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9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8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Digital Financial Literacy AI Agent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175650" y="4586375"/>
            <a:ext cx="10407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Kaushal Saha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r>
              <a:rPr b="1" lang="en-US" sz="2000">
                <a:solidFill>
                  <a:srgbClr val="1482AB"/>
                </a:solidFill>
              </a:rPr>
              <a:t>Malla Reddy University, Btech CSE(Data Science)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AI Agent helps reduce digital illiteracy in finance</a:t>
            </a:r>
            <a:b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People can make better and safer financial decisions</a:t>
            </a:r>
            <a:b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agent can grow into a mobile app, chatbot, or voice assistant</a:t>
            </a:r>
            <a:b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shows how AI can solve real-life problems for common people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57392" y="156110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Multilingual support (Hindi, Telugu, etc.)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Voice-activated assistant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Integration with WhatsApp or Mobile App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Add fraud detection examples or scenario-based learning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Real-time alerts or reminders on financial tips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81245" y="8143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164" name="Google Shape;164;p24" title="Screenshot 2025-08-05 1000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25" y="1279900"/>
            <a:ext cx="8812024" cy="5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0" name="Google Shape;170;p25" title="Screenshot 2025-08-05 1001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25" y="1228325"/>
            <a:ext cx="8974874" cy="4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https://github.com/kaus-ship/Digital-Financial-Literacy-Agent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49573" y="1461920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237625"/>
            <a:ext cx="116889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people in India lack understanding of digital finance, including how to use UPI, credit cards, debit cards, and how to stay safe online.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leads to fear, misuse, or financial fraud.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Solution: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Agent for Digital Financial Literacy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answers common questions using IBM Watsonx.ai foundation models.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18"/>
              </a:spcBef>
              <a:spcAft>
                <a:spcPts val="0"/>
              </a:spcAft>
              <a:buSzPts val="2576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educates users on topics like digital payments, online banking, and safety tips in simple language.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1.IBM Watsonx.ai Studio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2.IBM Cloud Lite Account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3.IBM Granite Foundation Model (e.g., granite-3-3-8b-instruct)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4.Python Notebook (Watsonx)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5.Natural Language Processing (NLP)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19208" lvl="0" marL="306000" rtl="0" algn="l">
              <a:spcBef>
                <a:spcPts val="940"/>
              </a:spcBef>
              <a:spcAft>
                <a:spcPts val="0"/>
              </a:spcAft>
              <a:buSzPts val="1864"/>
              <a:buChar char="◼"/>
            </a:pPr>
            <a:r>
              <a:rPr lang="en-US" sz="2000"/>
              <a:t>IBM Watsonx.ai Studio</a:t>
            </a:r>
            <a:br>
              <a:rPr lang="en-US" sz="2000"/>
            </a:br>
            <a:endParaRPr sz="2000"/>
          </a:p>
          <a:p>
            <a:pPr indent="-319208" lvl="0" marL="306000" rtl="0" algn="l">
              <a:spcBef>
                <a:spcPts val="940"/>
              </a:spcBef>
              <a:spcAft>
                <a:spcPts val="0"/>
              </a:spcAft>
              <a:buSzPts val="1864"/>
              <a:buChar char="◼"/>
            </a:pPr>
            <a:r>
              <a:rPr lang="en-US" sz="2000"/>
              <a:t>IBM Watsonx.ai Runtime</a:t>
            </a:r>
            <a:br>
              <a:rPr lang="en-US" sz="2000"/>
            </a:br>
            <a:endParaRPr sz="2000"/>
          </a:p>
          <a:p>
            <a:pPr indent="-319208" lvl="0" marL="306000" rtl="0" algn="l">
              <a:spcBef>
                <a:spcPts val="940"/>
              </a:spcBef>
              <a:spcAft>
                <a:spcPts val="0"/>
              </a:spcAft>
              <a:buSzPts val="1864"/>
              <a:buChar char="◼"/>
            </a:pPr>
            <a:r>
              <a:rPr lang="en-US" sz="2000"/>
              <a:t>IBM Granite Model</a:t>
            </a:r>
            <a:br>
              <a:rPr lang="en-US" sz="2000"/>
            </a:br>
            <a:endParaRPr sz="2000"/>
          </a:p>
          <a:p>
            <a:pPr indent="-319208" lvl="0" marL="306000" rtl="0" algn="l">
              <a:spcBef>
                <a:spcPts val="940"/>
              </a:spcBef>
              <a:spcAft>
                <a:spcPts val="0"/>
              </a:spcAft>
              <a:buSzPts val="1864"/>
              <a:buChar char="◼"/>
            </a:pPr>
            <a:r>
              <a:rPr lang="en-US" sz="2000"/>
              <a:t>IBM Cloud Object Storage (for notebook/project files)</a:t>
            </a:r>
            <a:endParaRPr sz="2000"/>
          </a:p>
          <a:p>
            <a:pPr indent="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1.Simple, trustworthy answers to financial questions</a:t>
            </a:r>
            <a:b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2.Explains UPI, online fraud, credit vs debit cards, etc.</a:t>
            </a:r>
            <a:b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3.Works 24x7 — anytime access for learning</a:t>
            </a:r>
            <a:b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4.Empowers people with digital financial knowledge</a:t>
            </a:r>
            <a:b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5.Can be expanded into multilingual and voice assistant later</a:t>
            </a:r>
            <a:endParaRPr sz="20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7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306000" rtl="0" algn="l"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644" lvl="0" marL="306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General Public (all ages)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644" lvl="0" marL="306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Students learning finance basics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644" lvl="0" marL="306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NGOs and Rural Awareness Programs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644" lvl="0" marL="306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Schools and Colleges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78644" lvl="0" marL="3060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Government Digital Literacy Campaigns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09800" y="1518000"/>
            <a:ext cx="89439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Successfully built AI agent on IBM Watsonx.ai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Granite model answers questions like: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UPI?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the difference between credit and debit cards?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to stay safe during online payments?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Responses generated directly from IBM Foundation Model using notebook</a:t>
            </a:r>
            <a:b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 hosted and submitted via GitHub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25" y="1232450"/>
            <a:ext cx="6823151" cy="5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