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88" r:id="rId13"/>
  </p:sldIdLst>
  <p:sldSz cx="9144000" cy="5143500" type="screen16x9"/>
  <p:notesSz cx="6858000" cy="9144000"/>
  <p:embeddedFontLst>
    <p:embeddedFont>
      <p:font typeface="NanumGothic ExtraBold" panose="020B0604020202020204" charset="-127"/>
      <p:bold r:id="rId15"/>
    </p:embeddedFont>
    <p:embeddedFont>
      <p:font typeface="Abel" panose="02000506030000020004" pitchFamily="2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C5552C-98AC-49F8-A229-73F9DCE05275}">
  <a:tblStyle styleId="{5DC5552C-98AC-49F8-A229-73F9DCE05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57" autoAdjust="0"/>
  </p:normalViewPr>
  <p:slideViewPr>
    <p:cSldViewPr snapToGrid="0">
      <p:cViewPr varScale="1">
        <p:scale>
          <a:sx n="80" d="100"/>
          <a:sy n="80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f045434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f045434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69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14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81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8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9765682b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9765682b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49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6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56801"/>
            <a:ext cx="4755000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69410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10800000" flipH="1">
            <a:off x="-516797" y="42493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10800000" flipH="1">
            <a:off x="1300293" y="400366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8095789" y="275691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2"/>
          <p:cNvGrpSpPr/>
          <p:nvPr/>
        </p:nvGrpSpPr>
        <p:grpSpPr>
          <a:xfrm>
            <a:off x="-739495" y="-745642"/>
            <a:ext cx="2461789" cy="2114084"/>
            <a:chOff x="-510901" y="-517038"/>
            <a:chExt cx="2461789" cy="2114084"/>
          </a:xfrm>
        </p:grpSpPr>
        <p:sp>
          <p:nvSpPr>
            <p:cNvPr id="242" name="Google Shape;242;p32"/>
            <p:cNvSpPr/>
            <p:nvPr/>
          </p:nvSpPr>
          <p:spPr>
            <a:xfrm>
              <a:off x="-510901" y="-517038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306189" y="1068446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7421705" y="3775058"/>
            <a:ext cx="2461789" cy="2114084"/>
            <a:chOff x="7193099" y="3546462"/>
            <a:chExt cx="2461789" cy="2114084"/>
          </a:xfrm>
        </p:grpSpPr>
        <p:sp>
          <p:nvSpPr>
            <p:cNvPr id="245" name="Google Shape;245;p32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DA3232"/>
              </a:buClr>
              <a:buSzPts val="1400"/>
              <a:buFont typeface="Arial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7963489" y="-800375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flipH="1">
            <a:off x="7655149" y="770584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 rot="10800000" flipH="1">
            <a:off x="8423999" y="-176411"/>
            <a:ext cx="2461789" cy="2114084"/>
            <a:chOff x="7193099" y="-800375"/>
            <a:chExt cx="2461789" cy="2114084"/>
          </a:xfrm>
        </p:grpSpPr>
        <p:sp>
          <p:nvSpPr>
            <p:cNvPr id="33" name="Google Shape;33;p6"/>
            <p:cNvSpPr/>
            <p:nvPr/>
          </p:nvSpPr>
          <p:spPr>
            <a:xfrm flipH="1">
              <a:off x="7506289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flipH="1">
              <a:off x="7193099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365750"/>
            <a:ext cx="39594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20000" y="1672650"/>
            <a:ext cx="3959400" cy="21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8101649" y="2756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10800000" flipH="1">
            <a:off x="-587101" y="39445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20000" y="2863368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1888061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116" name="Google Shape;116;p18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5315100" y="2741325"/>
            <a:ext cx="3108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315100" y="1948735"/>
            <a:ext cx="3108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>
            <a:spLocks noGrp="1"/>
          </p:cNvSpPr>
          <p:nvPr>
            <p:ph type="pic" idx="2"/>
          </p:nvPr>
        </p:nvSpPr>
        <p:spPr>
          <a:xfrm>
            <a:off x="562579" y="752250"/>
            <a:ext cx="4184400" cy="3639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2" name="Google Shape;122;p19"/>
          <p:cNvGrpSpPr/>
          <p:nvPr/>
        </p:nvGrpSpPr>
        <p:grpSpPr>
          <a:xfrm>
            <a:off x="7650299" y="-800375"/>
            <a:ext cx="2461789" cy="2114084"/>
            <a:chOff x="7193099" y="-800375"/>
            <a:chExt cx="2461789" cy="2114084"/>
          </a:xfrm>
        </p:grpSpPr>
        <p:sp>
          <p:nvSpPr>
            <p:cNvPr id="123" name="Google Shape;123;p19"/>
            <p:cNvSpPr/>
            <p:nvPr/>
          </p:nvSpPr>
          <p:spPr>
            <a:xfrm flipH="1">
              <a:off x="7506289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 flipH="1">
              <a:off x="7193099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0009" y="31051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720009" y="3486150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2"/>
          </p:nvPr>
        </p:nvSpPr>
        <p:spPr>
          <a:xfrm>
            <a:off x="4758811" y="31051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3"/>
          </p:nvPr>
        </p:nvSpPr>
        <p:spPr>
          <a:xfrm>
            <a:off x="4758806" y="3486150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4"/>
          </p:nvPr>
        </p:nvSpPr>
        <p:spPr>
          <a:xfrm>
            <a:off x="2739410" y="31051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5"/>
          </p:nvPr>
        </p:nvSpPr>
        <p:spPr>
          <a:xfrm>
            <a:off x="2739408" y="3486150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6"/>
          </p:nvPr>
        </p:nvSpPr>
        <p:spPr>
          <a:xfrm>
            <a:off x="6778212" y="3105150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7"/>
          </p:nvPr>
        </p:nvSpPr>
        <p:spPr>
          <a:xfrm>
            <a:off x="6778205" y="3486150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/>
          <p:nvPr/>
        </p:nvSpPr>
        <p:spPr>
          <a:xfrm flipH="1">
            <a:off x="7963489" y="-800375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 flipH="1">
            <a:off x="7655149" y="770584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 flipH="1">
            <a:off x="397649" y="4339209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3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ctrTitle"/>
          </p:nvPr>
        </p:nvSpPr>
        <p:spPr>
          <a:xfrm>
            <a:off x="724875" y="540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"/>
          </p:nvPr>
        </p:nvSpPr>
        <p:spPr>
          <a:xfrm>
            <a:off x="720000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991563" y="3770400"/>
            <a:ext cx="37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 and illustrations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/>
              </a:rPr>
              <a:t>Storyset</a:t>
            </a:r>
            <a:endParaRPr sz="1200" b="1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5" name="Google Shape;235;p30"/>
          <p:cNvSpPr/>
          <p:nvPr/>
        </p:nvSpPr>
        <p:spPr>
          <a:xfrm flipH="1">
            <a:off x="397649" y="275709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4" r:id="rId6"/>
    <p:sldLayoutId id="2147483665" r:id="rId7"/>
    <p:sldLayoutId id="2147483671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410025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720000" y="1356801"/>
            <a:ext cx="4755000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DAMAN</a:t>
            </a:r>
            <a:r>
              <a:rPr lang="en" dirty="0"/>
              <a:t> </a:t>
            </a:r>
            <a:r>
              <a:rPr lang="en" sz="5400" dirty="0"/>
              <a:t>Aplikasi Resep Makanan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19999" y="4069410"/>
            <a:ext cx="4494599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TI 3A_15_Muhamad Al </a:t>
            </a:r>
            <a:r>
              <a:rPr lang="en-ID" dirty="0" err="1"/>
              <a:t>Kausar</a:t>
            </a:r>
            <a:r>
              <a:rPr lang="en-ID" dirty="0"/>
              <a:t> Ramadhan_2041720193</a:t>
            </a:r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942762" y="765850"/>
            <a:ext cx="1610401" cy="3345632"/>
            <a:chOff x="4171215" y="1320934"/>
            <a:chExt cx="1377471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 flipH="1">
              <a:off x="4314419" y="3802104"/>
              <a:ext cx="1108307" cy="156835"/>
            </a:xfrm>
            <a:custGeom>
              <a:avLst/>
              <a:gdLst/>
              <a:ahLst/>
              <a:cxnLst/>
              <a:rect l="l" t="t" r="r" b="b"/>
              <a:pathLst>
                <a:path w="14395" h="2039" extrusionOk="0">
                  <a:moveTo>
                    <a:pt x="1" y="0"/>
                  </a:moveTo>
                  <a:lnTo>
                    <a:pt x="1" y="2038"/>
                  </a:lnTo>
                  <a:lnTo>
                    <a:pt x="14395" y="2038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 flipH="1">
              <a:off x="5062401" y="3865868"/>
              <a:ext cx="332069" cy="7846"/>
            </a:xfrm>
            <a:custGeom>
              <a:avLst/>
              <a:gdLst/>
              <a:ahLst/>
              <a:cxnLst/>
              <a:rect l="l" t="t" r="r" b="b"/>
              <a:pathLst>
                <a:path w="4313" h="102" extrusionOk="0"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cubicBezTo>
                    <a:pt x="1" y="79"/>
                    <a:pt x="23" y="101"/>
                    <a:pt x="51" y="101"/>
                  </a:cubicBezTo>
                  <a:lnTo>
                    <a:pt x="4264" y="101"/>
                  </a:lnTo>
                  <a:cubicBezTo>
                    <a:pt x="4291" y="101"/>
                    <a:pt x="4313" y="79"/>
                    <a:pt x="4313" y="51"/>
                  </a:cubicBezTo>
                  <a:cubicBezTo>
                    <a:pt x="4313" y="23"/>
                    <a:pt x="4291" y="1"/>
                    <a:pt x="4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 flipH="1">
              <a:off x="4944679" y="3905095"/>
              <a:ext cx="449790" cy="7846"/>
            </a:xfrm>
            <a:custGeom>
              <a:avLst/>
              <a:gdLst/>
              <a:ahLst/>
              <a:cxnLst/>
              <a:rect l="l" t="t" r="r" b="b"/>
              <a:pathLst>
                <a:path w="5842" h="102" extrusionOk="0"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cubicBezTo>
                    <a:pt x="1" y="79"/>
                    <a:pt x="23" y="101"/>
                    <a:pt x="51" y="101"/>
                  </a:cubicBezTo>
                  <a:lnTo>
                    <a:pt x="5791" y="101"/>
                  </a:lnTo>
                  <a:cubicBezTo>
                    <a:pt x="5819" y="101"/>
                    <a:pt x="5841" y="79"/>
                    <a:pt x="5841" y="51"/>
                  </a:cubicBezTo>
                  <a:cubicBezTo>
                    <a:pt x="5841" y="23"/>
                    <a:pt x="5819" y="1"/>
                    <a:pt x="5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405585" y="1430201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455685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 dirty="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455685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2F43-BB35-AE1C-E6B7-95CA7521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 VIEW</a:t>
            </a:r>
            <a:endParaRPr lang="en-ID" dirty="0"/>
          </a:p>
        </p:txBody>
      </p:sp>
      <p:grpSp>
        <p:nvGrpSpPr>
          <p:cNvPr id="4" name="Google Shape;495;p43">
            <a:extLst>
              <a:ext uri="{FF2B5EF4-FFF2-40B4-BE49-F238E27FC236}">
                <a16:creationId xmlns:a16="http://schemas.microsoft.com/office/drawing/2014/main" id="{27FDD633-3D52-C6DB-4260-1326A55E2F71}"/>
              </a:ext>
            </a:extLst>
          </p:cNvPr>
          <p:cNvGrpSpPr/>
          <p:nvPr/>
        </p:nvGrpSpPr>
        <p:grpSpPr>
          <a:xfrm>
            <a:off x="3317995" y="1088952"/>
            <a:ext cx="2508009" cy="3914368"/>
            <a:chOff x="5459744" y="1172581"/>
            <a:chExt cx="1858750" cy="3201396"/>
          </a:xfrm>
        </p:grpSpPr>
        <p:sp>
          <p:nvSpPr>
            <p:cNvPr id="6" name="Google Shape;496;p43">
              <a:extLst>
                <a:ext uri="{FF2B5EF4-FFF2-40B4-BE49-F238E27FC236}">
                  <a16:creationId xmlns:a16="http://schemas.microsoft.com/office/drawing/2014/main" id="{28B37A4E-8A43-81D1-6CB2-D0125F6AE7A9}"/>
                </a:ext>
              </a:extLst>
            </p:cNvPr>
            <p:cNvSpPr/>
            <p:nvPr/>
          </p:nvSpPr>
          <p:spPr>
            <a:xfrm flipH="1">
              <a:off x="5463774" y="1176530"/>
              <a:ext cx="1850771" cy="3193417"/>
            </a:xfrm>
            <a:custGeom>
              <a:avLst/>
              <a:gdLst/>
              <a:ahLst/>
              <a:cxnLst/>
              <a:rect l="l" t="t" r="r" b="b"/>
              <a:pathLst>
                <a:path w="22965" h="39621" extrusionOk="0">
                  <a:moveTo>
                    <a:pt x="3070" y="0"/>
                  </a:moveTo>
                  <a:cubicBezTo>
                    <a:pt x="1375" y="0"/>
                    <a:pt x="3" y="1374"/>
                    <a:pt x="0" y="3066"/>
                  </a:cubicBezTo>
                  <a:lnTo>
                    <a:pt x="0" y="3069"/>
                  </a:lnTo>
                  <a:lnTo>
                    <a:pt x="0" y="36553"/>
                  </a:lnTo>
                  <a:cubicBezTo>
                    <a:pt x="0" y="38248"/>
                    <a:pt x="1373" y="39620"/>
                    <a:pt x="3067" y="39620"/>
                  </a:cubicBezTo>
                  <a:lnTo>
                    <a:pt x="19547" y="39620"/>
                  </a:lnTo>
                  <a:cubicBezTo>
                    <a:pt x="21242" y="39620"/>
                    <a:pt x="22614" y="38248"/>
                    <a:pt x="22614" y="36553"/>
                  </a:cubicBezTo>
                  <a:lnTo>
                    <a:pt x="22614" y="15246"/>
                  </a:lnTo>
                  <a:lnTo>
                    <a:pt x="22964" y="15246"/>
                  </a:lnTo>
                  <a:lnTo>
                    <a:pt x="22964" y="12950"/>
                  </a:lnTo>
                  <a:lnTo>
                    <a:pt x="22612" y="12950"/>
                  </a:lnTo>
                  <a:lnTo>
                    <a:pt x="22612" y="11933"/>
                  </a:lnTo>
                  <a:lnTo>
                    <a:pt x="22964" y="11933"/>
                  </a:lnTo>
                  <a:lnTo>
                    <a:pt x="22964" y="8045"/>
                  </a:lnTo>
                  <a:lnTo>
                    <a:pt x="22612" y="8045"/>
                  </a:lnTo>
                  <a:lnTo>
                    <a:pt x="22612" y="3069"/>
                  </a:lnTo>
                  <a:cubicBezTo>
                    <a:pt x="22612" y="1375"/>
                    <a:pt x="21239" y="0"/>
                    <a:pt x="19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7;p43">
              <a:extLst>
                <a:ext uri="{FF2B5EF4-FFF2-40B4-BE49-F238E27FC236}">
                  <a16:creationId xmlns:a16="http://schemas.microsoft.com/office/drawing/2014/main" id="{CAB271FA-5DF7-3486-8E11-90ED6751A9AF}"/>
                </a:ext>
              </a:extLst>
            </p:cNvPr>
            <p:cNvSpPr/>
            <p:nvPr/>
          </p:nvSpPr>
          <p:spPr>
            <a:xfrm flipH="1">
              <a:off x="5459744" y="1172581"/>
              <a:ext cx="1858750" cy="3201396"/>
            </a:xfrm>
            <a:custGeom>
              <a:avLst/>
              <a:gdLst/>
              <a:ahLst/>
              <a:cxnLst/>
              <a:rect l="l" t="t" r="r" b="b"/>
              <a:pathLst>
                <a:path w="23064" h="39720" extrusionOk="0">
                  <a:moveTo>
                    <a:pt x="19596" y="99"/>
                  </a:moveTo>
                  <a:cubicBezTo>
                    <a:pt x="21260" y="101"/>
                    <a:pt x="22611" y="1454"/>
                    <a:pt x="22611" y="3118"/>
                  </a:cubicBezTo>
                  <a:lnTo>
                    <a:pt x="22611" y="8094"/>
                  </a:lnTo>
                  <a:cubicBezTo>
                    <a:pt x="22611" y="8122"/>
                    <a:pt x="22633" y="8144"/>
                    <a:pt x="22661" y="8144"/>
                  </a:cubicBezTo>
                  <a:lnTo>
                    <a:pt x="22963" y="8144"/>
                  </a:lnTo>
                  <a:lnTo>
                    <a:pt x="22963" y="11932"/>
                  </a:lnTo>
                  <a:lnTo>
                    <a:pt x="22661" y="11932"/>
                  </a:lnTo>
                  <a:cubicBezTo>
                    <a:pt x="22633" y="11932"/>
                    <a:pt x="22611" y="11954"/>
                    <a:pt x="22611" y="11982"/>
                  </a:cubicBezTo>
                  <a:lnTo>
                    <a:pt x="22611" y="13000"/>
                  </a:lnTo>
                  <a:cubicBezTo>
                    <a:pt x="22611" y="13028"/>
                    <a:pt x="22633" y="13051"/>
                    <a:pt x="22661" y="13051"/>
                  </a:cubicBezTo>
                  <a:lnTo>
                    <a:pt x="22963" y="13051"/>
                  </a:lnTo>
                  <a:lnTo>
                    <a:pt x="22963" y="15246"/>
                  </a:lnTo>
                  <a:lnTo>
                    <a:pt x="22663" y="15246"/>
                  </a:lnTo>
                  <a:cubicBezTo>
                    <a:pt x="22635" y="15246"/>
                    <a:pt x="22612" y="15269"/>
                    <a:pt x="22612" y="15295"/>
                  </a:cubicBezTo>
                  <a:lnTo>
                    <a:pt x="22612" y="36599"/>
                  </a:lnTo>
                  <a:cubicBezTo>
                    <a:pt x="22612" y="38263"/>
                    <a:pt x="21260" y="39618"/>
                    <a:pt x="19596" y="39618"/>
                  </a:cubicBezTo>
                  <a:lnTo>
                    <a:pt x="3116" y="39618"/>
                  </a:lnTo>
                  <a:cubicBezTo>
                    <a:pt x="1454" y="39618"/>
                    <a:pt x="100" y="38263"/>
                    <a:pt x="100" y="36599"/>
                  </a:cubicBezTo>
                  <a:lnTo>
                    <a:pt x="100" y="3115"/>
                  </a:lnTo>
                  <a:cubicBezTo>
                    <a:pt x="101" y="1452"/>
                    <a:pt x="1454" y="99"/>
                    <a:pt x="3116" y="99"/>
                  </a:cubicBezTo>
                  <a:close/>
                  <a:moveTo>
                    <a:pt x="3116" y="1"/>
                  </a:moveTo>
                  <a:cubicBezTo>
                    <a:pt x="1398" y="1"/>
                    <a:pt x="1" y="1398"/>
                    <a:pt x="1" y="3118"/>
                  </a:cubicBezTo>
                  <a:lnTo>
                    <a:pt x="1" y="36602"/>
                  </a:lnTo>
                  <a:cubicBezTo>
                    <a:pt x="1" y="38321"/>
                    <a:pt x="1398" y="39719"/>
                    <a:pt x="3119" y="39719"/>
                  </a:cubicBezTo>
                  <a:lnTo>
                    <a:pt x="19596" y="39719"/>
                  </a:lnTo>
                  <a:cubicBezTo>
                    <a:pt x="21314" y="39719"/>
                    <a:pt x="22713" y="38321"/>
                    <a:pt x="22714" y="36599"/>
                  </a:cubicBezTo>
                  <a:lnTo>
                    <a:pt x="22714" y="15344"/>
                  </a:lnTo>
                  <a:lnTo>
                    <a:pt x="23015" y="15344"/>
                  </a:lnTo>
                  <a:cubicBezTo>
                    <a:pt x="23041" y="15344"/>
                    <a:pt x="23063" y="15322"/>
                    <a:pt x="23063" y="15294"/>
                  </a:cubicBezTo>
                  <a:lnTo>
                    <a:pt x="23063" y="12996"/>
                  </a:lnTo>
                  <a:cubicBezTo>
                    <a:pt x="23063" y="12968"/>
                    <a:pt x="23041" y="12946"/>
                    <a:pt x="23015" y="12946"/>
                  </a:cubicBezTo>
                  <a:lnTo>
                    <a:pt x="22713" y="12946"/>
                  </a:lnTo>
                  <a:lnTo>
                    <a:pt x="22713" y="12031"/>
                  </a:lnTo>
                  <a:lnTo>
                    <a:pt x="23015" y="12031"/>
                  </a:lnTo>
                  <a:cubicBezTo>
                    <a:pt x="23041" y="12031"/>
                    <a:pt x="23063" y="12009"/>
                    <a:pt x="23063" y="11982"/>
                  </a:cubicBezTo>
                  <a:lnTo>
                    <a:pt x="23063" y="8094"/>
                  </a:lnTo>
                  <a:cubicBezTo>
                    <a:pt x="23063" y="8066"/>
                    <a:pt x="23041" y="8044"/>
                    <a:pt x="23015" y="8044"/>
                  </a:cubicBezTo>
                  <a:lnTo>
                    <a:pt x="22713" y="8044"/>
                  </a:lnTo>
                  <a:lnTo>
                    <a:pt x="22713" y="3118"/>
                  </a:lnTo>
                  <a:cubicBezTo>
                    <a:pt x="22713" y="1398"/>
                    <a:pt x="21314" y="1"/>
                    <a:pt x="19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43">
              <a:extLst>
                <a:ext uri="{FF2B5EF4-FFF2-40B4-BE49-F238E27FC236}">
                  <a16:creationId xmlns:a16="http://schemas.microsoft.com/office/drawing/2014/main" id="{4CCADAF0-8249-C095-2650-697C808A2B0A}"/>
                </a:ext>
              </a:extLst>
            </p:cNvPr>
            <p:cNvSpPr/>
            <p:nvPr/>
          </p:nvSpPr>
          <p:spPr>
            <a:xfrm flipH="1">
              <a:off x="5516400" y="1206594"/>
              <a:ext cx="1773646" cy="3133370"/>
            </a:xfrm>
            <a:custGeom>
              <a:avLst/>
              <a:gdLst/>
              <a:ahLst/>
              <a:cxnLst/>
              <a:rect l="l" t="t" r="r" b="b"/>
              <a:pathLst>
                <a:path w="22008" h="38876" extrusionOk="0">
                  <a:moveTo>
                    <a:pt x="3120" y="99"/>
                  </a:moveTo>
                  <a:lnTo>
                    <a:pt x="3120" y="102"/>
                  </a:lnTo>
                  <a:lnTo>
                    <a:pt x="18889" y="102"/>
                  </a:lnTo>
                  <a:cubicBezTo>
                    <a:pt x="20553" y="102"/>
                    <a:pt x="21906" y="1455"/>
                    <a:pt x="21906" y="3118"/>
                  </a:cubicBezTo>
                  <a:lnTo>
                    <a:pt x="21906" y="35754"/>
                  </a:lnTo>
                  <a:cubicBezTo>
                    <a:pt x="21906" y="37418"/>
                    <a:pt x="20553" y="38773"/>
                    <a:pt x="18889" y="38773"/>
                  </a:cubicBezTo>
                  <a:lnTo>
                    <a:pt x="3120" y="38773"/>
                  </a:lnTo>
                  <a:cubicBezTo>
                    <a:pt x="1456" y="38773"/>
                    <a:pt x="102" y="37418"/>
                    <a:pt x="102" y="35754"/>
                  </a:cubicBezTo>
                  <a:lnTo>
                    <a:pt x="102" y="3117"/>
                  </a:lnTo>
                  <a:cubicBezTo>
                    <a:pt x="102" y="1453"/>
                    <a:pt x="1456" y="99"/>
                    <a:pt x="3120" y="99"/>
                  </a:cubicBezTo>
                  <a:close/>
                  <a:moveTo>
                    <a:pt x="3120" y="0"/>
                  </a:moveTo>
                  <a:cubicBezTo>
                    <a:pt x="1399" y="0"/>
                    <a:pt x="0" y="1400"/>
                    <a:pt x="0" y="3118"/>
                  </a:cubicBezTo>
                  <a:lnTo>
                    <a:pt x="0" y="35756"/>
                  </a:lnTo>
                  <a:cubicBezTo>
                    <a:pt x="0" y="37477"/>
                    <a:pt x="1400" y="38876"/>
                    <a:pt x="3120" y="38876"/>
                  </a:cubicBezTo>
                  <a:lnTo>
                    <a:pt x="18889" y="38876"/>
                  </a:lnTo>
                  <a:cubicBezTo>
                    <a:pt x="20607" y="38876"/>
                    <a:pt x="22007" y="37476"/>
                    <a:pt x="22007" y="35756"/>
                  </a:cubicBezTo>
                  <a:lnTo>
                    <a:pt x="22007" y="3118"/>
                  </a:lnTo>
                  <a:cubicBezTo>
                    <a:pt x="22007" y="1399"/>
                    <a:pt x="20607" y="0"/>
                    <a:pt x="18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43">
              <a:extLst>
                <a:ext uri="{FF2B5EF4-FFF2-40B4-BE49-F238E27FC236}">
                  <a16:creationId xmlns:a16="http://schemas.microsoft.com/office/drawing/2014/main" id="{6DBEE077-E28A-0A68-65B7-AA4671562750}"/>
                </a:ext>
              </a:extLst>
            </p:cNvPr>
            <p:cNvSpPr/>
            <p:nvPr/>
          </p:nvSpPr>
          <p:spPr>
            <a:xfrm flipH="1">
              <a:off x="5576035" y="1229000"/>
              <a:ext cx="1675325" cy="2968223"/>
            </a:xfrm>
            <a:custGeom>
              <a:avLst/>
              <a:gdLst/>
              <a:ahLst/>
              <a:cxnLst/>
              <a:rect l="l" t="t" r="r" b="b"/>
              <a:pathLst>
                <a:path w="20788" h="36827" extrusionOk="0">
                  <a:moveTo>
                    <a:pt x="17670" y="52"/>
                  </a:moveTo>
                  <a:lnTo>
                    <a:pt x="17673" y="101"/>
                  </a:lnTo>
                  <a:cubicBezTo>
                    <a:pt x="19336" y="101"/>
                    <a:pt x="20689" y="1455"/>
                    <a:pt x="20689" y="3119"/>
                  </a:cubicBezTo>
                  <a:lnTo>
                    <a:pt x="20689" y="33709"/>
                  </a:lnTo>
                  <a:cubicBezTo>
                    <a:pt x="20689" y="34517"/>
                    <a:pt x="20373" y="35275"/>
                    <a:pt x="19804" y="35843"/>
                  </a:cubicBezTo>
                  <a:cubicBezTo>
                    <a:pt x="19233" y="36412"/>
                    <a:pt x="18477" y="36726"/>
                    <a:pt x="17670" y="36726"/>
                  </a:cubicBezTo>
                  <a:lnTo>
                    <a:pt x="3117" y="36726"/>
                  </a:lnTo>
                  <a:cubicBezTo>
                    <a:pt x="1453" y="36726"/>
                    <a:pt x="100" y="35372"/>
                    <a:pt x="100" y="33708"/>
                  </a:cubicBezTo>
                  <a:lnTo>
                    <a:pt x="100" y="3115"/>
                  </a:lnTo>
                  <a:cubicBezTo>
                    <a:pt x="100" y="2308"/>
                    <a:pt x="416" y="1551"/>
                    <a:pt x="985" y="982"/>
                  </a:cubicBezTo>
                  <a:cubicBezTo>
                    <a:pt x="1555" y="413"/>
                    <a:pt x="2313" y="99"/>
                    <a:pt x="3117" y="99"/>
                  </a:cubicBezTo>
                  <a:cubicBezTo>
                    <a:pt x="3120" y="99"/>
                    <a:pt x="3120" y="99"/>
                    <a:pt x="3117" y="101"/>
                  </a:cubicBezTo>
                  <a:lnTo>
                    <a:pt x="9165" y="101"/>
                  </a:lnTo>
                  <a:cubicBezTo>
                    <a:pt x="9356" y="767"/>
                    <a:pt x="9784" y="1194"/>
                    <a:pt x="10263" y="1194"/>
                  </a:cubicBezTo>
                  <a:lnTo>
                    <a:pt x="10529" y="1194"/>
                  </a:lnTo>
                  <a:cubicBezTo>
                    <a:pt x="11008" y="1194"/>
                    <a:pt x="11438" y="764"/>
                    <a:pt x="11627" y="101"/>
                  </a:cubicBezTo>
                  <a:lnTo>
                    <a:pt x="17670" y="101"/>
                  </a:lnTo>
                  <a:lnTo>
                    <a:pt x="17670" y="52"/>
                  </a:lnTo>
                  <a:close/>
                  <a:moveTo>
                    <a:pt x="3117" y="1"/>
                  </a:moveTo>
                  <a:cubicBezTo>
                    <a:pt x="2285" y="1"/>
                    <a:pt x="1503" y="325"/>
                    <a:pt x="914" y="911"/>
                  </a:cubicBezTo>
                  <a:cubicBezTo>
                    <a:pt x="324" y="1501"/>
                    <a:pt x="0" y="2285"/>
                    <a:pt x="0" y="3119"/>
                  </a:cubicBezTo>
                  <a:lnTo>
                    <a:pt x="0" y="33709"/>
                  </a:lnTo>
                  <a:cubicBezTo>
                    <a:pt x="0" y="35429"/>
                    <a:pt x="1399" y="36826"/>
                    <a:pt x="3120" y="36826"/>
                  </a:cubicBezTo>
                  <a:lnTo>
                    <a:pt x="17670" y="36826"/>
                  </a:lnTo>
                  <a:cubicBezTo>
                    <a:pt x="18503" y="36826"/>
                    <a:pt x="19284" y="36502"/>
                    <a:pt x="19874" y="35916"/>
                  </a:cubicBezTo>
                  <a:cubicBezTo>
                    <a:pt x="20463" y="35326"/>
                    <a:pt x="20787" y="34545"/>
                    <a:pt x="20787" y="33709"/>
                  </a:cubicBezTo>
                  <a:lnTo>
                    <a:pt x="20787" y="3119"/>
                  </a:lnTo>
                  <a:cubicBezTo>
                    <a:pt x="20787" y="1401"/>
                    <a:pt x="19390" y="1"/>
                    <a:pt x="17670" y="1"/>
                  </a:cubicBezTo>
                  <a:lnTo>
                    <a:pt x="11587" y="1"/>
                  </a:lnTo>
                  <a:cubicBezTo>
                    <a:pt x="11565" y="1"/>
                    <a:pt x="11544" y="15"/>
                    <a:pt x="11538" y="37"/>
                  </a:cubicBezTo>
                  <a:lnTo>
                    <a:pt x="11532" y="60"/>
                  </a:lnTo>
                  <a:cubicBezTo>
                    <a:pt x="11358" y="687"/>
                    <a:pt x="10963" y="1093"/>
                    <a:pt x="10527" y="1093"/>
                  </a:cubicBezTo>
                  <a:lnTo>
                    <a:pt x="10262" y="1093"/>
                  </a:lnTo>
                  <a:cubicBezTo>
                    <a:pt x="9826" y="1093"/>
                    <a:pt x="9429" y="686"/>
                    <a:pt x="9255" y="60"/>
                  </a:cubicBezTo>
                  <a:lnTo>
                    <a:pt x="9251" y="37"/>
                  </a:lnTo>
                  <a:cubicBezTo>
                    <a:pt x="9245" y="15"/>
                    <a:pt x="9224" y="1"/>
                    <a:pt x="9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43">
              <a:extLst>
                <a:ext uri="{FF2B5EF4-FFF2-40B4-BE49-F238E27FC236}">
                  <a16:creationId xmlns:a16="http://schemas.microsoft.com/office/drawing/2014/main" id="{49412A4E-B0EE-EC55-27BC-14FD20AC623B}"/>
                </a:ext>
              </a:extLst>
            </p:cNvPr>
            <p:cNvSpPr/>
            <p:nvPr/>
          </p:nvSpPr>
          <p:spPr>
            <a:xfrm flipH="1">
              <a:off x="6395610" y="1221666"/>
              <a:ext cx="46420" cy="46344"/>
            </a:xfrm>
            <a:custGeom>
              <a:avLst/>
              <a:gdLst/>
              <a:ahLst/>
              <a:cxnLst/>
              <a:rect l="l" t="t" r="r" b="b"/>
              <a:pathLst>
                <a:path w="576" h="575" extrusionOk="0"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7"/>
                    <a:pt x="130" y="575"/>
                    <a:pt x="288" y="575"/>
                  </a:cubicBezTo>
                  <a:cubicBezTo>
                    <a:pt x="447" y="575"/>
                    <a:pt x="576" y="447"/>
                    <a:pt x="576" y="288"/>
                  </a:cubicBezTo>
                  <a:cubicBezTo>
                    <a:pt x="576" y="130"/>
                    <a:pt x="447" y="0"/>
                    <a:pt x="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502;p43">
              <a:extLst>
                <a:ext uri="{FF2B5EF4-FFF2-40B4-BE49-F238E27FC236}">
                  <a16:creationId xmlns:a16="http://schemas.microsoft.com/office/drawing/2014/main" id="{A9277547-4753-9E2F-A27E-3977075393CA}"/>
                </a:ext>
              </a:extLst>
            </p:cNvPr>
            <p:cNvGrpSpPr/>
            <p:nvPr/>
          </p:nvGrpSpPr>
          <p:grpSpPr>
            <a:xfrm flipH="1">
              <a:off x="5667350" y="2351303"/>
              <a:ext cx="1443534" cy="113322"/>
              <a:chOff x="927752" y="1851520"/>
              <a:chExt cx="1329956" cy="104406"/>
            </a:xfrm>
          </p:grpSpPr>
          <p:sp>
            <p:nvSpPr>
              <p:cNvPr id="53" name="Google Shape;503;p43">
                <a:extLst>
                  <a:ext uri="{FF2B5EF4-FFF2-40B4-BE49-F238E27FC236}">
                    <a16:creationId xmlns:a16="http://schemas.microsoft.com/office/drawing/2014/main" id="{B2E4997F-EC96-24B0-3DB2-95E8E649C873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04;p43">
                <a:extLst>
                  <a:ext uri="{FF2B5EF4-FFF2-40B4-BE49-F238E27FC236}">
                    <a16:creationId xmlns:a16="http://schemas.microsoft.com/office/drawing/2014/main" id="{2BFA7662-1E01-10EB-BD7F-545747632012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05;p43">
                <a:extLst>
                  <a:ext uri="{FF2B5EF4-FFF2-40B4-BE49-F238E27FC236}">
                    <a16:creationId xmlns:a16="http://schemas.microsoft.com/office/drawing/2014/main" id="{1AEE81D3-F606-8EAE-1279-E0CA83822AB6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6;p43">
                <a:extLst>
                  <a:ext uri="{FF2B5EF4-FFF2-40B4-BE49-F238E27FC236}">
                    <a16:creationId xmlns:a16="http://schemas.microsoft.com/office/drawing/2014/main" id="{2F0A7A3C-07E1-ECC3-E508-59AC58ED29D1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7;p43">
                <a:extLst>
                  <a:ext uri="{FF2B5EF4-FFF2-40B4-BE49-F238E27FC236}">
                    <a16:creationId xmlns:a16="http://schemas.microsoft.com/office/drawing/2014/main" id="{901F62E9-3667-1022-111D-AF4C20588DD0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8;p43">
                <a:extLst>
                  <a:ext uri="{FF2B5EF4-FFF2-40B4-BE49-F238E27FC236}">
                    <a16:creationId xmlns:a16="http://schemas.microsoft.com/office/drawing/2014/main" id="{1BEC17A6-F565-033A-C6A8-28DC947D73EF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09;p43">
                <a:extLst>
                  <a:ext uri="{FF2B5EF4-FFF2-40B4-BE49-F238E27FC236}">
                    <a16:creationId xmlns:a16="http://schemas.microsoft.com/office/drawing/2014/main" id="{81729B7D-B891-20E1-B24F-11A84DDA34E7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10;p43">
                <a:extLst>
                  <a:ext uri="{FF2B5EF4-FFF2-40B4-BE49-F238E27FC236}">
                    <a16:creationId xmlns:a16="http://schemas.microsoft.com/office/drawing/2014/main" id="{7AA0A889-62A3-0986-1E3E-06CCA86777C7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11;p43">
                <a:extLst>
                  <a:ext uri="{FF2B5EF4-FFF2-40B4-BE49-F238E27FC236}">
                    <a16:creationId xmlns:a16="http://schemas.microsoft.com/office/drawing/2014/main" id="{3963A1DE-1489-D255-1A68-4CAE37CC68A4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12;p43">
                <a:extLst>
                  <a:ext uri="{FF2B5EF4-FFF2-40B4-BE49-F238E27FC236}">
                    <a16:creationId xmlns:a16="http://schemas.microsoft.com/office/drawing/2014/main" id="{1EA86DDA-71E0-7511-00F0-D8E5E63873E4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13;p43">
                <a:extLst>
                  <a:ext uri="{FF2B5EF4-FFF2-40B4-BE49-F238E27FC236}">
                    <a16:creationId xmlns:a16="http://schemas.microsoft.com/office/drawing/2014/main" id="{BC55C991-E21C-975F-35E3-969782AC85F5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14;p43">
                <a:extLst>
                  <a:ext uri="{FF2B5EF4-FFF2-40B4-BE49-F238E27FC236}">
                    <a16:creationId xmlns:a16="http://schemas.microsoft.com/office/drawing/2014/main" id="{AC33DE72-0CBD-5CA3-9474-79E98C7EFD1D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15;p43">
                <a:extLst>
                  <a:ext uri="{FF2B5EF4-FFF2-40B4-BE49-F238E27FC236}">
                    <a16:creationId xmlns:a16="http://schemas.microsoft.com/office/drawing/2014/main" id="{04416F15-4179-6E7D-F698-D280E9B575DF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16;p43">
                <a:extLst>
                  <a:ext uri="{FF2B5EF4-FFF2-40B4-BE49-F238E27FC236}">
                    <a16:creationId xmlns:a16="http://schemas.microsoft.com/office/drawing/2014/main" id="{D9D733AF-E1C8-BE5A-60E8-84E037F957E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17;p43">
                <a:extLst>
                  <a:ext uri="{FF2B5EF4-FFF2-40B4-BE49-F238E27FC236}">
                    <a16:creationId xmlns:a16="http://schemas.microsoft.com/office/drawing/2014/main" id="{AD7D5154-D83D-4AFD-D020-50070830BE4B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18;p43">
                <a:extLst>
                  <a:ext uri="{FF2B5EF4-FFF2-40B4-BE49-F238E27FC236}">
                    <a16:creationId xmlns:a16="http://schemas.microsoft.com/office/drawing/2014/main" id="{CDFF506C-2BD0-8613-317C-C7449CDC749F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19;p43">
                <a:extLst>
                  <a:ext uri="{FF2B5EF4-FFF2-40B4-BE49-F238E27FC236}">
                    <a16:creationId xmlns:a16="http://schemas.microsoft.com/office/drawing/2014/main" id="{DD54ED00-197C-53FE-14E9-3E8EEFF2D1F5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520;p43">
              <a:extLst>
                <a:ext uri="{FF2B5EF4-FFF2-40B4-BE49-F238E27FC236}">
                  <a16:creationId xmlns:a16="http://schemas.microsoft.com/office/drawing/2014/main" id="{07EF99CF-6C37-C1D6-E83C-E0CA9FEADA0D}"/>
                </a:ext>
              </a:extLst>
            </p:cNvPr>
            <p:cNvSpPr/>
            <p:nvPr/>
          </p:nvSpPr>
          <p:spPr>
            <a:xfrm flipH="1">
              <a:off x="5654856" y="2176280"/>
              <a:ext cx="1521315" cy="8141"/>
            </a:xfrm>
            <a:custGeom>
              <a:avLst/>
              <a:gdLst/>
              <a:ahLst/>
              <a:cxnLst/>
              <a:rect l="l" t="t" r="r" b="b"/>
              <a:pathLst>
                <a:path w="188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876" y="101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1;p43">
              <a:extLst>
                <a:ext uri="{FF2B5EF4-FFF2-40B4-BE49-F238E27FC236}">
                  <a16:creationId xmlns:a16="http://schemas.microsoft.com/office/drawing/2014/main" id="{569C997C-801E-F22E-5429-42FCE1B6CBFA}"/>
                </a:ext>
              </a:extLst>
            </p:cNvPr>
            <p:cNvSpPr/>
            <p:nvPr/>
          </p:nvSpPr>
          <p:spPr>
            <a:xfrm flipH="1">
              <a:off x="5654856" y="2631503"/>
              <a:ext cx="1521315" cy="8221"/>
            </a:xfrm>
            <a:custGeom>
              <a:avLst/>
              <a:gdLst/>
              <a:ahLst/>
              <a:cxnLst/>
              <a:rect l="l" t="t" r="r" b="b"/>
              <a:pathLst>
                <a:path w="18877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8876" y="102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2;p43">
              <a:extLst>
                <a:ext uri="{FF2B5EF4-FFF2-40B4-BE49-F238E27FC236}">
                  <a16:creationId xmlns:a16="http://schemas.microsoft.com/office/drawing/2014/main" id="{3BBB245E-F72B-A51A-8B16-FAF0B9EA1022}"/>
                </a:ext>
              </a:extLst>
            </p:cNvPr>
            <p:cNvSpPr/>
            <p:nvPr/>
          </p:nvSpPr>
          <p:spPr>
            <a:xfrm flipH="1">
              <a:off x="5654856" y="3095994"/>
              <a:ext cx="1521315" cy="8302"/>
            </a:xfrm>
            <a:custGeom>
              <a:avLst/>
              <a:gdLst/>
              <a:ahLst/>
              <a:cxnLst/>
              <a:rect l="l" t="t" r="r" b="b"/>
              <a:pathLst>
                <a:path w="18877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8876" y="103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3;p43">
              <a:extLst>
                <a:ext uri="{FF2B5EF4-FFF2-40B4-BE49-F238E27FC236}">
                  <a16:creationId xmlns:a16="http://schemas.microsoft.com/office/drawing/2014/main" id="{E82DD30E-FB38-134D-72C6-91D944BDC9E8}"/>
                </a:ext>
              </a:extLst>
            </p:cNvPr>
            <p:cNvSpPr/>
            <p:nvPr/>
          </p:nvSpPr>
          <p:spPr>
            <a:xfrm flipH="1">
              <a:off x="5654856" y="3576848"/>
              <a:ext cx="1521315" cy="8141"/>
            </a:xfrm>
            <a:custGeom>
              <a:avLst/>
              <a:gdLst/>
              <a:ahLst/>
              <a:cxnLst/>
              <a:rect l="l" t="t" r="r" b="b"/>
              <a:pathLst>
                <a:path w="188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876" y="101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24;p43">
              <a:extLst>
                <a:ext uri="{FF2B5EF4-FFF2-40B4-BE49-F238E27FC236}">
                  <a16:creationId xmlns:a16="http://schemas.microsoft.com/office/drawing/2014/main" id="{DCE505B4-D8B2-DF53-E4CD-7A641CC52E70}"/>
                </a:ext>
              </a:extLst>
            </p:cNvPr>
            <p:cNvGrpSpPr/>
            <p:nvPr/>
          </p:nvGrpSpPr>
          <p:grpSpPr>
            <a:xfrm flipH="1">
              <a:off x="5667350" y="2823981"/>
              <a:ext cx="1443534" cy="113322"/>
              <a:chOff x="927752" y="1851520"/>
              <a:chExt cx="1329956" cy="104406"/>
            </a:xfrm>
          </p:grpSpPr>
          <p:sp>
            <p:nvSpPr>
              <p:cNvPr id="36" name="Google Shape;525;p43">
                <a:extLst>
                  <a:ext uri="{FF2B5EF4-FFF2-40B4-BE49-F238E27FC236}">
                    <a16:creationId xmlns:a16="http://schemas.microsoft.com/office/drawing/2014/main" id="{36F2D981-AEAD-D043-472C-907B8C32A4B6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6;p43">
                <a:extLst>
                  <a:ext uri="{FF2B5EF4-FFF2-40B4-BE49-F238E27FC236}">
                    <a16:creationId xmlns:a16="http://schemas.microsoft.com/office/drawing/2014/main" id="{7A3606A9-8166-A539-0E04-44DDEEA2CCCC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27;p43">
                <a:extLst>
                  <a:ext uri="{FF2B5EF4-FFF2-40B4-BE49-F238E27FC236}">
                    <a16:creationId xmlns:a16="http://schemas.microsoft.com/office/drawing/2014/main" id="{7BA4AB18-D9DB-9A9A-D320-902DA28D8089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28;p43">
                <a:extLst>
                  <a:ext uri="{FF2B5EF4-FFF2-40B4-BE49-F238E27FC236}">
                    <a16:creationId xmlns:a16="http://schemas.microsoft.com/office/drawing/2014/main" id="{9032299E-09BE-B73B-95BC-0D61B5E5E8E1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29;p43">
                <a:extLst>
                  <a:ext uri="{FF2B5EF4-FFF2-40B4-BE49-F238E27FC236}">
                    <a16:creationId xmlns:a16="http://schemas.microsoft.com/office/drawing/2014/main" id="{6055CFA2-EEC5-CB56-780A-4C56066BBB94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30;p43">
                <a:extLst>
                  <a:ext uri="{FF2B5EF4-FFF2-40B4-BE49-F238E27FC236}">
                    <a16:creationId xmlns:a16="http://schemas.microsoft.com/office/drawing/2014/main" id="{EC3115C8-210A-96F0-6C1A-F6DF4E8D1274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31;p43">
                <a:extLst>
                  <a:ext uri="{FF2B5EF4-FFF2-40B4-BE49-F238E27FC236}">
                    <a16:creationId xmlns:a16="http://schemas.microsoft.com/office/drawing/2014/main" id="{766027E5-380D-BA7E-5875-26C95D6D7750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32;p43">
                <a:extLst>
                  <a:ext uri="{FF2B5EF4-FFF2-40B4-BE49-F238E27FC236}">
                    <a16:creationId xmlns:a16="http://schemas.microsoft.com/office/drawing/2014/main" id="{B8746A4B-250E-5A76-1A3E-40EE7467E527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33;p43">
                <a:extLst>
                  <a:ext uri="{FF2B5EF4-FFF2-40B4-BE49-F238E27FC236}">
                    <a16:creationId xmlns:a16="http://schemas.microsoft.com/office/drawing/2014/main" id="{D772BD7D-D6EA-05CB-BCEB-359E598B086F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34;p43">
                <a:extLst>
                  <a:ext uri="{FF2B5EF4-FFF2-40B4-BE49-F238E27FC236}">
                    <a16:creationId xmlns:a16="http://schemas.microsoft.com/office/drawing/2014/main" id="{E1472A17-2598-D541-CC18-B1E751B9E87E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35;p43">
                <a:extLst>
                  <a:ext uri="{FF2B5EF4-FFF2-40B4-BE49-F238E27FC236}">
                    <a16:creationId xmlns:a16="http://schemas.microsoft.com/office/drawing/2014/main" id="{21FA21F2-8586-1171-63CB-FE8F26A147A8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36;p43">
                <a:extLst>
                  <a:ext uri="{FF2B5EF4-FFF2-40B4-BE49-F238E27FC236}">
                    <a16:creationId xmlns:a16="http://schemas.microsoft.com/office/drawing/2014/main" id="{26D95CF0-C877-99B9-B34A-C969DEF3335C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37;p43">
                <a:extLst>
                  <a:ext uri="{FF2B5EF4-FFF2-40B4-BE49-F238E27FC236}">
                    <a16:creationId xmlns:a16="http://schemas.microsoft.com/office/drawing/2014/main" id="{4C5E6D08-263E-69C3-6B12-3335C1C98E53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38;p43">
                <a:extLst>
                  <a:ext uri="{FF2B5EF4-FFF2-40B4-BE49-F238E27FC236}">
                    <a16:creationId xmlns:a16="http://schemas.microsoft.com/office/drawing/2014/main" id="{BB55BCC6-4E0E-9F14-BE9A-503BE8E6000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39;p43">
                <a:extLst>
                  <a:ext uri="{FF2B5EF4-FFF2-40B4-BE49-F238E27FC236}">
                    <a16:creationId xmlns:a16="http://schemas.microsoft.com/office/drawing/2014/main" id="{6C584D5C-2955-4F90-1785-47ABA16E87FF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40;p43">
                <a:extLst>
                  <a:ext uri="{FF2B5EF4-FFF2-40B4-BE49-F238E27FC236}">
                    <a16:creationId xmlns:a16="http://schemas.microsoft.com/office/drawing/2014/main" id="{C8579FD4-F781-F010-11B0-224BACB5F5DB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41;p43">
                <a:extLst>
                  <a:ext uri="{FF2B5EF4-FFF2-40B4-BE49-F238E27FC236}">
                    <a16:creationId xmlns:a16="http://schemas.microsoft.com/office/drawing/2014/main" id="{8B1D323B-B09D-9D47-EFFF-6B1E63ACF913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542;p43">
              <a:extLst>
                <a:ext uri="{FF2B5EF4-FFF2-40B4-BE49-F238E27FC236}">
                  <a16:creationId xmlns:a16="http://schemas.microsoft.com/office/drawing/2014/main" id="{38C9198A-B3C4-FF08-DCBF-6BD3C3F9A684}"/>
                </a:ext>
              </a:extLst>
            </p:cNvPr>
            <p:cNvGrpSpPr/>
            <p:nvPr/>
          </p:nvGrpSpPr>
          <p:grpSpPr>
            <a:xfrm flipH="1">
              <a:off x="5667350" y="3296659"/>
              <a:ext cx="1443534" cy="113322"/>
              <a:chOff x="927752" y="1851520"/>
              <a:chExt cx="1329956" cy="104406"/>
            </a:xfrm>
          </p:grpSpPr>
          <p:sp>
            <p:nvSpPr>
              <p:cNvPr id="19" name="Google Shape;543;p43">
                <a:extLst>
                  <a:ext uri="{FF2B5EF4-FFF2-40B4-BE49-F238E27FC236}">
                    <a16:creationId xmlns:a16="http://schemas.microsoft.com/office/drawing/2014/main" id="{C97D72B1-7EC4-AFD5-A752-57D3655BBC98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44;p43">
                <a:extLst>
                  <a:ext uri="{FF2B5EF4-FFF2-40B4-BE49-F238E27FC236}">
                    <a16:creationId xmlns:a16="http://schemas.microsoft.com/office/drawing/2014/main" id="{6DCF272C-2992-93A5-8822-C41054441F75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45;p43">
                <a:extLst>
                  <a:ext uri="{FF2B5EF4-FFF2-40B4-BE49-F238E27FC236}">
                    <a16:creationId xmlns:a16="http://schemas.microsoft.com/office/drawing/2014/main" id="{6BBE6033-2AF4-0C7B-D6B1-41955FA08B22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46;p43">
                <a:extLst>
                  <a:ext uri="{FF2B5EF4-FFF2-40B4-BE49-F238E27FC236}">
                    <a16:creationId xmlns:a16="http://schemas.microsoft.com/office/drawing/2014/main" id="{25B6AED0-EAFA-2E62-3724-A40A54D50129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47;p43">
                <a:extLst>
                  <a:ext uri="{FF2B5EF4-FFF2-40B4-BE49-F238E27FC236}">
                    <a16:creationId xmlns:a16="http://schemas.microsoft.com/office/drawing/2014/main" id="{CB9BACC7-E3F8-7AE0-FEEF-FEB75730D78F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48;p43">
                <a:extLst>
                  <a:ext uri="{FF2B5EF4-FFF2-40B4-BE49-F238E27FC236}">
                    <a16:creationId xmlns:a16="http://schemas.microsoft.com/office/drawing/2014/main" id="{392CA6EB-51DB-0F28-81F3-D93AD9C982C0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49;p43">
                <a:extLst>
                  <a:ext uri="{FF2B5EF4-FFF2-40B4-BE49-F238E27FC236}">
                    <a16:creationId xmlns:a16="http://schemas.microsoft.com/office/drawing/2014/main" id="{75B32047-048C-2ACD-A310-E290445CA863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50;p43">
                <a:extLst>
                  <a:ext uri="{FF2B5EF4-FFF2-40B4-BE49-F238E27FC236}">
                    <a16:creationId xmlns:a16="http://schemas.microsoft.com/office/drawing/2014/main" id="{AD2E6BDD-E4AD-AF2B-0477-6050823DFB09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51;p43">
                <a:extLst>
                  <a:ext uri="{FF2B5EF4-FFF2-40B4-BE49-F238E27FC236}">
                    <a16:creationId xmlns:a16="http://schemas.microsoft.com/office/drawing/2014/main" id="{987D55ED-112F-FA92-118D-472CC0E68D15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52;p43">
                <a:extLst>
                  <a:ext uri="{FF2B5EF4-FFF2-40B4-BE49-F238E27FC236}">
                    <a16:creationId xmlns:a16="http://schemas.microsoft.com/office/drawing/2014/main" id="{B479848E-280A-30ED-E6AF-9BA050D37358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53;p43">
                <a:extLst>
                  <a:ext uri="{FF2B5EF4-FFF2-40B4-BE49-F238E27FC236}">
                    <a16:creationId xmlns:a16="http://schemas.microsoft.com/office/drawing/2014/main" id="{E0790682-6B4C-86F1-A5AD-8CA0DD954A8D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54;p43">
                <a:extLst>
                  <a:ext uri="{FF2B5EF4-FFF2-40B4-BE49-F238E27FC236}">
                    <a16:creationId xmlns:a16="http://schemas.microsoft.com/office/drawing/2014/main" id="{DE1EB48C-7764-5319-DAFE-1BECCCF95BBF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55;p43">
                <a:extLst>
                  <a:ext uri="{FF2B5EF4-FFF2-40B4-BE49-F238E27FC236}">
                    <a16:creationId xmlns:a16="http://schemas.microsoft.com/office/drawing/2014/main" id="{793E4C2A-EC19-B9FA-E6B9-30197177C4A4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56;p43">
                <a:extLst>
                  <a:ext uri="{FF2B5EF4-FFF2-40B4-BE49-F238E27FC236}">
                    <a16:creationId xmlns:a16="http://schemas.microsoft.com/office/drawing/2014/main" id="{E555822F-4DDA-19DD-60EB-4CB90055A44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57;p43">
                <a:extLst>
                  <a:ext uri="{FF2B5EF4-FFF2-40B4-BE49-F238E27FC236}">
                    <a16:creationId xmlns:a16="http://schemas.microsoft.com/office/drawing/2014/main" id="{C8456B9A-CB6D-50D7-4F22-790E219BFA96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58;p43">
                <a:extLst>
                  <a:ext uri="{FF2B5EF4-FFF2-40B4-BE49-F238E27FC236}">
                    <a16:creationId xmlns:a16="http://schemas.microsoft.com/office/drawing/2014/main" id="{78EFA795-47B6-E295-0CF9-48CF704D4007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59;p43">
                <a:extLst>
                  <a:ext uri="{FF2B5EF4-FFF2-40B4-BE49-F238E27FC236}">
                    <a16:creationId xmlns:a16="http://schemas.microsoft.com/office/drawing/2014/main" id="{2A088D4B-E31A-6AB8-6B20-58F3D6279994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51CBE981-E16D-EA16-01F0-9A063A47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07" y="1233030"/>
            <a:ext cx="2364912" cy="3765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71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2F43-BB35-AE1C-E6B7-95CA7521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 VIEW</a:t>
            </a:r>
            <a:endParaRPr lang="en-ID" dirty="0"/>
          </a:p>
        </p:txBody>
      </p:sp>
      <p:grpSp>
        <p:nvGrpSpPr>
          <p:cNvPr id="4" name="Google Shape;495;p43">
            <a:extLst>
              <a:ext uri="{FF2B5EF4-FFF2-40B4-BE49-F238E27FC236}">
                <a16:creationId xmlns:a16="http://schemas.microsoft.com/office/drawing/2014/main" id="{27FDD633-3D52-C6DB-4260-1326A55E2F71}"/>
              </a:ext>
            </a:extLst>
          </p:cNvPr>
          <p:cNvGrpSpPr/>
          <p:nvPr/>
        </p:nvGrpSpPr>
        <p:grpSpPr>
          <a:xfrm>
            <a:off x="3317995" y="1088952"/>
            <a:ext cx="2508009" cy="3914368"/>
            <a:chOff x="5459744" y="1172581"/>
            <a:chExt cx="1858750" cy="3201396"/>
          </a:xfrm>
        </p:grpSpPr>
        <p:sp>
          <p:nvSpPr>
            <p:cNvPr id="6" name="Google Shape;496;p43">
              <a:extLst>
                <a:ext uri="{FF2B5EF4-FFF2-40B4-BE49-F238E27FC236}">
                  <a16:creationId xmlns:a16="http://schemas.microsoft.com/office/drawing/2014/main" id="{28B37A4E-8A43-81D1-6CB2-D0125F6AE7A9}"/>
                </a:ext>
              </a:extLst>
            </p:cNvPr>
            <p:cNvSpPr/>
            <p:nvPr/>
          </p:nvSpPr>
          <p:spPr>
            <a:xfrm flipH="1">
              <a:off x="5463774" y="1176530"/>
              <a:ext cx="1850771" cy="3193417"/>
            </a:xfrm>
            <a:custGeom>
              <a:avLst/>
              <a:gdLst/>
              <a:ahLst/>
              <a:cxnLst/>
              <a:rect l="l" t="t" r="r" b="b"/>
              <a:pathLst>
                <a:path w="22965" h="39621" extrusionOk="0">
                  <a:moveTo>
                    <a:pt x="3070" y="0"/>
                  </a:moveTo>
                  <a:cubicBezTo>
                    <a:pt x="1375" y="0"/>
                    <a:pt x="3" y="1374"/>
                    <a:pt x="0" y="3066"/>
                  </a:cubicBezTo>
                  <a:lnTo>
                    <a:pt x="0" y="3069"/>
                  </a:lnTo>
                  <a:lnTo>
                    <a:pt x="0" y="36553"/>
                  </a:lnTo>
                  <a:cubicBezTo>
                    <a:pt x="0" y="38248"/>
                    <a:pt x="1373" y="39620"/>
                    <a:pt x="3067" y="39620"/>
                  </a:cubicBezTo>
                  <a:lnTo>
                    <a:pt x="19547" y="39620"/>
                  </a:lnTo>
                  <a:cubicBezTo>
                    <a:pt x="21242" y="39620"/>
                    <a:pt x="22614" y="38248"/>
                    <a:pt x="22614" y="36553"/>
                  </a:cubicBezTo>
                  <a:lnTo>
                    <a:pt x="22614" y="15246"/>
                  </a:lnTo>
                  <a:lnTo>
                    <a:pt x="22964" y="15246"/>
                  </a:lnTo>
                  <a:lnTo>
                    <a:pt x="22964" y="12950"/>
                  </a:lnTo>
                  <a:lnTo>
                    <a:pt x="22612" y="12950"/>
                  </a:lnTo>
                  <a:lnTo>
                    <a:pt x="22612" y="11933"/>
                  </a:lnTo>
                  <a:lnTo>
                    <a:pt x="22964" y="11933"/>
                  </a:lnTo>
                  <a:lnTo>
                    <a:pt x="22964" y="8045"/>
                  </a:lnTo>
                  <a:lnTo>
                    <a:pt x="22612" y="8045"/>
                  </a:lnTo>
                  <a:lnTo>
                    <a:pt x="22612" y="3069"/>
                  </a:lnTo>
                  <a:cubicBezTo>
                    <a:pt x="22612" y="1375"/>
                    <a:pt x="21239" y="0"/>
                    <a:pt x="19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7;p43">
              <a:extLst>
                <a:ext uri="{FF2B5EF4-FFF2-40B4-BE49-F238E27FC236}">
                  <a16:creationId xmlns:a16="http://schemas.microsoft.com/office/drawing/2014/main" id="{CAB271FA-5DF7-3486-8E11-90ED6751A9AF}"/>
                </a:ext>
              </a:extLst>
            </p:cNvPr>
            <p:cNvSpPr/>
            <p:nvPr/>
          </p:nvSpPr>
          <p:spPr>
            <a:xfrm flipH="1">
              <a:off x="5459744" y="1172581"/>
              <a:ext cx="1858750" cy="3201396"/>
            </a:xfrm>
            <a:custGeom>
              <a:avLst/>
              <a:gdLst/>
              <a:ahLst/>
              <a:cxnLst/>
              <a:rect l="l" t="t" r="r" b="b"/>
              <a:pathLst>
                <a:path w="23064" h="39720" extrusionOk="0">
                  <a:moveTo>
                    <a:pt x="19596" y="99"/>
                  </a:moveTo>
                  <a:cubicBezTo>
                    <a:pt x="21260" y="101"/>
                    <a:pt x="22611" y="1454"/>
                    <a:pt x="22611" y="3118"/>
                  </a:cubicBezTo>
                  <a:lnTo>
                    <a:pt x="22611" y="8094"/>
                  </a:lnTo>
                  <a:cubicBezTo>
                    <a:pt x="22611" y="8122"/>
                    <a:pt x="22633" y="8144"/>
                    <a:pt x="22661" y="8144"/>
                  </a:cubicBezTo>
                  <a:lnTo>
                    <a:pt x="22963" y="8144"/>
                  </a:lnTo>
                  <a:lnTo>
                    <a:pt x="22963" y="11932"/>
                  </a:lnTo>
                  <a:lnTo>
                    <a:pt x="22661" y="11932"/>
                  </a:lnTo>
                  <a:cubicBezTo>
                    <a:pt x="22633" y="11932"/>
                    <a:pt x="22611" y="11954"/>
                    <a:pt x="22611" y="11982"/>
                  </a:cubicBezTo>
                  <a:lnTo>
                    <a:pt x="22611" y="13000"/>
                  </a:lnTo>
                  <a:cubicBezTo>
                    <a:pt x="22611" y="13028"/>
                    <a:pt x="22633" y="13051"/>
                    <a:pt x="22661" y="13051"/>
                  </a:cubicBezTo>
                  <a:lnTo>
                    <a:pt x="22963" y="13051"/>
                  </a:lnTo>
                  <a:lnTo>
                    <a:pt x="22963" y="15246"/>
                  </a:lnTo>
                  <a:lnTo>
                    <a:pt x="22663" y="15246"/>
                  </a:lnTo>
                  <a:cubicBezTo>
                    <a:pt x="22635" y="15246"/>
                    <a:pt x="22612" y="15269"/>
                    <a:pt x="22612" y="15295"/>
                  </a:cubicBezTo>
                  <a:lnTo>
                    <a:pt x="22612" y="36599"/>
                  </a:lnTo>
                  <a:cubicBezTo>
                    <a:pt x="22612" y="38263"/>
                    <a:pt x="21260" y="39618"/>
                    <a:pt x="19596" y="39618"/>
                  </a:cubicBezTo>
                  <a:lnTo>
                    <a:pt x="3116" y="39618"/>
                  </a:lnTo>
                  <a:cubicBezTo>
                    <a:pt x="1454" y="39618"/>
                    <a:pt x="100" y="38263"/>
                    <a:pt x="100" y="36599"/>
                  </a:cubicBezTo>
                  <a:lnTo>
                    <a:pt x="100" y="3115"/>
                  </a:lnTo>
                  <a:cubicBezTo>
                    <a:pt x="101" y="1452"/>
                    <a:pt x="1454" y="99"/>
                    <a:pt x="3116" y="99"/>
                  </a:cubicBezTo>
                  <a:close/>
                  <a:moveTo>
                    <a:pt x="3116" y="1"/>
                  </a:moveTo>
                  <a:cubicBezTo>
                    <a:pt x="1398" y="1"/>
                    <a:pt x="1" y="1398"/>
                    <a:pt x="1" y="3118"/>
                  </a:cubicBezTo>
                  <a:lnTo>
                    <a:pt x="1" y="36602"/>
                  </a:lnTo>
                  <a:cubicBezTo>
                    <a:pt x="1" y="38321"/>
                    <a:pt x="1398" y="39719"/>
                    <a:pt x="3119" y="39719"/>
                  </a:cubicBezTo>
                  <a:lnTo>
                    <a:pt x="19596" y="39719"/>
                  </a:lnTo>
                  <a:cubicBezTo>
                    <a:pt x="21314" y="39719"/>
                    <a:pt x="22713" y="38321"/>
                    <a:pt x="22714" y="36599"/>
                  </a:cubicBezTo>
                  <a:lnTo>
                    <a:pt x="22714" y="15344"/>
                  </a:lnTo>
                  <a:lnTo>
                    <a:pt x="23015" y="15344"/>
                  </a:lnTo>
                  <a:cubicBezTo>
                    <a:pt x="23041" y="15344"/>
                    <a:pt x="23063" y="15322"/>
                    <a:pt x="23063" y="15294"/>
                  </a:cubicBezTo>
                  <a:lnTo>
                    <a:pt x="23063" y="12996"/>
                  </a:lnTo>
                  <a:cubicBezTo>
                    <a:pt x="23063" y="12968"/>
                    <a:pt x="23041" y="12946"/>
                    <a:pt x="23015" y="12946"/>
                  </a:cubicBezTo>
                  <a:lnTo>
                    <a:pt x="22713" y="12946"/>
                  </a:lnTo>
                  <a:lnTo>
                    <a:pt x="22713" y="12031"/>
                  </a:lnTo>
                  <a:lnTo>
                    <a:pt x="23015" y="12031"/>
                  </a:lnTo>
                  <a:cubicBezTo>
                    <a:pt x="23041" y="12031"/>
                    <a:pt x="23063" y="12009"/>
                    <a:pt x="23063" y="11982"/>
                  </a:cubicBezTo>
                  <a:lnTo>
                    <a:pt x="23063" y="8094"/>
                  </a:lnTo>
                  <a:cubicBezTo>
                    <a:pt x="23063" y="8066"/>
                    <a:pt x="23041" y="8044"/>
                    <a:pt x="23015" y="8044"/>
                  </a:cubicBezTo>
                  <a:lnTo>
                    <a:pt x="22713" y="8044"/>
                  </a:lnTo>
                  <a:lnTo>
                    <a:pt x="22713" y="3118"/>
                  </a:lnTo>
                  <a:cubicBezTo>
                    <a:pt x="22713" y="1398"/>
                    <a:pt x="21314" y="1"/>
                    <a:pt x="19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43">
              <a:extLst>
                <a:ext uri="{FF2B5EF4-FFF2-40B4-BE49-F238E27FC236}">
                  <a16:creationId xmlns:a16="http://schemas.microsoft.com/office/drawing/2014/main" id="{4CCADAF0-8249-C095-2650-697C808A2B0A}"/>
                </a:ext>
              </a:extLst>
            </p:cNvPr>
            <p:cNvSpPr/>
            <p:nvPr/>
          </p:nvSpPr>
          <p:spPr>
            <a:xfrm flipH="1">
              <a:off x="5516400" y="1206594"/>
              <a:ext cx="1773646" cy="3133370"/>
            </a:xfrm>
            <a:custGeom>
              <a:avLst/>
              <a:gdLst/>
              <a:ahLst/>
              <a:cxnLst/>
              <a:rect l="l" t="t" r="r" b="b"/>
              <a:pathLst>
                <a:path w="22008" h="38876" extrusionOk="0">
                  <a:moveTo>
                    <a:pt x="3120" y="99"/>
                  </a:moveTo>
                  <a:lnTo>
                    <a:pt x="3120" y="102"/>
                  </a:lnTo>
                  <a:lnTo>
                    <a:pt x="18889" y="102"/>
                  </a:lnTo>
                  <a:cubicBezTo>
                    <a:pt x="20553" y="102"/>
                    <a:pt x="21906" y="1455"/>
                    <a:pt x="21906" y="3118"/>
                  </a:cubicBezTo>
                  <a:lnTo>
                    <a:pt x="21906" y="35754"/>
                  </a:lnTo>
                  <a:cubicBezTo>
                    <a:pt x="21906" y="37418"/>
                    <a:pt x="20553" y="38773"/>
                    <a:pt x="18889" y="38773"/>
                  </a:cubicBezTo>
                  <a:lnTo>
                    <a:pt x="3120" y="38773"/>
                  </a:lnTo>
                  <a:cubicBezTo>
                    <a:pt x="1456" y="38773"/>
                    <a:pt x="102" y="37418"/>
                    <a:pt x="102" y="35754"/>
                  </a:cubicBezTo>
                  <a:lnTo>
                    <a:pt x="102" y="3117"/>
                  </a:lnTo>
                  <a:cubicBezTo>
                    <a:pt x="102" y="1453"/>
                    <a:pt x="1456" y="99"/>
                    <a:pt x="3120" y="99"/>
                  </a:cubicBezTo>
                  <a:close/>
                  <a:moveTo>
                    <a:pt x="3120" y="0"/>
                  </a:moveTo>
                  <a:cubicBezTo>
                    <a:pt x="1399" y="0"/>
                    <a:pt x="0" y="1400"/>
                    <a:pt x="0" y="3118"/>
                  </a:cubicBezTo>
                  <a:lnTo>
                    <a:pt x="0" y="35756"/>
                  </a:lnTo>
                  <a:cubicBezTo>
                    <a:pt x="0" y="37477"/>
                    <a:pt x="1400" y="38876"/>
                    <a:pt x="3120" y="38876"/>
                  </a:cubicBezTo>
                  <a:lnTo>
                    <a:pt x="18889" y="38876"/>
                  </a:lnTo>
                  <a:cubicBezTo>
                    <a:pt x="20607" y="38876"/>
                    <a:pt x="22007" y="37476"/>
                    <a:pt x="22007" y="35756"/>
                  </a:cubicBezTo>
                  <a:lnTo>
                    <a:pt x="22007" y="3118"/>
                  </a:lnTo>
                  <a:cubicBezTo>
                    <a:pt x="22007" y="1399"/>
                    <a:pt x="20607" y="0"/>
                    <a:pt x="18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43">
              <a:extLst>
                <a:ext uri="{FF2B5EF4-FFF2-40B4-BE49-F238E27FC236}">
                  <a16:creationId xmlns:a16="http://schemas.microsoft.com/office/drawing/2014/main" id="{6DBEE077-E28A-0A68-65B7-AA4671562750}"/>
                </a:ext>
              </a:extLst>
            </p:cNvPr>
            <p:cNvSpPr/>
            <p:nvPr/>
          </p:nvSpPr>
          <p:spPr>
            <a:xfrm flipH="1">
              <a:off x="5576035" y="1229000"/>
              <a:ext cx="1675325" cy="2968223"/>
            </a:xfrm>
            <a:custGeom>
              <a:avLst/>
              <a:gdLst/>
              <a:ahLst/>
              <a:cxnLst/>
              <a:rect l="l" t="t" r="r" b="b"/>
              <a:pathLst>
                <a:path w="20788" h="36827" extrusionOk="0">
                  <a:moveTo>
                    <a:pt x="17670" y="52"/>
                  </a:moveTo>
                  <a:lnTo>
                    <a:pt x="17673" y="101"/>
                  </a:lnTo>
                  <a:cubicBezTo>
                    <a:pt x="19336" y="101"/>
                    <a:pt x="20689" y="1455"/>
                    <a:pt x="20689" y="3119"/>
                  </a:cubicBezTo>
                  <a:lnTo>
                    <a:pt x="20689" y="33709"/>
                  </a:lnTo>
                  <a:cubicBezTo>
                    <a:pt x="20689" y="34517"/>
                    <a:pt x="20373" y="35275"/>
                    <a:pt x="19804" y="35843"/>
                  </a:cubicBezTo>
                  <a:cubicBezTo>
                    <a:pt x="19233" y="36412"/>
                    <a:pt x="18477" y="36726"/>
                    <a:pt x="17670" y="36726"/>
                  </a:cubicBezTo>
                  <a:lnTo>
                    <a:pt x="3117" y="36726"/>
                  </a:lnTo>
                  <a:cubicBezTo>
                    <a:pt x="1453" y="36726"/>
                    <a:pt x="100" y="35372"/>
                    <a:pt x="100" y="33708"/>
                  </a:cubicBezTo>
                  <a:lnTo>
                    <a:pt x="100" y="3115"/>
                  </a:lnTo>
                  <a:cubicBezTo>
                    <a:pt x="100" y="2308"/>
                    <a:pt x="416" y="1551"/>
                    <a:pt x="985" y="982"/>
                  </a:cubicBezTo>
                  <a:cubicBezTo>
                    <a:pt x="1555" y="413"/>
                    <a:pt x="2313" y="99"/>
                    <a:pt x="3117" y="99"/>
                  </a:cubicBezTo>
                  <a:cubicBezTo>
                    <a:pt x="3120" y="99"/>
                    <a:pt x="3120" y="99"/>
                    <a:pt x="3117" y="101"/>
                  </a:cubicBezTo>
                  <a:lnTo>
                    <a:pt x="9165" y="101"/>
                  </a:lnTo>
                  <a:cubicBezTo>
                    <a:pt x="9356" y="767"/>
                    <a:pt x="9784" y="1194"/>
                    <a:pt x="10263" y="1194"/>
                  </a:cubicBezTo>
                  <a:lnTo>
                    <a:pt x="10529" y="1194"/>
                  </a:lnTo>
                  <a:cubicBezTo>
                    <a:pt x="11008" y="1194"/>
                    <a:pt x="11438" y="764"/>
                    <a:pt x="11627" y="101"/>
                  </a:cubicBezTo>
                  <a:lnTo>
                    <a:pt x="17670" y="101"/>
                  </a:lnTo>
                  <a:lnTo>
                    <a:pt x="17670" y="52"/>
                  </a:lnTo>
                  <a:close/>
                  <a:moveTo>
                    <a:pt x="3117" y="1"/>
                  </a:moveTo>
                  <a:cubicBezTo>
                    <a:pt x="2285" y="1"/>
                    <a:pt x="1503" y="325"/>
                    <a:pt x="914" y="911"/>
                  </a:cubicBezTo>
                  <a:cubicBezTo>
                    <a:pt x="324" y="1501"/>
                    <a:pt x="0" y="2285"/>
                    <a:pt x="0" y="3119"/>
                  </a:cubicBezTo>
                  <a:lnTo>
                    <a:pt x="0" y="33709"/>
                  </a:lnTo>
                  <a:cubicBezTo>
                    <a:pt x="0" y="35429"/>
                    <a:pt x="1399" y="36826"/>
                    <a:pt x="3120" y="36826"/>
                  </a:cubicBezTo>
                  <a:lnTo>
                    <a:pt x="17670" y="36826"/>
                  </a:lnTo>
                  <a:cubicBezTo>
                    <a:pt x="18503" y="36826"/>
                    <a:pt x="19284" y="36502"/>
                    <a:pt x="19874" y="35916"/>
                  </a:cubicBezTo>
                  <a:cubicBezTo>
                    <a:pt x="20463" y="35326"/>
                    <a:pt x="20787" y="34545"/>
                    <a:pt x="20787" y="33709"/>
                  </a:cubicBezTo>
                  <a:lnTo>
                    <a:pt x="20787" y="3119"/>
                  </a:lnTo>
                  <a:cubicBezTo>
                    <a:pt x="20787" y="1401"/>
                    <a:pt x="19390" y="1"/>
                    <a:pt x="17670" y="1"/>
                  </a:cubicBezTo>
                  <a:lnTo>
                    <a:pt x="11587" y="1"/>
                  </a:lnTo>
                  <a:cubicBezTo>
                    <a:pt x="11565" y="1"/>
                    <a:pt x="11544" y="15"/>
                    <a:pt x="11538" y="37"/>
                  </a:cubicBezTo>
                  <a:lnTo>
                    <a:pt x="11532" y="60"/>
                  </a:lnTo>
                  <a:cubicBezTo>
                    <a:pt x="11358" y="687"/>
                    <a:pt x="10963" y="1093"/>
                    <a:pt x="10527" y="1093"/>
                  </a:cubicBezTo>
                  <a:lnTo>
                    <a:pt x="10262" y="1093"/>
                  </a:lnTo>
                  <a:cubicBezTo>
                    <a:pt x="9826" y="1093"/>
                    <a:pt x="9429" y="686"/>
                    <a:pt x="9255" y="60"/>
                  </a:cubicBezTo>
                  <a:lnTo>
                    <a:pt x="9251" y="37"/>
                  </a:lnTo>
                  <a:cubicBezTo>
                    <a:pt x="9245" y="15"/>
                    <a:pt x="9224" y="1"/>
                    <a:pt x="9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43">
              <a:extLst>
                <a:ext uri="{FF2B5EF4-FFF2-40B4-BE49-F238E27FC236}">
                  <a16:creationId xmlns:a16="http://schemas.microsoft.com/office/drawing/2014/main" id="{49412A4E-B0EE-EC55-27BC-14FD20AC623B}"/>
                </a:ext>
              </a:extLst>
            </p:cNvPr>
            <p:cNvSpPr/>
            <p:nvPr/>
          </p:nvSpPr>
          <p:spPr>
            <a:xfrm flipH="1">
              <a:off x="6395610" y="1221666"/>
              <a:ext cx="46420" cy="46344"/>
            </a:xfrm>
            <a:custGeom>
              <a:avLst/>
              <a:gdLst/>
              <a:ahLst/>
              <a:cxnLst/>
              <a:rect l="l" t="t" r="r" b="b"/>
              <a:pathLst>
                <a:path w="576" h="575" extrusionOk="0"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7"/>
                    <a:pt x="130" y="575"/>
                    <a:pt x="288" y="575"/>
                  </a:cubicBezTo>
                  <a:cubicBezTo>
                    <a:pt x="447" y="575"/>
                    <a:pt x="576" y="447"/>
                    <a:pt x="576" y="288"/>
                  </a:cubicBezTo>
                  <a:cubicBezTo>
                    <a:pt x="576" y="130"/>
                    <a:pt x="447" y="0"/>
                    <a:pt x="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502;p43">
              <a:extLst>
                <a:ext uri="{FF2B5EF4-FFF2-40B4-BE49-F238E27FC236}">
                  <a16:creationId xmlns:a16="http://schemas.microsoft.com/office/drawing/2014/main" id="{A9277547-4753-9E2F-A27E-3977075393CA}"/>
                </a:ext>
              </a:extLst>
            </p:cNvPr>
            <p:cNvGrpSpPr/>
            <p:nvPr/>
          </p:nvGrpSpPr>
          <p:grpSpPr>
            <a:xfrm flipH="1">
              <a:off x="5667350" y="2351303"/>
              <a:ext cx="1443534" cy="113322"/>
              <a:chOff x="927752" y="1851520"/>
              <a:chExt cx="1329956" cy="104406"/>
            </a:xfrm>
          </p:grpSpPr>
          <p:sp>
            <p:nvSpPr>
              <p:cNvPr id="53" name="Google Shape;503;p43">
                <a:extLst>
                  <a:ext uri="{FF2B5EF4-FFF2-40B4-BE49-F238E27FC236}">
                    <a16:creationId xmlns:a16="http://schemas.microsoft.com/office/drawing/2014/main" id="{B2E4997F-EC96-24B0-3DB2-95E8E649C873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04;p43">
                <a:extLst>
                  <a:ext uri="{FF2B5EF4-FFF2-40B4-BE49-F238E27FC236}">
                    <a16:creationId xmlns:a16="http://schemas.microsoft.com/office/drawing/2014/main" id="{2BFA7662-1E01-10EB-BD7F-545747632012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05;p43">
                <a:extLst>
                  <a:ext uri="{FF2B5EF4-FFF2-40B4-BE49-F238E27FC236}">
                    <a16:creationId xmlns:a16="http://schemas.microsoft.com/office/drawing/2014/main" id="{1AEE81D3-F606-8EAE-1279-E0CA83822AB6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6;p43">
                <a:extLst>
                  <a:ext uri="{FF2B5EF4-FFF2-40B4-BE49-F238E27FC236}">
                    <a16:creationId xmlns:a16="http://schemas.microsoft.com/office/drawing/2014/main" id="{2F0A7A3C-07E1-ECC3-E508-59AC58ED29D1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7;p43">
                <a:extLst>
                  <a:ext uri="{FF2B5EF4-FFF2-40B4-BE49-F238E27FC236}">
                    <a16:creationId xmlns:a16="http://schemas.microsoft.com/office/drawing/2014/main" id="{901F62E9-3667-1022-111D-AF4C20588DD0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8;p43">
                <a:extLst>
                  <a:ext uri="{FF2B5EF4-FFF2-40B4-BE49-F238E27FC236}">
                    <a16:creationId xmlns:a16="http://schemas.microsoft.com/office/drawing/2014/main" id="{1BEC17A6-F565-033A-C6A8-28DC947D73EF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09;p43">
                <a:extLst>
                  <a:ext uri="{FF2B5EF4-FFF2-40B4-BE49-F238E27FC236}">
                    <a16:creationId xmlns:a16="http://schemas.microsoft.com/office/drawing/2014/main" id="{81729B7D-B891-20E1-B24F-11A84DDA34E7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10;p43">
                <a:extLst>
                  <a:ext uri="{FF2B5EF4-FFF2-40B4-BE49-F238E27FC236}">
                    <a16:creationId xmlns:a16="http://schemas.microsoft.com/office/drawing/2014/main" id="{7AA0A889-62A3-0986-1E3E-06CCA86777C7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11;p43">
                <a:extLst>
                  <a:ext uri="{FF2B5EF4-FFF2-40B4-BE49-F238E27FC236}">
                    <a16:creationId xmlns:a16="http://schemas.microsoft.com/office/drawing/2014/main" id="{3963A1DE-1489-D255-1A68-4CAE37CC68A4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12;p43">
                <a:extLst>
                  <a:ext uri="{FF2B5EF4-FFF2-40B4-BE49-F238E27FC236}">
                    <a16:creationId xmlns:a16="http://schemas.microsoft.com/office/drawing/2014/main" id="{1EA86DDA-71E0-7511-00F0-D8E5E63873E4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13;p43">
                <a:extLst>
                  <a:ext uri="{FF2B5EF4-FFF2-40B4-BE49-F238E27FC236}">
                    <a16:creationId xmlns:a16="http://schemas.microsoft.com/office/drawing/2014/main" id="{BC55C991-E21C-975F-35E3-969782AC85F5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14;p43">
                <a:extLst>
                  <a:ext uri="{FF2B5EF4-FFF2-40B4-BE49-F238E27FC236}">
                    <a16:creationId xmlns:a16="http://schemas.microsoft.com/office/drawing/2014/main" id="{AC33DE72-0CBD-5CA3-9474-79E98C7EFD1D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15;p43">
                <a:extLst>
                  <a:ext uri="{FF2B5EF4-FFF2-40B4-BE49-F238E27FC236}">
                    <a16:creationId xmlns:a16="http://schemas.microsoft.com/office/drawing/2014/main" id="{04416F15-4179-6E7D-F698-D280E9B575DF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16;p43">
                <a:extLst>
                  <a:ext uri="{FF2B5EF4-FFF2-40B4-BE49-F238E27FC236}">
                    <a16:creationId xmlns:a16="http://schemas.microsoft.com/office/drawing/2014/main" id="{D9D733AF-E1C8-BE5A-60E8-84E037F957E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17;p43">
                <a:extLst>
                  <a:ext uri="{FF2B5EF4-FFF2-40B4-BE49-F238E27FC236}">
                    <a16:creationId xmlns:a16="http://schemas.microsoft.com/office/drawing/2014/main" id="{AD7D5154-D83D-4AFD-D020-50070830BE4B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18;p43">
                <a:extLst>
                  <a:ext uri="{FF2B5EF4-FFF2-40B4-BE49-F238E27FC236}">
                    <a16:creationId xmlns:a16="http://schemas.microsoft.com/office/drawing/2014/main" id="{CDFF506C-2BD0-8613-317C-C7449CDC749F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19;p43">
                <a:extLst>
                  <a:ext uri="{FF2B5EF4-FFF2-40B4-BE49-F238E27FC236}">
                    <a16:creationId xmlns:a16="http://schemas.microsoft.com/office/drawing/2014/main" id="{DD54ED00-197C-53FE-14E9-3E8EEFF2D1F5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520;p43">
              <a:extLst>
                <a:ext uri="{FF2B5EF4-FFF2-40B4-BE49-F238E27FC236}">
                  <a16:creationId xmlns:a16="http://schemas.microsoft.com/office/drawing/2014/main" id="{07EF99CF-6C37-C1D6-E83C-E0CA9FEADA0D}"/>
                </a:ext>
              </a:extLst>
            </p:cNvPr>
            <p:cNvSpPr/>
            <p:nvPr/>
          </p:nvSpPr>
          <p:spPr>
            <a:xfrm flipH="1">
              <a:off x="5654856" y="2176280"/>
              <a:ext cx="1521315" cy="8141"/>
            </a:xfrm>
            <a:custGeom>
              <a:avLst/>
              <a:gdLst/>
              <a:ahLst/>
              <a:cxnLst/>
              <a:rect l="l" t="t" r="r" b="b"/>
              <a:pathLst>
                <a:path w="188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876" y="101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1;p43">
              <a:extLst>
                <a:ext uri="{FF2B5EF4-FFF2-40B4-BE49-F238E27FC236}">
                  <a16:creationId xmlns:a16="http://schemas.microsoft.com/office/drawing/2014/main" id="{569C997C-801E-F22E-5429-42FCE1B6CBFA}"/>
                </a:ext>
              </a:extLst>
            </p:cNvPr>
            <p:cNvSpPr/>
            <p:nvPr/>
          </p:nvSpPr>
          <p:spPr>
            <a:xfrm flipH="1">
              <a:off x="5654856" y="2631503"/>
              <a:ext cx="1521315" cy="8221"/>
            </a:xfrm>
            <a:custGeom>
              <a:avLst/>
              <a:gdLst/>
              <a:ahLst/>
              <a:cxnLst/>
              <a:rect l="l" t="t" r="r" b="b"/>
              <a:pathLst>
                <a:path w="18877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8876" y="102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2;p43">
              <a:extLst>
                <a:ext uri="{FF2B5EF4-FFF2-40B4-BE49-F238E27FC236}">
                  <a16:creationId xmlns:a16="http://schemas.microsoft.com/office/drawing/2014/main" id="{3BBB245E-F72B-A51A-8B16-FAF0B9EA1022}"/>
                </a:ext>
              </a:extLst>
            </p:cNvPr>
            <p:cNvSpPr/>
            <p:nvPr/>
          </p:nvSpPr>
          <p:spPr>
            <a:xfrm flipH="1">
              <a:off x="5654856" y="3095994"/>
              <a:ext cx="1521315" cy="8302"/>
            </a:xfrm>
            <a:custGeom>
              <a:avLst/>
              <a:gdLst/>
              <a:ahLst/>
              <a:cxnLst/>
              <a:rect l="l" t="t" r="r" b="b"/>
              <a:pathLst>
                <a:path w="18877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8876" y="103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3;p43">
              <a:extLst>
                <a:ext uri="{FF2B5EF4-FFF2-40B4-BE49-F238E27FC236}">
                  <a16:creationId xmlns:a16="http://schemas.microsoft.com/office/drawing/2014/main" id="{E82DD30E-FB38-134D-72C6-91D944BDC9E8}"/>
                </a:ext>
              </a:extLst>
            </p:cNvPr>
            <p:cNvSpPr/>
            <p:nvPr/>
          </p:nvSpPr>
          <p:spPr>
            <a:xfrm flipH="1">
              <a:off x="5654856" y="3576848"/>
              <a:ext cx="1521315" cy="8141"/>
            </a:xfrm>
            <a:custGeom>
              <a:avLst/>
              <a:gdLst/>
              <a:ahLst/>
              <a:cxnLst/>
              <a:rect l="l" t="t" r="r" b="b"/>
              <a:pathLst>
                <a:path w="188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876" y="101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24;p43">
              <a:extLst>
                <a:ext uri="{FF2B5EF4-FFF2-40B4-BE49-F238E27FC236}">
                  <a16:creationId xmlns:a16="http://schemas.microsoft.com/office/drawing/2014/main" id="{DCE505B4-D8B2-DF53-E4CD-7A641CC52E70}"/>
                </a:ext>
              </a:extLst>
            </p:cNvPr>
            <p:cNvGrpSpPr/>
            <p:nvPr/>
          </p:nvGrpSpPr>
          <p:grpSpPr>
            <a:xfrm flipH="1">
              <a:off x="5667350" y="2823981"/>
              <a:ext cx="1443534" cy="113322"/>
              <a:chOff x="927752" y="1851520"/>
              <a:chExt cx="1329956" cy="104406"/>
            </a:xfrm>
          </p:grpSpPr>
          <p:sp>
            <p:nvSpPr>
              <p:cNvPr id="36" name="Google Shape;525;p43">
                <a:extLst>
                  <a:ext uri="{FF2B5EF4-FFF2-40B4-BE49-F238E27FC236}">
                    <a16:creationId xmlns:a16="http://schemas.microsoft.com/office/drawing/2014/main" id="{36F2D981-AEAD-D043-472C-907B8C32A4B6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6;p43">
                <a:extLst>
                  <a:ext uri="{FF2B5EF4-FFF2-40B4-BE49-F238E27FC236}">
                    <a16:creationId xmlns:a16="http://schemas.microsoft.com/office/drawing/2014/main" id="{7A3606A9-8166-A539-0E04-44DDEEA2CCCC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27;p43">
                <a:extLst>
                  <a:ext uri="{FF2B5EF4-FFF2-40B4-BE49-F238E27FC236}">
                    <a16:creationId xmlns:a16="http://schemas.microsoft.com/office/drawing/2014/main" id="{7BA4AB18-D9DB-9A9A-D320-902DA28D8089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28;p43">
                <a:extLst>
                  <a:ext uri="{FF2B5EF4-FFF2-40B4-BE49-F238E27FC236}">
                    <a16:creationId xmlns:a16="http://schemas.microsoft.com/office/drawing/2014/main" id="{9032299E-09BE-B73B-95BC-0D61B5E5E8E1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29;p43">
                <a:extLst>
                  <a:ext uri="{FF2B5EF4-FFF2-40B4-BE49-F238E27FC236}">
                    <a16:creationId xmlns:a16="http://schemas.microsoft.com/office/drawing/2014/main" id="{6055CFA2-EEC5-CB56-780A-4C56066BBB94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30;p43">
                <a:extLst>
                  <a:ext uri="{FF2B5EF4-FFF2-40B4-BE49-F238E27FC236}">
                    <a16:creationId xmlns:a16="http://schemas.microsoft.com/office/drawing/2014/main" id="{EC3115C8-210A-96F0-6C1A-F6DF4E8D1274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31;p43">
                <a:extLst>
                  <a:ext uri="{FF2B5EF4-FFF2-40B4-BE49-F238E27FC236}">
                    <a16:creationId xmlns:a16="http://schemas.microsoft.com/office/drawing/2014/main" id="{766027E5-380D-BA7E-5875-26C95D6D7750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32;p43">
                <a:extLst>
                  <a:ext uri="{FF2B5EF4-FFF2-40B4-BE49-F238E27FC236}">
                    <a16:creationId xmlns:a16="http://schemas.microsoft.com/office/drawing/2014/main" id="{B8746A4B-250E-5A76-1A3E-40EE7467E527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33;p43">
                <a:extLst>
                  <a:ext uri="{FF2B5EF4-FFF2-40B4-BE49-F238E27FC236}">
                    <a16:creationId xmlns:a16="http://schemas.microsoft.com/office/drawing/2014/main" id="{D772BD7D-D6EA-05CB-BCEB-359E598B086F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34;p43">
                <a:extLst>
                  <a:ext uri="{FF2B5EF4-FFF2-40B4-BE49-F238E27FC236}">
                    <a16:creationId xmlns:a16="http://schemas.microsoft.com/office/drawing/2014/main" id="{E1472A17-2598-D541-CC18-B1E751B9E87E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35;p43">
                <a:extLst>
                  <a:ext uri="{FF2B5EF4-FFF2-40B4-BE49-F238E27FC236}">
                    <a16:creationId xmlns:a16="http://schemas.microsoft.com/office/drawing/2014/main" id="{21FA21F2-8586-1171-63CB-FE8F26A147A8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36;p43">
                <a:extLst>
                  <a:ext uri="{FF2B5EF4-FFF2-40B4-BE49-F238E27FC236}">
                    <a16:creationId xmlns:a16="http://schemas.microsoft.com/office/drawing/2014/main" id="{26D95CF0-C877-99B9-B34A-C969DEF3335C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37;p43">
                <a:extLst>
                  <a:ext uri="{FF2B5EF4-FFF2-40B4-BE49-F238E27FC236}">
                    <a16:creationId xmlns:a16="http://schemas.microsoft.com/office/drawing/2014/main" id="{4C5E6D08-263E-69C3-6B12-3335C1C98E53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38;p43">
                <a:extLst>
                  <a:ext uri="{FF2B5EF4-FFF2-40B4-BE49-F238E27FC236}">
                    <a16:creationId xmlns:a16="http://schemas.microsoft.com/office/drawing/2014/main" id="{BB55BCC6-4E0E-9F14-BE9A-503BE8E6000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39;p43">
                <a:extLst>
                  <a:ext uri="{FF2B5EF4-FFF2-40B4-BE49-F238E27FC236}">
                    <a16:creationId xmlns:a16="http://schemas.microsoft.com/office/drawing/2014/main" id="{6C584D5C-2955-4F90-1785-47ABA16E87FF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40;p43">
                <a:extLst>
                  <a:ext uri="{FF2B5EF4-FFF2-40B4-BE49-F238E27FC236}">
                    <a16:creationId xmlns:a16="http://schemas.microsoft.com/office/drawing/2014/main" id="{C8579FD4-F781-F010-11B0-224BACB5F5DB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41;p43">
                <a:extLst>
                  <a:ext uri="{FF2B5EF4-FFF2-40B4-BE49-F238E27FC236}">
                    <a16:creationId xmlns:a16="http://schemas.microsoft.com/office/drawing/2014/main" id="{8B1D323B-B09D-9D47-EFFF-6B1E63ACF913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542;p43">
              <a:extLst>
                <a:ext uri="{FF2B5EF4-FFF2-40B4-BE49-F238E27FC236}">
                  <a16:creationId xmlns:a16="http://schemas.microsoft.com/office/drawing/2014/main" id="{38C9198A-B3C4-FF08-DCBF-6BD3C3F9A684}"/>
                </a:ext>
              </a:extLst>
            </p:cNvPr>
            <p:cNvGrpSpPr/>
            <p:nvPr/>
          </p:nvGrpSpPr>
          <p:grpSpPr>
            <a:xfrm flipH="1">
              <a:off x="5667350" y="3296659"/>
              <a:ext cx="1443534" cy="113322"/>
              <a:chOff x="927752" y="1851520"/>
              <a:chExt cx="1329956" cy="104406"/>
            </a:xfrm>
          </p:grpSpPr>
          <p:sp>
            <p:nvSpPr>
              <p:cNvPr id="19" name="Google Shape;543;p43">
                <a:extLst>
                  <a:ext uri="{FF2B5EF4-FFF2-40B4-BE49-F238E27FC236}">
                    <a16:creationId xmlns:a16="http://schemas.microsoft.com/office/drawing/2014/main" id="{C97D72B1-7EC4-AFD5-A752-57D3655BBC98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44;p43">
                <a:extLst>
                  <a:ext uri="{FF2B5EF4-FFF2-40B4-BE49-F238E27FC236}">
                    <a16:creationId xmlns:a16="http://schemas.microsoft.com/office/drawing/2014/main" id="{6DCF272C-2992-93A5-8822-C41054441F75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45;p43">
                <a:extLst>
                  <a:ext uri="{FF2B5EF4-FFF2-40B4-BE49-F238E27FC236}">
                    <a16:creationId xmlns:a16="http://schemas.microsoft.com/office/drawing/2014/main" id="{6BBE6033-2AF4-0C7B-D6B1-41955FA08B22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46;p43">
                <a:extLst>
                  <a:ext uri="{FF2B5EF4-FFF2-40B4-BE49-F238E27FC236}">
                    <a16:creationId xmlns:a16="http://schemas.microsoft.com/office/drawing/2014/main" id="{25B6AED0-EAFA-2E62-3724-A40A54D50129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47;p43">
                <a:extLst>
                  <a:ext uri="{FF2B5EF4-FFF2-40B4-BE49-F238E27FC236}">
                    <a16:creationId xmlns:a16="http://schemas.microsoft.com/office/drawing/2014/main" id="{CB9BACC7-E3F8-7AE0-FEEF-FEB75730D78F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48;p43">
                <a:extLst>
                  <a:ext uri="{FF2B5EF4-FFF2-40B4-BE49-F238E27FC236}">
                    <a16:creationId xmlns:a16="http://schemas.microsoft.com/office/drawing/2014/main" id="{392CA6EB-51DB-0F28-81F3-D93AD9C982C0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49;p43">
                <a:extLst>
                  <a:ext uri="{FF2B5EF4-FFF2-40B4-BE49-F238E27FC236}">
                    <a16:creationId xmlns:a16="http://schemas.microsoft.com/office/drawing/2014/main" id="{75B32047-048C-2ACD-A310-E290445CA863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50;p43">
                <a:extLst>
                  <a:ext uri="{FF2B5EF4-FFF2-40B4-BE49-F238E27FC236}">
                    <a16:creationId xmlns:a16="http://schemas.microsoft.com/office/drawing/2014/main" id="{AD2E6BDD-E4AD-AF2B-0477-6050823DFB09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51;p43">
                <a:extLst>
                  <a:ext uri="{FF2B5EF4-FFF2-40B4-BE49-F238E27FC236}">
                    <a16:creationId xmlns:a16="http://schemas.microsoft.com/office/drawing/2014/main" id="{987D55ED-112F-FA92-118D-472CC0E68D15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52;p43">
                <a:extLst>
                  <a:ext uri="{FF2B5EF4-FFF2-40B4-BE49-F238E27FC236}">
                    <a16:creationId xmlns:a16="http://schemas.microsoft.com/office/drawing/2014/main" id="{B479848E-280A-30ED-E6AF-9BA050D37358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53;p43">
                <a:extLst>
                  <a:ext uri="{FF2B5EF4-FFF2-40B4-BE49-F238E27FC236}">
                    <a16:creationId xmlns:a16="http://schemas.microsoft.com/office/drawing/2014/main" id="{E0790682-6B4C-86F1-A5AD-8CA0DD954A8D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54;p43">
                <a:extLst>
                  <a:ext uri="{FF2B5EF4-FFF2-40B4-BE49-F238E27FC236}">
                    <a16:creationId xmlns:a16="http://schemas.microsoft.com/office/drawing/2014/main" id="{DE1EB48C-7764-5319-DAFE-1BECCCF95BBF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55;p43">
                <a:extLst>
                  <a:ext uri="{FF2B5EF4-FFF2-40B4-BE49-F238E27FC236}">
                    <a16:creationId xmlns:a16="http://schemas.microsoft.com/office/drawing/2014/main" id="{793E4C2A-EC19-B9FA-E6B9-30197177C4A4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56;p43">
                <a:extLst>
                  <a:ext uri="{FF2B5EF4-FFF2-40B4-BE49-F238E27FC236}">
                    <a16:creationId xmlns:a16="http://schemas.microsoft.com/office/drawing/2014/main" id="{E555822F-4DDA-19DD-60EB-4CB90055A44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57;p43">
                <a:extLst>
                  <a:ext uri="{FF2B5EF4-FFF2-40B4-BE49-F238E27FC236}">
                    <a16:creationId xmlns:a16="http://schemas.microsoft.com/office/drawing/2014/main" id="{C8456B9A-CB6D-50D7-4F22-790E219BFA96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58;p43">
                <a:extLst>
                  <a:ext uri="{FF2B5EF4-FFF2-40B4-BE49-F238E27FC236}">
                    <a16:creationId xmlns:a16="http://schemas.microsoft.com/office/drawing/2014/main" id="{78EFA795-47B6-E295-0CF9-48CF704D4007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59;p43">
                <a:extLst>
                  <a:ext uri="{FF2B5EF4-FFF2-40B4-BE49-F238E27FC236}">
                    <a16:creationId xmlns:a16="http://schemas.microsoft.com/office/drawing/2014/main" id="{2A088D4B-E31A-6AB8-6B20-58F3D6279994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27D29943-4C3F-2306-69E5-716FEC5B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233030"/>
            <a:ext cx="2372907" cy="3792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9206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8"/>
          <p:cNvSpPr/>
          <p:nvPr/>
        </p:nvSpPr>
        <p:spPr>
          <a:xfrm>
            <a:off x="5851134" y="703174"/>
            <a:ext cx="2724600" cy="23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68"/>
          <p:cNvGrpSpPr/>
          <p:nvPr/>
        </p:nvGrpSpPr>
        <p:grpSpPr>
          <a:xfrm>
            <a:off x="5960859" y="415626"/>
            <a:ext cx="2619666" cy="3306835"/>
            <a:chOff x="5884659" y="339426"/>
            <a:chExt cx="2619666" cy="3306835"/>
          </a:xfrm>
        </p:grpSpPr>
        <p:sp>
          <p:nvSpPr>
            <p:cNvPr id="1588" name="Google Shape;1588;p68"/>
            <p:cNvSpPr/>
            <p:nvPr/>
          </p:nvSpPr>
          <p:spPr>
            <a:xfrm>
              <a:off x="7172029" y="902079"/>
              <a:ext cx="1327149" cy="2739272"/>
            </a:xfrm>
            <a:custGeom>
              <a:avLst/>
              <a:gdLst/>
              <a:ahLst/>
              <a:cxnLst/>
              <a:rect l="l" t="t" r="r" b="b"/>
              <a:pathLst>
                <a:path w="15472" h="31791" extrusionOk="0">
                  <a:moveTo>
                    <a:pt x="4439" y="0"/>
                  </a:moveTo>
                  <a:cubicBezTo>
                    <a:pt x="4019" y="0"/>
                    <a:pt x="3603" y="84"/>
                    <a:pt x="3217" y="245"/>
                  </a:cubicBezTo>
                  <a:cubicBezTo>
                    <a:pt x="3217" y="245"/>
                    <a:pt x="2607" y="531"/>
                    <a:pt x="2564" y="1384"/>
                  </a:cubicBezTo>
                  <a:cubicBezTo>
                    <a:pt x="2525" y="2239"/>
                    <a:pt x="2280" y="10097"/>
                    <a:pt x="1956" y="12744"/>
                  </a:cubicBezTo>
                  <a:cubicBezTo>
                    <a:pt x="1631" y="15392"/>
                    <a:pt x="0" y="21294"/>
                    <a:pt x="1303" y="23735"/>
                  </a:cubicBezTo>
                  <a:cubicBezTo>
                    <a:pt x="2529" y="26031"/>
                    <a:pt x="3899" y="26099"/>
                    <a:pt x="4057" y="26099"/>
                  </a:cubicBezTo>
                  <a:cubicBezTo>
                    <a:pt x="4067" y="26099"/>
                    <a:pt x="4072" y="26099"/>
                    <a:pt x="4072" y="26099"/>
                  </a:cubicBezTo>
                  <a:lnTo>
                    <a:pt x="5544" y="31790"/>
                  </a:lnTo>
                  <a:lnTo>
                    <a:pt x="15471" y="31503"/>
                  </a:lnTo>
                  <a:cubicBezTo>
                    <a:pt x="13355" y="28939"/>
                    <a:pt x="11808" y="23483"/>
                    <a:pt x="11766" y="22876"/>
                  </a:cubicBezTo>
                  <a:cubicBezTo>
                    <a:pt x="11725" y="22268"/>
                    <a:pt x="11685" y="20840"/>
                    <a:pt x="11685" y="18114"/>
                  </a:cubicBezTo>
                  <a:cubicBezTo>
                    <a:pt x="11685" y="15386"/>
                    <a:pt x="11441" y="12820"/>
                    <a:pt x="11360" y="11559"/>
                  </a:cubicBezTo>
                  <a:cubicBezTo>
                    <a:pt x="11279" y="10299"/>
                    <a:pt x="12133" y="6389"/>
                    <a:pt x="12214" y="5045"/>
                  </a:cubicBezTo>
                  <a:cubicBezTo>
                    <a:pt x="12295" y="3702"/>
                    <a:pt x="11441" y="3497"/>
                    <a:pt x="9933" y="2564"/>
                  </a:cubicBezTo>
                  <a:cubicBezTo>
                    <a:pt x="8427" y="1630"/>
                    <a:pt x="5130" y="0"/>
                    <a:pt x="4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8"/>
            <p:cNvSpPr/>
            <p:nvPr/>
          </p:nvSpPr>
          <p:spPr>
            <a:xfrm>
              <a:off x="7790666" y="1071219"/>
              <a:ext cx="673353" cy="2497837"/>
            </a:xfrm>
            <a:custGeom>
              <a:avLst/>
              <a:gdLst/>
              <a:ahLst/>
              <a:cxnLst/>
              <a:rect l="l" t="t" r="r" b="b"/>
              <a:pathLst>
                <a:path w="7850" h="28989" extrusionOk="0">
                  <a:moveTo>
                    <a:pt x="1715" y="0"/>
                  </a:moveTo>
                  <a:lnTo>
                    <a:pt x="1715" y="0"/>
                  </a:lnTo>
                  <a:cubicBezTo>
                    <a:pt x="2025" y="263"/>
                    <a:pt x="2249" y="534"/>
                    <a:pt x="2188" y="744"/>
                  </a:cubicBezTo>
                  <a:cubicBezTo>
                    <a:pt x="2011" y="1337"/>
                    <a:pt x="768" y="1750"/>
                    <a:pt x="1004" y="1928"/>
                  </a:cubicBezTo>
                  <a:cubicBezTo>
                    <a:pt x="1240" y="2105"/>
                    <a:pt x="3014" y="1869"/>
                    <a:pt x="3073" y="2637"/>
                  </a:cubicBezTo>
                  <a:cubicBezTo>
                    <a:pt x="3132" y="3405"/>
                    <a:pt x="2541" y="4765"/>
                    <a:pt x="1890" y="5001"/>
                  </a:cubicBezTo>
                  <a:cubicBezTo>
                    <a:pt x="1240" y="5236"/>
                    <a:pt x="590" y="5236"/>
                    <a:pt x="1004" y="5474"/>
                  </a:cubicBezTo>
                  <a:cubicBezTo>
                    <a:pt x="1418" y="5709"/>
                    <a:pt x="2423" y="6834"/>
                    <a:pt x="2247" y="7602"/>
                  </a:cubicBezTo>
                  <a:cubicBezTo>
                    <a:pt x="2070" y="8370"/>
                    <a:pt x="1020" y="10820"/>
                    <a:pt x="1278" y="11339"/>
                  </a:cubicBezTo>
                  <a:cubicBezTo>
                    <a:pt x="1539" y="11858"/>
                    <a:pt x="118" y="16821"/>
                    <a:pt x="59" y="17648"/>
                  </a:cubicBezTo>
                  <a:cubicBezTo>
                    <a:pt x="1" y="18475"/>
                    <a:pt x="2011" y="21784"/>
                    <a:pt x="2896" y="24209"/>
                  </a:cubicBezTo>
                  <a:cubicBezTo>
                    <a:pt x="3499" y="25855"/>
                    <a:pt x="5985" y="27991"/>
                    <a:pt x="7850" y="28989"/>
                  </a:cubicBezTo>
                  <a:cubicBezTo>
                    <a:pt x="5950" y="26270"/>
                    <a:pt x="4600" y="21480"/>
                    <a:pt x="4563" y="20910"/>
                  </a:cubicBezTo>
                  <a:cubicBezTo>
                    <a:pt x="4523" y="20298"/>
                    <a:pt x="4482" y="18873"/>
                    <a:pt x="4482" y="16146"/>
                  </a:cubicBezTo>
                  <a:cubicBezTo>
                    <a:pt x="4482" y="13419"/>
                    <a:pt x="4238" y="10853"/>
                    <a:pt x="4156" y="9593"/>
                  </a:cubicBezTo>
                  <a:cubicBezTo>
                    <a:pt x="4075" y="8333"/>
                    <a:pt x="4930" y="4421"/>
                    <a:pt x="5011" y="3079"/>
                  </a:cubicBezTo>
                  <a:cubicBezTo>
                    <a:pt x="5092" y="1736"/>
                    <a:pt x="4235" y="1530"/>
                    <a:pt x="2727" y="593"/>
                  </a:cubicBezTo>
                  <a:cubicBezTo>
                    <a:pt x="2444" y="416"/>
                    <a:pt x="2095" y="214"/>
                    <a:pt x="1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7192873" y="896823"/>
              <a:ext cx="1311452" cy="2749439"/>
            </a:xfrm>
            <a:custGeom>
              <a:avLst/>
              <a:gdLst/>
              <a:ahLst/>
              <a:cxnLst/>
              <a:rect l="l" t="t" r="r" b="b"/>
              <a:pathLst>
                <a:path w="15289" h="31909" extrusionOk="0">
                  <a:moveTo>
                    <a:pt x="4193" y="1"/>
                  </a:moveTo>
                  <a:cubicBezTo>
                    <a:pt x="3764" y="2"/>
                    <a:pt x="3346" y="85"/>
                    <a:pt x="2946" y="251"/>
                  </a:cubicBezTo>
                  <a:cubicBezTo>
                    <a:pt x="2920" y="263"/>
                    <a:pt x="2304" y="561"/>
                    <a:pt x="2261" y="1441"/>
                  </a:cubicBezTo>
                  <a:cubicBezTo>
                    <a:pt x="2254" y="1588"/>
                    <a:pt x="2240" y="1942"/>
                    <a:pt x="2223" y="2443"/>
                  </a:cubicBezTo>
                  <a:cubicBezTo>
                    <a:pt x="2133" y="4886"/>
                    <a:pt x="1920" y="10607"/>
                    <a:pt x="1651" y="12796"/>
                  </a:cubicBezTo>
                  <a:cubicBezTo>
                    <a:pt x="1576" y="13415"/>
                    <a:pt x="1430" y="14197"/>
                    <a:pt x="1262" y="15107"/>
                  </a:cubicBezTo>
                  <a:cubicBezTo>
                    <a:pt x="730" y="17988"/>
                    <a:pt x="0" y="21934"/>
                    <a:pt x="1007" y="23821"/>
                  </a:cubicBezTo>
                  <a:cubicBezTo>
                    <a:pt x="2196" y="26049"/>
                    <a:pt x="3511" y="26208"/>
                    <a:pt x="3783" y="26216"/>
                  </a:cubicBezTo>
                  <a:lnTo>
                    <a:pt x="5244" y="31864"/>
                  </a:lnTo>
                  <a:cubicBezTo>
                    <a:pt x="5251" y="31890"/>
                    <a:pt x="5275" y="31909"/>
                    <a:pt x="5301" y="31909"/>
                  </a:cubicBezTo>
                  <a:cubicBezTo>
                    <a:pt x="5306" y="31909"/>
                    <a:pt x="5310" y="31907"/>
                    <a:pt x="5313" y="31903"/>
                  </a:cubicBezTo>
                  <a:cubicBezTo>
                    <a:pt x="5344" y="31895"/>
                    <a:pt x="5363" y="31863"/>
                    <a:pt x="5356" y="31831"/>
                  </a:cubicBezTo>
                  <a:lnTo>
                    <a:pt x="3884" y="26139"/>
                  </a:lnTo>
                  <a:cubicBezTo>
                    <a:pt x="3877" y="26114"/>
                    <a:pt x="3853" y="26094"/>
                    <a:pt x="3830" y="26094"/>
                  </a:cubicBezTo>
                  <a:cubicBezTo>
                    <a:pt x="3828" y="26094"/>
                    <a:pt x="3825" y="26094"/>
                    <a:pt x="3823" y="26095"/>
                  </a:cubicBezTo>
                  <a:cubicBezTo>
                    <a:pt x="3823" y="26095"/>
                    <a:pt x="3820" y="26095"/>
                    <a:pt x="3813" y="26095"/>
                  </a:cubicBezTo>
                  <a:cubicBezTo>
                    <a:pt x="3751" y="26095"/>
                    <a:pt x="3412" y="26083"/>
                    <a:pt x="2949" y="25831"/>
                  </a:cubicBezTo>
                  <a:cubicBezTo>
                    <a:pt x="2476" y="25573"/>
                    <a:pt x="1773" y="25004"/>
                    <a:pt x="1110" y="23762"/>
                  </a:cubicBezTo>
                  <a:cubicBezTo>
                    <a:pt x="123" y="21911"/>
                    <a:pt x="848" y="17988"/>
                    <a:pt x="1378" y="15123"/>
                  </a:cubicBezTo>
                  <a:cubicBezTo>
                    <a:pt x="1548" y="14212"/>
                    <a:pt x="1692" y="13428"/>
                    <a:pt x="1769" y="12805"/>
                  </a:cubicBezTo>
                  <a:cubicBezTo>
                    <a:pt x="2038" y="10612"/>
                    <a:pt x="2251" y="4886"/>
                    <a:pt x="2341" y="2441"/>
                  </a:cubicBezTo>
                  <a:cubicBezTo>
                    <a:pt x="2358" y="1942"/>
                    <a:pt x="2371" y="1588"/>
                    <a:pt x="2379" y="1441"/>
                  </a:cubicBezTo>
                  <a:cubicBezTo>
                    <a:pt x="2417" y="636"/>
                    <a:pt x="2974" y="363"/>
                    <a:pt x="2995" y="354"/>
                  </a:cubicBezTo>
                  <a:cubicBezTo>
                    <a:pt x="3375" y="195"/>
                    <a:pt x="3780" y="114"/>
                    <a:pt x="4193" y="114"/>
                  </a:cubicBezTo>
                  <a:cubicBezTo>
                    <a:pt x="4874" y="114"/>
                    <a:pt x="8146" y="1732"/>
                    <a:pt x="9658" y="2670"/>
                  </a:cubicBezTo>
                  <a:cubicBezTo>
                    <a:pt x="9918" y="2832"/>
                    <a:pt x="10166" y="2975"/>
                    <a:pt x="10383" y="3100"/>
                  </a:cubicBezTo>
                  <a:cubicBezTo>
                    <a:pt x="11444" y="3716"/>
                    <a:pt x="11974" y="4024"/>
                    <a:pt x="11911" y="5097"/>
                  </a:cubicBezTo>
                  <a:cubicBezTo>
                    <a:pt x="11877" y="5648"/>
                    <a:pt x="11712" y="6640"/>
                    <a:pt x="11537" y="7689"/>
                  </a:cubicBezTo>
                  <a:cubicBezTo>
                    <a:pt x="11288" y="9182"/>
                    <a:pt x="11006" y="10871"/>
                    <a:pt x="11053" y="11621"/>
                  </a:cubicBezTo>
                  <a:cubicBezTo>
                    <a:pt x="11071" y="11875"/>
                    <a:pt x="11095" y="12184"/>
                    <a:pt x="11120" y="12536"/>
                  </a:cubicBezTo>
                  <a:cubicBezTo>
                    <a:pt x="11223" y="13914"/>
                    <a:pt x="11380" y="15998"/>
                    <a:pt x="11380" y="18172"/>
                  </a:cubicBezTo>
                  <a:cubicBezTo>
                    <a:pt x="11380" y="21246"/>
                    <a:pt x="11429" y="22478"/>
                    <a:pt x="11462" y="22940"/>
                  </a:cubicBezTo>
                  <a:cubicBezTo>
                    <a:pt x="11501" y="23547"/>
                    <a:pt x="13055" y="29028"/>
                    <a:pt x="15178" y="31601"/>
                  </a:cubicBezTo>
                  <a:cubicBezTo>
                    <a:pt x="15190" y="31614"/>
                    <a:pt x="15207" y="31621"/>
                    <a:pt x="15224" y="31621"/>
                  </a:cubicBezTo>
                  <a:cubicBezTo>
                    <a:pt x="15237" y="31621"/>
                    <a:pt x="15250" y="31617"/>
                    <a:pt x="15261" y="31608"/>
                  </a:cubicBezTo>
                  <a:cubicBezTo>
                    <a:pt x="15286" y="31587"/>
                    <a:pt x="15289" y="31551"/>
                    <a:pt x="15268" y="31526"/>
                  </a:cubicBezTo>
                  <a:cubicBezTo>
                    <a:pt x="13161" y="28970"/>
                    <a:pt x="11619" y="23532"/>
                    <a:pt x="11579" y="22932"/>
                  </a:cubicBezTo>
                  <a:cubicBezTo>
                    <a:pt x="11554" y="22561"/>
                    <a:pt x="11498" y="21358"/>
                    <a:pt x="11498" y="18173"/>
                  </a:cubicBezTo>
                  <a:cubicBezTo>
                    <a:pt x="11498" y="15994"/>
                    <a:pt x="11341" y="13908"/>
                    <a:pt x="11237" y="12529"/>
                  </a:cubicBezTo>
                  <a:cubicBezTo>
                    <a:pt x="11211" y="12177"/>
                    <a:pt x="11189" y="11869"/>
                    <a:pt x="11171" y="11615"/>
                  </a:cubicBezTo>
                  <a:cubicBezTo>
                    <a:pt x="11124" y="10880"/>
                    <a:pt x="11406" y="9197"/>
                    <a:pt x="11653" y="7711"/>
                  </a:cubicBezTo>
                  <a:cubicBezTo>
                    <a:pt x="11830" y="6659"/>
                    <a:pt x="11995" y="5664"/>
                    <a:pt x="12029" y="5109"/>
                  </a:cubicBezTo>
                  <a:cubicBezTo>
                    <a:pt x="12098" y="3962"/>
                    <a:pt x="11510" y="3622"/>
                    <a:pt x="10445" y="3003"/>
                  </a:cubicBezTo>
                  <a:cubicBezTo>
                    <a:pt x="10227" y="2877"/>
                    <a:pt x="9982" y="2736"/>
                    <a:pt x="9720" y="2574"/>
                  </a:cubicBezTo>
                  <a:cubicBezTo>
                    <a:pt x="8197" y="1629"/>
                    <a:pt x="4892" y="1"/>
                    <a:pt x="4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7735511" y="1223988"/>
              <a:ext cx="207667" cy="140966"/>
            </a:xfrm>
            <a:custGeom>
              <a:avLst/>
              <a:gdLst/>
              <a:ahLst/>
              <a:cxnLst/>
              <a:rect l="l" t="t" r="r" b="b"/>
              <a:pathLst>
                <a:path w="2421" h="1636" extrusionOk="0">
                  <a:moveTo>
                    <a:pt x="2357" y="1"/>
                  </a:moveTo>
                  <a:cubicBezTo>
                    <a:pt x="2353" y="1"/>
                    <a:pt x="2348" y="2"/>
                    <a:pt x="2343" y="3"/>
                  </a:cubicBezTo>
                  <a:cubicBezTo>
                    <a:pt x="2271" y="22"/>
                    <a:pt x="560" y="467"/>
                    <a:pt x="16" y="1550"/>
                  </a:cubicBezTo>
                  <a:cubicBezTo>
                    <a:pt x="1" y="1580"/>
                    <a:pt x="11" y="1615"/>
                    <a:pt x="41" y="1630"/>
                  </a:cubicBezTo>
                  <a:cubicBezTo>
                    <a:pt x="48" y="1634"/>
                    <a:pt x="58" y="1636"/>
                    <a:pt x="67" y="1636"/>
                  </a:cubicBezTo>
                  <a:cubicBezTo>
                    <a:pt x="89" y="1636"/>
                    <a:pt x="110" y="1624"/>
                    <a:pt x="120" y="1602"/>
                  </a:cubicBezTo>
                  <a:cubicBezTo>
                    <a:pt x="638" y="569"/>
                    <a:pt x="2355" y="121"/>
                    <a:pt x="2372" y="118"/>
                  </a:cubicBezTo>
                  <a:cubicBezTo>
                    <a:pt x="2403" y="111"/>
                    <a:pt x="2421" y="77"/>
                    <a:pt x="2414" y="46"/>
                  </a:cubicBezTo>
                  <a:cubicBezTo>
                    <a:pt x="2407" y="20"/>
                    <a:pt x="2383" y="1"/>
                    <a:pt x="2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7757813" y="1535041"/>
              <a:ext cx="195916" cy="44461"/>
            </a:xfrm>
            <a:custGeom>
              <a:avLst/>
              <a:gdLst/>
              <a:ahLst/>
              <a:cxnLst/>
              <a:rect l="l" t="t" r="r" b="b"/>
              <a:pathLst>
                <a:path w="2284" h="516" extrusionOk="0">
                  <a:moveTo>
                    <a:pt x="1243" y="1"/>
                  </a:moveTo>
                  <a:cubicBezTo>
                    <a:pt x="562" y="1"/>
                    <a:pt x="38" y="403"/>
                    <a:pt x="30" y="409"/>
                  </a:cubicBezTo>
                  <a:cubicBezTo>
                    <a:pt x="5" y="430"/>
                    <a:pt x="0" y="466"/>
                    <a:pt x="21" y="493"/>
                  </a:cubicBezTo>
                  <a:cubicBezTo>
                    <a:pt x="31" y="508"/>
                    <a:pt x="49" y="515"/>
                    <a:pt x="67" y="515"/>
                  </a:cubicBezTo>
                  <a:cubicBezTo>
                    <a:pt x="80" y="515"/>
                    <a:pt x="93" y="511"/>
                    <a:pt x="102" y="502"/>
                  </a:cubicBezTo>
                  <a:cubicBezTo>
                    <a:pt x="131" y="479"/>
                    <a:pt x="607" y="113"/>
                    <a:pt x="1231" y="113"/>
                  </a:cubicBezTo>
                  <a:cubicBezTo>
                    <a:pt x="1525" y="113"/>
                    <a:pt x="1852" y="195"/>
                    <a:pt x="2180" y="431"/>
                  </a:cubicBezTo>
                  <a:cubicBezTo>
                    <a:pt x="2191" y="439"/>
                    <a:pt x="2204" y="443"/>
                    <a:pt x="2216" y="443"/>
                  </a:cubicBezTo>
                  <a:cubicBezTo>
                    <a:pt x="2234" y="443"/>
                    <a:pt x="2252" y="434"/>
                    <a:pt x="2263" y="419"/>
                  </a:cubicBezTo>
                  <a:cubicBezTo>
                    <a:pt x="2283" y="391"/>
                    <a:pt x="2276" y="354"/>
                    <a:pt x="2249" y="335"/>
                  </a:cubicBezTo>
                  <a:cubicBezTo>
                    <a:pt x="1904" y="86"/>
                    <a:pt x="1557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5889892" y="1113009"/>
              <a:ext cx="243951" cy="424018"/>
            </a:xfrm>
            <a:custGeom>
              <a:avLst/>
              <a:gdLst/>
              <a:ahLst/>
              <a:cxnLst/>
              <a:rect l="l" t="t" r="r" b="b"/>
              <a:pathLst>
                <a:path w="2844" h="4921" extrusionOk="0">
                  <a:moveTo>
                    <a:pt x="1349" y="0"/>
                  </a:moveTo>
                  <a:lnTo>
                    <a:pt x="0" y="2504"/>
                  </a:lnTo>
                  <a:lnTo>
                    <a:pt x="0" y="2504"/>
                  </a:lnTo>
                  <a:lnTo>
                    <a:pt x="637" y="2485"/>
                  </a:lnTo>
                  <a:lnTo>
                    <a:pt x="711" y="4921"/>
                  </a:lnTo>
                  <a:lnTo>
                    <a:pt x="2279" y="4875"/>
                  </a:lnTo>
                  <a:lnTo>
                    <a:pt x="2207" y="2438"/>
                  </a:lnTo>
                  <a:lnTo>
                    <a:pt x="2843" y="2418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5884659" y="1107925"/>
              <a:ext cx="254502" cy="434185"/>
            </a:xfrm>
            <a:custGeom>
              <a:avLst/>
              <a:gdLst/>
              <a:ahLst/>
              <a:cxnLst/>
              <a:rect l="l" t="t" r="r" b="b"/>
              <a:pathLst>
                <a:path w="2967" h="5039" extrusionOk="0">
                  <a:moveTo>
                    <a:pt x="1411" y="175"/>
                  </a:moveTo>
                  <a:lnTo>
                    <a:pt x="2798" y="2420"/>
                  </a:lnTo>
                  <a:lnTo>
                    <a:pt x="2265" y="2438"/>
                  </a:lnTo>
                  <a:cubicBezTo>
                    <a:pt x="2250" y="2438"/>
                    <a:pt x="2235" y="2445"/>
                    <a:pt x="2223" y="2455"/>
                  </a:cubicBezTo>
                  <a:cubicBezTo>
                    <a:pt x="2213" y="2467"/>
                    <a:pt x="2207" y="2483"/>
                    <a:pt x="2207" y="2498"/>
                  </a:cubicBezTo>
                  <a:lnTo>
                    <a:pt x="2279" y="4875"/>
                  </a:lnTo>
                  <a:lnTo>
                    <a:pt x="829" y="4919"/>
                  </a:lnTo>
                  <a:lnTo>
                    <a:pt x="757" y="2542"/>
                  </a:lnTo>
                  <a:cubicBezTo>
                    <a:pt x="757" y="2511"/>
                    <a:pt x="730" y="2485"/>
                    <a:pt x="698" y="2485"/>
                  </a:cubicBezTo>
                  <a:lnTo>
                    <a:pt x="160" y="2500"/>
                  </a:lnTo>
                  <a:lnTo>
                    <a:pt x="1411" y="175"/>
                  </a:lnTo>
                  <a:close/>
                  <a:moveTo>
                    <a:pt x="1408" y="0"/>
                  </a:moveTo>
                  <a:cubicBezTo>
                    <a:pt x="1388" y="0"/>
                    <a:pt x="1367" y="13"/>
                    <a:pt x="1358" y="31"/>
                  </a:cubicBezTo>
                  <a:lnTo>
                    <a:pt x="10" y="2535"/>
                  </a:lnTo>
                  <a:cubicBezTo>
                    <a:pt x="1" y="2554"/>
                    <a:pt x="1" y="2576"/>
                    <a:pt x="11" y="2594"/>
                  </a:cubicBezTo>
                  <a:cubicBezTo>
                    <a:pt x="23" y="2613"/>
                    <a:pt x="41" y="2622"/>
                    <a:pt x="63" y="2622"/>
                  </a:cubicBezTo>
                  <a:lnTo>
                    <a:pt x="642" y="2606"/>
                  </a:lnTo>
                  <a:lnTo>
                    <a:pt x="713" y="4981"/>
                  </a:lnTo>
                  <a:cubicBezTo>
                    <a:pt x="713" y="4996"/>
                    <a:pt x="720" y="5011"/>
                    <a:pt x="732" y="5023"/>
                  </a:cubicBezTo>
                  <a:cubicBezTo>
                    <a:pt x="742" y="5033"/>
                    <a:pt x="757" y="5039"/>
                    <a:pt x="772" y="5039"/>
                  </a:cubicBezTo>
                  <a:lnTo>
                    <a:pt x="2344" y="4990"/>
                  </a:lnTo>
                  <a:cubicBezTo>
                    <a:pt x="2377" y="4990"/>
                    <a:pt x="2403" y="4964"/>
                    <a:pt x="2400" y="4930"/>
                  </a:cubicBezTo>
                  <a:lnTo>
                    <a:pt x="2329" y="2554"/>
                  </a:lnTo>
                  <a:lnTo>
                    <a:pt x="2907" y="2536"/>
                  </a:lnTo>
                  <a:cubicBezTo>
                    <a:pt x="2928" y="2536"/>
                    <a:pt x="2948" y="2525"/>
                    <a:pt x="2957" y="2505"/>
                  </a:cubicBezTo>
                  <a:cubicBezTo>
                    <a:pt x="2966" y="2488"/>
                    <a:pt x="2966" y="2466"/>
                    <a:pt x="2956" y="2447"/>
                  </a:cubicBezTo>
                  <a:lnTo>
                    <a:pt x="1460" y="28"/>
                  </a:lnTo>
                  <a:cubicBezTo>
                    <a:pt x="1448" y="9"/>
                    <a:pt x="1427" y="0"/>
                    <a:pt x="1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5904560" y="1603111"/>
              <a:ext cx="243951" cy="424190"/>
            </a:xfrm>
            <a:custGeom>
              <a:avLst/>
              <a:gdLst/>
              <a:ahLst/>
              <a:cxnLst/>
              <a:rect l="l" t="t" r="r" b="b"/>
              <a:pathLst>
                <a:path w="2844" h="4923" extrusionOk="0">
                  <a:moveTo>
                    <a:pt x="2134" y="1"/>
                  </a:moveTo>
                  <a:lnTo>
                    <a:pt x="565" y="46"/>
                  </a:lnTo>
                  <a:lnTo>
                    <a:pt x="638" y="2484"/>
                  </a:lnTo>
                  <a:lnTo>
                    <a:pt x="0" y="2503"/>
                  </a:lnTo>
                  <a:lnTo>
                    <a:pt x="1496" y="4923"/>
                  </a:lnTo>
                  <a:lnTo>
                    <a:pt x="2843" y="2418"/>
                  </a:lnTo>
                  <a:lnTo>
                    <a:pt x="2843" y="2418"/>
                  </a:lnTo>
                  <a:lnTo>
                    <a:pt x="2208" y="2437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5899328" y="1598027"/>
              <a:ext cx="254502" cy="434358"/>
            </a:xfrm>
            <a:custGeom>
              <a:avLst/>
              <a:gdLst/>
              <a:ahLst/>
              <a:cxnLst/>
              <a:rect l="l" t="t" r="r" b="b"/>
              <a:pathLst>
                <a:path w="2967" h="5041" extrusionOk="0">
                  <a:moveTo>
                    <a:pt x="2138" y="120"/>
                  </a:moveTo>
                  <a:lnTo>
                    <a:pt x="2210" y="2497"/>
                  </a:lnTo>
                  <a:cubicBezTo>
                    <a:pt x="2210" y="2530"/>
                    <a:pt x="2238" y="2552"/>
                    <a:pt x="2270" y="2553"/>
                  </a:cubicBezTo>
                  <a:lnTo>
                    <a:pt x="2804" y="2537"/>
                  </a:lnTo>
                  <a:lnTo>
                    <a:pt x="1554" y="4863"/>
                  </a:lnTo>
                  <a:lnTo>
                    <a:pt x="164" y="2617"/>
                  </a:lnTo>
                  <a:lnTo>
                    <a:pt x="701" y="2602"/>
                  </a:lnTo>
                  <a:cubicBezTo>
                    <a:pt x="716" y="2602"/>
                    <a:pt x="730" y="2595"/>
                    <a:pt x="741" y="2583"/>
                  </a:cubicBezTo>
                  <a:cubicBezTo>
                    <a:pt x="752" y="2572"/>
                    <a:pt x="758" y="2558"/>
                    <a:pt x="758" y="2541"/>
                  </a:cubicBezTo>
                  <a:lnTo>
                    <a:pt x="686" y="164"/>
                  </a:lnTo>
                  <a:lnTo>
                    <a:pt x="2138" y="120"/>
                  </a:lnTo>
                  <a:close/>
                  <a:moveTo>
                    <a:pt x="2192" y="1"/>
                  </a:moveTo>
                  <a:lnTo>
                    <a:pt x="623" y="49"/>
                  </a:lnTo>
                  <a:cubicBezTo>
                    <a:pt x="590" y="49"/>
                    <a:pt x="564" y="76"/>
                    <a:pt x="565" y="110"/>
                  </a:cubicBezTo>
                  <a:lnTo>
                    <a:pt x="638" y="2485"/>
                  </a:lnTo>
                  <a:lnTo>
                    <a:pt x="60" y="2503"/>
                  </a:lnTo>
                  <a:cubicBezTo>
                    <a:pt x="39" y="2503"/>
                    <a:pt x="19" y="2515"/>
                    <a:pt x="10" y="2534"/>
                  </a:cubicBezTo>
                  <a:cubicBezTo>
                    <a:pt x="1" y="2552"/>
                    <a:pt x="1" y="2574"/>
                    <a:pt x="11" y="2593"/>
                  </a:cubicBezTo>
                  <a:lnTo>
                    <a:pt x="1507" y="5013"/>
                  </a:lnTo>
                  <a:cubicBezTo>
                    <a:pt x="1519" y="5029"/>
                    <a:pt x="1537" y="5041"/>
                    <a:pt x="1557" y="5041"/>
                  </a:cubicBezTo>
                  <a:cubicBezTo>
                    <a:pt x="1579" y="5039"/>
                    <a:pt x="1600" y="5028"/>
                    <a:pt x="1610" y="5010"/>
                  </a:cubicBezTo>
                  <a:lnTo>
                    <a:pt x="2957" y="2505"/>
                  </a:lnTo>
                  <a:cubicBezTo>
                    <a:pt x="2966" y="2485"/>
                    <a:pt x="2966" y="2463"/>
                    <a:pt x="2956" y="2446"/>
                  </a:cubicBezTo>
                  <a:cubicBezTo>
                    <a:pt x="2944" y="2427"/>
                    <a:pt x="2923" y="2418"/>
                    <a:pt x="2904" y="2418"/>
                  </a:cubicBezTo>
                  <a:lnTo>
                    <a:pt x="2325" y="2434"/>
                  </a:lnTo>
                  <a:lnTo>
                    <a:pt x="2254" y="58"/>
                  </a:lnTo>
                  <a:cubicBezTo>
                    <a:pt x="2254" y="43"/>
                    <a:pt x="2247" y="29"/>
                    <a:pt x="2235" y="17"/>
                  </a:cubicBezTo>
                  <a:cubicBezTo>
                    <a:pt x="2225" y="7"/>
                    <a:pt x="2207" y="1"/>
                    <a:pt x="2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6180253" y="344682"/>
              <a:ext cx="1370553" cy="2475607"/>
            </a:xfrm>
            <a:custGeom>
              <a:avLst/>
              <a:gdLst/>
              <a:ahLst/>
              <a:cxnLst/>
              <a:rect l="l" t="t" r="r" b="b"/>
              <a:pathLst>
                <a:path w="15978" h="28731" extrusionOk="0">
                  <a:moveTo>
                    <a:pt x="14268" y="0"/>
                  </a:moveTo>
                  <a:cubicBezTo>
                    <a:pt x="14261" y="0"/>
                    <a:pt x="14255" y="1"/>
                    <a:pt x="14249" y="1"/>
                  </a:cubicBezTo>
                  <a:lnTo>
                    <a:pt x="406" y="651"/>
                  </a:lnTo>
                  <a:cubicBezTo>
                    <a:pt x="177" y="661"/>
                    <a:pt x="1" y="856"/>
                    <a:pt x="12" y="1084"/>
                  </a:cubicBezTo>
                  <a:lnTo>
                    <a:pt x="1296" y="28335"/>
                  </a:lnTo>
                  <a:lnTo>
                    <a:pt x="1296" y="28337"/>
                  </a:lnTo>
                  <a:cubicBezTo>
                    <a:pt x="1307" y="28560"/>
                    <a:pt x="1490" y="28730"/>
                    <a:pt x="1710" y="28730"/>
                  </a:cubicBezTo>
                  <a:cubicBezTo>
                    <a:pt x="1716" y="28730"/>
                    <a:pt x="1723" y="28730"/>
                    <a:pt x="1729" y="28730"/>
                  </a:cubicBezTo>
                  <a:lnTo>
                    <a:pt x="15569" y="28077"/>
                  </a:lnTo>
                  <a:cubicBezTo>
                    <a:pt x="15574" y="28077"/>
                    <a:pt x="15575" y="28077"/>
                    <a:pt x="15577" y="28080"/>
                  </a:cubicBezTo>
                  <a:cubicBezTo>
                    <a:pt x="15803" y="28065"/>
                    <a:pt x="15977" y="27869"/>
                    <a:pt x="15964" y="27641"/>
                  </a:cubicBezTo>
                  <a:lnTo>
                    <a:pt x="14680" y="396"/>
                  </a:lnTo>
                  <a:cubicBezTo>
                    <a:pt x="14672" y="174"/>
                    <a:pt x="14488" y="0"/>
                    <a:pt x="14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8"/>
            <p:cNvSpPr/>
            <p:nvPr/>
          </p:nvSpPr>
          <p:spPr>
            <a:xfrm>
              <a:off x="6175107" y="339426"/>
              <a:ext cx="1380332" cy="2485860"/>
            </a:xfrm>
            <a:custGeom>
              <a:avLst/>
              <a:gdLst/>
              <a:ahLst/>
              <a:cxnLst/>
              <a:rect l="l" t="t" r="r" b="b"/>
              <a:pathLst>
                <a:path w="16092" h="28850" extrusionOk="0">
                  <a:moveTo>
                    <a:pt x="14329" y="118"/>
                  </a:moveTo>
                  <a:cubicBezTo>
                    <a:pt x="14516" y="118"/>
                    <a:pt x="14676" y="267"/>
                    <a:pt x="14684" y="455"/>
                  </a:cubicBezTo>
                  <a:lnTo>
                    <a:pt x="15967" y="27702"/>
                  </a:lnTo>
                  <a:cubicBezTo>
                    <a:pt x="15973" y="27796"/>
                    <a:pt x="15940" y="27886"/>
                    <a:pt x="15878" y="27958"/>
                  </a:cubicBezTo>
                  <a:cubicBezTo>
                    <a:pt x="15815" y="28029"/>
                    <a:pt x="15729" y="28072"/>
                    <a:pt x="15631" y="28078"/>
                  </a:cubicBezTo>
                  <a:lnTo>
                    <a:pt x="15629" y="28137"/>
                  </a:lnTo>
                  <a:lnTo>
                    <a:pt x="15628" y="28078"/>
                  </a:lnTo>
                  <a:lnTo>
                    <a:pt x="1788" y="28728"/>
                  </a:lnTo>
                  <a:cubicBezTo>
                    <a:pt x="1783" y="28728"/>
                    <a:pt x="1779" y="28728"/>
                    <a:pt x="1774" y="28728"/>
                  </a:cubicBezTo>
                  <a:cubicBezTo>
                    <a:pt x="1585" y="28728"/>
                    <a:pt x="1424" y="28581"/>
                    <a:pt x="1415" y="28389"/>
                  </a:cubicBezTo>
                  <a:lnTo>
                    <a:pt x="131" y="1139"/>
                  </a:lnTo>
                  <a:cubicBezTo>
                    <a:pt x="122" y="945"/>
                    <a:pt x="274" y="777"/>
                    <a:pt x="470" y="768"/>
                  </a:cubicBezTo>
                  <a:lnTo>
                    <a:pt x="14312" y="118"/>
                  </a:lnTo>
                  <a:close/>
                  <a:moveTo>
                    <a:pt x="14332" y="1"/>
                  </a:moveTo>
                  <a:cubicBezTo>
                    <a:pt x="14323" y="1"/>
                    <a:pt x="14314" y="1"/>
                    <a:pt x="14306" y="1"/>
                  </a:cubicBezTo>
                  <a:lnTo>
                    <a:pt x="464" y="651"/>
                  </a:lnTo>
                  <a:cubicBezTo>
                    <a:pt x="202" y="665"/>
                    <a:pt x="0" y="886"/>
                    <a:pt x="13" y="1147"/>
                  </a:cubicBezTo>
                  <a:lnTo>
                    <a:pt x="1297" y="28400"/>
                  </a:lnTo>
                  <a:cubicBezTo>
                    <a:pt x="1310" y="28652"/>
                    <a:pt x="1518" y="28850"/>
                    <a:pt x="1769" y="28850"/>
                  </a:cubicBezTo>
                  <a:cubicBezTo>
                    <a:pt x="1776" y="28850"/>
                    <a:pt x="1785" y="28848"/>
                    <a:pt x="1791" y="28848"/>
                  </a:cubicBezTo>
                  <a:lnTo>
                    <a:pt x="15631" y="28197"/>
                  </a:lnTo>
                  <a:lnTo>
                    <a:pt x="15639" y="28197"/>
                  </a:lnTo>
                  <a:cubicBezTo>
                    <a:pt x="15768" y="28190"/>
                    <a:pt x="15883" y="28134"/>
                    <a:pt x="15967" y="28039"/>
                  </a:cubicBezTo>
                  <a:cubicBezTo>
                    <a:pt x="16049" y="27945"/>
                    <a:pt x="16092" y="27824"/>
                    <a:pt x="16085" y="27697"/>
                  </a:cubicBezTo>
                  <a:lnTo>
                    <a:pt x="14802" y="452"/>
                  </a:lnTo>
                  <a:cubicBezTo>
                    <a:pt x="14790" y="200"/>
                    <a:pt x="14579" y="1"/>
                    <a:pt x="14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8"/>
            <p:cNvSpPr/>
            <p:nvPr/>
          </p:nvSpPr>
          <p:spPr>
            <a:xfrm>
              <a:off x="6269463" y="468931"/>
              <a:ext cx="1191449" cy="2227107"/>
            </a:xfrm>
            <a:custGeom>
              <a:avLst/>
              <a:gdLst/>
              <a:ahLst/>
              <a:cxnLst/>
              <a:rect l="l" t="t" r="r" b="b"/>
              <a:pathLst>
                <a:path w="13890" h="25847" extrusionOk="0">
                  <a:moveTo>
                    <a:pt x="11983" y="0"/>
                  </a:moveTo>
                  <a:lnTo>
                    <a:pt x="8674" y="155"/>
                  </a:lnTo>
                  <a:cubicBezTo>
                    <a:pt x="8686" y="376"/>
                    <a:pt x="8515" y="563"/>
                    <a:pt x="8294" y="575"/>
                  </a:cubicBezTo>
                  <a:lnTo>
                    <a:pt x="4447" y="755"/>
                  </a:lnTo>
                  <a:cubicBezTo>
                    <a:pt x="4442" y="755"/>
                    <a:pt x="4436" y="755"/>
                    <a:pt x="4431" y="755"/>
                  </a:cubicBezTo>
                  <a:cubicBezTo>
                    <a:pt x="4217" y="755"/>
                    <a:pt x="4037" y="589"/>
                    <a:pt x="4029" y="373"/>
                  </a:cubicBezTo>
                  <a:lnTo>
                    <a:pt x="720" y="531"/>
                  </a:lnTo>
                  <a:cubicBezTo>
                    <a:pt x="315" y="550"/>
                    <a:pt x="1" y="895"/>
                    <a:pt x="20" y="1300"/>
                  </a:cubicBezTo>
                  <a:lnTo>
                    <a:pt x="1142" y="25145"/>
                  </a:lnTo>
                  <a:cubicBezTo>
                    <a:pt x="1160" y="25539"/>
                    <a:pt x="1483" y="25846"/>
                    <a:pt x="1873" y="25846"/>
                  </a:cubicBezTo>
                  <a:cubicBezTo>
                    <a:pt x="1884" y="25846"/>
                    <a:pt x="1896" y="25846"/>
                    <a:pt x="1908" y="25845"/>
                  </a:cubicBezTo>
                  <a:lnTo>
                    <a:pt x="1912" y="25845"/>
                  </a:lnTo>
                  <a:lnTo>
                    <a:pt x="13172" y="25316"/>
                  </a:lnTo>
                  <a:cubicBezTo>
                    <a:pt x="13577" y="25298"/>
                    <a:pt x="13890" y="24954"/>
                    <a:pt x="13872" y="24548"/>
                  </a:cubicBezTo>
                  <a:lnTo>
                    <a:pt x="12755" y="703"/>
                  </a:lnTo>
                  <a:cubicBezTo>
                    <a:pt x="12738" y="309"/>
                    <a:pt x="12411" y="2"/>
                    <a:pt x="12020" y="2"/>
                  </a:cubicBezTo>
                  <a:cubicBezTo>
                    <a:pt x="12009" y="2"/>
                    <a:pt x="11998" y="3"/>
                    <a:pt x="11987" y="3"/>
                  </a:cubicBezTo>
                  <a:cubicBezTo>
                    <a:pt x="11987" y="0"/>
                    <a:pt x="11985" y="0"/>
                    <a:pt x="11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8"/>
            <p:cNvSpPr/>
            <p:nvPr/>
          </p:nvSpPr>
          <p:spPr>
            <a:xfrm>
              <a:off x="6279328" y="1135584"/>
              <a:ext cx="1180985" cy="503462"/>
            </a:xfrm>
            <a:custGeom>
              <a:avLst/>
              <a:gdLst/>
              <a:ahLst/>
              <a:cxnLst/>
              <a:rect l="l" t="t" r="r" b="b"/>
              <a:pathLst>
                <a:path w="13768" h="5843" extrusionOk="0">
                  <a:moveTo>
                    <a:pt x="13523" y="0"/>
                  </a:moveTo>
                  <a:lnTo>
                    <a:pt x="1" y="636"/>
                  </a:lnTo>
                  <a:lnTo>
                    <a:pt x="246" y="5842"/>
                  </a:lnTo>
                  <a:lnTo>
                    <a:pt x="13767" y="5207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/>
            <p:cNvSpPr/>
            <p:nvPr/>
          </p:nvSpPr>
          <p:spPr>
            <a:xfrm>
              <a:off x="6273924" y="1130414"/>
              <a:ext cx="1191449" cy="513802"/>
            </a:xfrm>
            <a:custGeom>
              <a:avLst/>
              <a:gdLst/>
              <a:ahLst/>
              <a:cxnLst/>
              <a:rect l="l" t="t" r="r" b="b"/>
              <a:pathLst>
                <a:path w="13890" h="5963" extrusionOk="0">
                  <a:moveTo>
                    <a:pt x="13528" y="122"/>
                  </a:moveTo>
                  <a:lnTo>
                    <a:pt x="13768" y="5213"/>
                  </a:lnTo>
                  <a:lnTo>
                    <a:pt x="365" y="5842"/>
                  </a:lnTo>
                  <a:lnTo>
                    <a:pt x="124" y="753"/>
                  </a:lnTo>
                  <a:lnTo>
                    <a:pt x="13528" y="122"/>
                  </a:lnTo>
                  <a:close/>
                  <a:moveTo>
                    <a:pt x="13590" y="1"/>
                  </a:moveTo>
                  <a:cubicBezTo>
                    <a:pt x="13587" y="1"/>
                    <a:pt x="13585" y="1"/>
                    <a:pt x="13583" y="1"/>
                  </a:cubicBezTo>
                  <a:lnTo>
                    <a:pt x="61" y="637"/>
                  </a:lnTo>
                  <a:cubicBezTo>
                    <a:pt x="27" y="638"/>
                    <a:pt x="1" y="666"/>
                    <a:pt x="4" y="698"/>
                  </a:cubicBezTo>
                  <a:lnTo>
                    <a:pt x="248" y="5907"/>
                  </a:lnTo>
                  <a:cubicBezTo>
                    <a:pt x="248" y="5921"/>
                    <a:pt x="256" y="5936"/>
                    <a:pt x="266" y="5948"/>
                  </a:cubicBezTo>
                  <a:cubicBezTo>
                    <a:pt x="278" y="5957"/>
                    <a:pt x="292" y="5963"/>
                    <a:pt x="307" y="5963"/>
                  </a:cubicBezTo>
                  <a:lnTo>
                    <a:pt x="309" y="5963"/>
                  </a:lnTo>
                  <a:lnTo>
                    <a:pt x="13830" y="5326"/>
                  </a:lnTo>
                  <a:cubicBezTo>
                    <a:pt x="13864" y="5325"/>
                    <a:pt x="13889" y="5297"/>
                    <a:pt x="13888" y="5264"/>
                  </a:cubicBezTo>
                  <a:lnTo>
                    <a:pt x="13643" y="56"/>
                  </a:lnTo>
                  <a:cubicBezTo>
                    <a:pt x="13643" y="41"/>
                    <a:pt x="13636" y="26"/>
                    <a:pt x="13624" y="16"/>
                  </a:cubicBezTo>
                  <a:cubicBezTo>
                    <a:pt x="13615" y="7"/>
                    <a:pt x="13603" y="1"/>
                    <a:pt x="13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/>
            <p:cNvSpPr/>
            <p:nvPr/>
          </p:nvSpPr>
          <p:spPr>
            <a:xfrm>
              <a:off x="6334999" y="1276893"/>
              <a:ext cx="357178" cy="27745"/>
            </a:xfrm>
            <a:custGeom>
              <a:avLst/>
              <a:gdLst/>
              <a:ahLst/>
              <a:cxnLst/>
              <a:rect l="l" t="t" r="r" b="b"/>
              <a:pathLst>
                <a:path w="4164" h="322" extrusionOk="0">
                  <a:moveTo>
                    <a:pt x="4103" y="0"/>
                  </a:moveTo>
                  <a:cubicBezTo>
                    <a:pt x="4102" y="0"/>
                    <a:pt x="4100" y="0"/>
                    <a:pt x="4099" y="1"/>
                  </a:cubicBezTo>
                  <a:lnTo>
                    <a:pt x="58" y="204"/>
                  </a:lnTo>
                  <a:cubicBezTo>
                    <a:pt x="25" y="205"/>
                    <a:pt x="0" y="233"/>
                    <a:pt x="2" y="266"/>
                  </a:cubicBezTo>
                  <a:cubicBezTo>
                    <a:pt x="5" y="298"/>
                    <a:pt x="30" y="322"/>
                    <a:pt x="61" y="322"/>
                  </a:cubicBezTo>
                  <a:lnTo>
                    <a:pt x="65" y="322"/>
                  </a:lnTo>
                  <a:lnTo>
                    <a:pt x="4106" y="119"/>
                  </a:lnTo>
                  <a:cubicBezTo>
                    <a:pt x="4139" y="117"/>
                    <a:pt x="4164" y="89"/>
                    <a:pt x="4162" y="57"/>
                  </a:cubicBezTo>
                  <a:cubicBezTo>
                    <a:pt x="4159" y="27"/>
                    <a:pt x="4131" y="0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/>
            <p:cNvSpPr/>
            <p:nvPr/>
          </p:nvSpPr>
          <p:spPr>
            <a:xfrm>
              <a:off x="6340660" y="1334882"/>
              <a:ext cx="357263" cy="27659"/>
            </a:xfrm>
            <a:custGeom>
              <a:avLst/>
              <a:gdLst/>
              <a:ahLst/>
              <a:cxnLst/>
              <a:rect l="l" t="t" r="r" b="b"/>
              <a:pathLst>
                <a:path w="4165" h="321" extrusionOk="0">
                  <a:moveTo>
                    <a:pt x="4105" y="1"/>
                  </a:moveTo>
                  <a:cubicBezTo>
                    <a:pt x="4103" y="1"/>
                    <a:pt x="4101" y="1"/>
                    <a:pt x="4099" y="1"/>
                  </a:cubicBezTo>
                  <a:lnTo>
                    <a:pt x="58" y="203"/>
                  </a:lnTo>
                  <a:cubicBezTo>
                    <a:pt x="26" y="205"/>
                    <a:pt x="1" y="233"/>
                    <a:pt x="2" y="266"/>
                  </a:cubicBezTo>
                  <a:cubicBezTo>
                    <a:pt x="5" y="297"/>
                    <a:pt x="30" y="321"/>
                    <a:pt x="61" y="321"/>
                  </a:cubicBezTo>
                  <a:lnTo>
                    <a:pt x="66" y="321"/>
                  </a:lnTo>
                  <a:lnTo>
                    <a:pt x="4107" y="119"/>
                  </a:lnTo>
                  <a:cubicBezTo>
                    <a:pt x="4139" y="116"/>
                    <a:pt x="4164" y="90"/>
                    <a:pt x="4163" y="56"/>
                  </a:cubicBezTo>
                  <a:cubicBezTo>
                    <a:pt x="4160" y="27"/>
                    <a:pt x="4133" y="1"/>
                    <a:pt x="4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/>
            <p:cNvSpPr/>
            <p:nvPr/>
          </p:nvSpPr>
          <p:spPr>
            <a:xfrm>
              <a:off x="6346493" y="1410275"/>
              <a:ext cx="934889" cy="50837"/>
            </a:xfrm>
            <a:custGeom>
              <a:avLst/>
              <a:gdLst/>
              <a:ahLst/>
              <a:cxnLst/>
              <a:rect l="l" t="t" r="r" b="b"/>
              <a:pathLst>
                <a:path w="10899" h="590" extrusionOk="0">
                  <a:moveTo>
                    <a:pt x="10837" y="0"/>
                  </a:moveTo>
                  <a:lnTo>
                    <a:pt x="59" y="472"/>
                  </a:lnTo>
                  <a:cubicBezTo>
                    <a:pt x="27" y="472"/>
                    <a:pt x="0" y="500"/>
                    <a:pt x="2" y="534"/>
                  </a:cubicBezTo>
                  <a:cubicBezTo>
                    <a:pt x="5" y="566"/>
                    <a:pt x="30" y="590"/>
                    <a:pt x="62" y="590"/>
                  </a:cubicBezTo>
                  <a:lnTo>
                    <a:pt x="64" y="590"/>
                  </a:lnTo>
                  <a:lnTo>
                    <a:pt x="10840" y="118"/>
                  </a:lnTo>
                  <a:cubicBezTo>
                    <a:pt x="10874" y="118"/>
                    <a:pt x="10899" y="91"/>
                    <a:pt x="10897" y="58"/>
                  </a:cubicBezTo>
                  <a:cubicBezTo>
                    <a:pt x="10896" y="25"/>
                    <a:pt x="10869" y="0"/>
                    <a:pt x="10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/>
            <p:cNvSpPr/>
            <p:nvPr/>
          </p:nvSpPr>
          <p:spPr>
            <a:xfrm>
              <a:off x="6346493" y="1456804"/>
              <a:ext cx="934889" cy="50924"/>
            </a:xfrm>
            <a:custGeom>
              <a:avLst/>
              <a:gdLst/>
              <a:ahLst/>
              <a:cxnLst/>
              <a:rect l="l" t="t" r="r" b="b"/>
              <a:pathLst>
                <a:path w="10899" h="591" extrusionOk="0">
                  <a:moveTo>
                    <a:pt x="10837" y="1"/>
                  </a:moveTo>
                  <a:lnTo>
                    <a:pt x="59" y="473"/>
                  </a:lnTo>
                  <a:cubicBezTo>
                    <a:pt x="27" y="473"/>
                    <a:pt x="0" y="499"/>
                    <a:pt x="2" y="533"/>
                  </a:cubicBezTo>
                  <a:cubicBezTo>
                    <a:pt x="5" y="565"/>
                    <a:pt x="30" y="590"/>
                    <a:pt x="62" y="590"/>
                  </a:cubicBezTo>
                  <a:lnTo>
                    <a:pt x="64" y="590"/>
                  </a:lnTo>
                  <a:lnTo>
                    <a:pt x="10840" y="119"/>
                  </a:lnTo>
                  <a:cubicBezTo>
                    <a:pt x="10874" y="119"/>
                    <a:pt x="10899" y="91"/>
                    <a:pt x="10897" y="57"/>
                  </a:cubicBezTo>
                  <a:cubicBezTo>
                    <a:pt x="10896" y="25"/>
                    <a:pt x="10869" y="1"/>
                    <a:pt x="10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/>
            <p:cNvSpPr/>
            <p:nvPr/>
          </p:nvSpPr>
          <p:spPr>
            <a:xfrm>
              <a:off x="6346493" y="1509019"/>
              <a:ext cx="934889" cy="50924"/>
            </a:xfrm>
            <a:custGeom>
              <a:avLst/>
              <a:gdLst/>
              <a:ahLst/>
              <a:cxnLst/>
              <a:rect l="l" t="t" r="r" b="b"/>
              <a:pathLst>
                <a:path w="10899" h="591" extrusionOk="0">
                  <a:moveTo>
                    <a:pt x="10837" y="1"/>
                  </a:moveTo>
                  <a:lnTo>
                    <a:pt x="59" y="472"/>
                  </a:lnTo>
                  <a:cubicBezTo>
                    <a:pt x="27" y="472"/>
                    <a:pt x="0" y="500"/>
                    <a:pt x="2" y="533"/>
                  </a:cubicBezTo>
                  <a:cubicBezTo>
                    <a:pt x="5" y="565"/>
                    <a:pt x="30" y="590"/>
                    <a:pt x="62" y="590"/>
                  </a:cubicBezTo>
                  <a:lnTo>
                    <a:pt x="64" y="590"/>
                  </a:lnTo>
                  <a:lnTo>
                    <a:pt x="10840" y="119"/>
                  </a:lnTo>
                  <a:cubicBezTo>
                    <a:pt x="10874" y="119"/>
                    <a:pt x="10899" y="91"/>
                    <a:pt x="10897" y="58"/>
                  </a:cubicBezTo>
                  <a:cubicBezTo>
                    <a:pt x="10896" y="24"/>
                    <a:pt x="10869" y="1"/>
                    <a:pt x="10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/>
            <p:cNvSpPr/>
            <p:nvPr/>
          </p:nvSpPr>
          <p:spPr>
            <a:xfrm>
              <a:off x="7182065" y="1217612"/>
              <a:ext cx="77629" cy="80220"/>
            </a:xfrm>
            <a:custGeom>
              <a:avLst/>
              <a:gdLst/>
              <a:ahLst/>
              <a:cxnLst/>
              <a:rect l="l" t="t" r="r" b="b"/>
              <a:pathLst>
                <a:path w="905" h="931" extrusionOk="0">
                  <a:moveTo>
                    <a:pt x="862" y="0"/>
                  </a:moveTo>
                  <a:lnTo>
                    <a:pt x="1" y="43"/>
                  </a:lnTo>
                  <a:lnTo>
                    <a:pt x="44" y="930"/>
                  </a:lnTo>
                  <a:lnTo>
                    <a:pt x="446" y="577"/>
                  </a:lnTo>
                  <a:lnTo>
                    <a:pt x="904" y="888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/>
            <p:cNvSpPr/>
            <p:nvPr/>
          </p:nvSpPr>
          <p:spPr>
            <a:xfrm>
              <a:off x="7176918" y="1212442"/>
              <a:ext cx="87922" cy="90473"/>
            </a:xfrm>
            <a:custGeom>
              <a:avLst/>
              <a:gdLst/>
              <a:ahLst/>
              <a:cxnLst/>
              <a:rect l="l" t="t" r="r" b="b"/>
              <a:pathLst>
                <a:path w="1025" h="1050" extrusionOk="0">
                  <a:moveTo>
                    <a:pt x="863" y="121"/>
                  </a:moveTo>
                  <a:lnTo>
                    <a:pt x="898" y="833"/>
                  </a:lnTo>
                  <a:lnTo>
                    <a:pt x="537" y="587"/>
                  </a:lnTo>
                  <a:cubicBezTo>
                    <a:pt x="527" y="580"/>
                    <a:pt x="516" y="577"/>
                    <a:pt x="505" y="577"/>
                  </a:cubicBezTo>
                  <a:cubicBezTo>
                    <a:pt x="491" y="577"/>
                    <a:pt x="476" y="582"/>
                    <a:pt x="465" y="592"/>
                  </a:cubicBezTo>
                  <a:lnTo>
                    <a:pt x="157" y="865"/>
                  </a:lnTo>
                  <a:lnTo>
                    <a:pt x="124" y="158"/>
                  </a:lnTo>
                  <a:lnTo>
                    <a:pt x="863" y="121"/>
                  </a:lnTo>
                  <a:close/>
                  <a:moveTo>
                    <a:pt x="923" y="1"/>
                  </a:moveTo>
                  <a:cubicBezTo>
                    <a:pt x="921" y="1"/>
                    <a:pt x="918" y="1"/>
                    <a:pt x="916" y="1"/>
                  </a:cubicBezTo>
                  <a:lnTo>
                    <a:pt x="58" y="41"/>
                  </a:lnTo>
                  <a:cubicBezTo>
                    <a:pt x="27" y="44"/>
                    <a:pt x="1" y="71"/>
                    <a:pt x="2" y="105"/>
                  </a:cubicBezTo>
                  <a:lnTo>
                    <a:pt x="45" y="992"/>
                  </a:lnTo>
                  <a:cubicBezTo>
                    <a:pt x="46" y="1014"/>
                    <a:pt x="61" y="1035"/>
                    <a:pt x="82" y="1043"/>
                  </a:cubicBezTo>
                  <a:cubicBezTo>
                    <a:pt x="89" y="1048"/>
                    <a:pt x="96" y="1049"/>
                    <a:pt x="104" y="1049"/>
                  </a:cubicBezTo>
                  <a:cubicBezTo>
                    <a:pt x="118" y="1049"/>
                    <a:pt x="133" y="1043"/>
                    <a:pt x="142" y="1035"/>
                  </a:cubicBezTo>
                  <a:lnTo>
                    <a:pt x="509" y="712"/>
                  </a:lnTo>
                  <a:lnTo>
                    <a:pt x="930" y="998"/>
                  </a:lnTo>
                  <a:cubicBezTo>
                    <a:pt x="941" y="1004"/>
                    <a:pt x="952" y="1007"/>
                    <a:pt x="964" y="1007"/>
                  </a:cubicBezTo>
                  <a:cubicBezTo>
                    <a:pt x="974" y="1007"/>
                    <a:pt x="984" y="1005"/>
                    <a:pt x="994" y="999"/>
                  </a:cubicBezTo>
                  <a:cubicBezTo>
                    <a:pt x="1012" y="989"/>
                    <a:pt x="1025" y="967"/>
                    <a:pt x="1023" y="945"/>
                  </a:cubicBezTo>
                  <a:lnTo>
                    <a:pt x="979" y="56"/>
                  </a:lnTo>
                  <a:cubicBezTo>
                    <a:pt x="978" y="27"/>
                    <a:pt x="955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/>
            <p:cNvSpPr/>
            <p:nvPr/>
          </p:nvSpPr>
          <p:spPr>
            <a:xfrm>
              <a:off x="6815532" y="1224161"/>
              <a:ext cx="29507" cy="28693"/>
            </a:xfrm>
            <a:custGeom>
              <a:avLst/>
              <a:gdLst/>
              <a:ahLst/>
              <a:cxnLst/>
              <a:rect l="l" t="t" r="r" b="b"/>
              <a:pathLst>
                <a:path w="344" h="333" extrusionOk="0">
                  <a:moveTo>
                    <a:pt x="168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71" y="7"/>
                    <a:pt x="0" y="85"/>
                    <a:pt x="6" y="176"/>
                  </a:cubicBezTo>
                  <a:cubicBezTo>
                    <a:pt x="12" y="266"/>
                    <a:pt x="83" y="333"/>
                    <a:pt x="170" y="333"/>
                  </a:cubicBezTo>
                  <a:cubicBezTo>
                    <a:pt x="174" y="333"/>
                    <a:pt x="178" y="333"/>
                    <a:pt x="181" y="333"/>
                  </a:cubicBezTo>
                  <a:cubicBezTo>
                    <a:pt x="273" y="328"/>
                    <a:pt x="343" y="250"/>
                    <a:pt x="338" y="159"/>
                  </a:cubicBezTo>
                  <a:cubicBezTo>
                    <a:pt x="332" y="68"/>
                    <a:pt x="258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/>
            <p:cNvSpPr/>
            <p:nvPr/>
          </p:nvSpPr>
          <p:spPr>
            <a:xfrm>
              <a:off x="6813216" y="1221662"/>
              <a:ext cx="34225" cy="33777"/>
            </a:xfrm>
            <a:custGeom>
              <a:avLst/>
              <a:gdLst/>
              <a:ahLst/>
              <a:cxnLst/>
              <a:rect l="l" t="t" r="r" b="b"/>
              <a:pathLst>
                <a:path w="399" h="392" extrusionOk="0">
                  <a:moveTo>
                    <a:pt x="201" y="62"/>
                  </a:moveTo>
                  <a:cubicBezTo>
                    <a:pt x="233" y="62"/>
                    <a:pt x="264" y="73"/>
                    <a:pt x="291" y="96"/>
                  </a:cubicBezTo>
                  <a:cubicBezTo>
                    <a:pt x="316" y="121"/>
                    <a:pt x="334" y="154"/>
                    <a:pt x="335" y="191"/>
                  </a:cubicBezTo>
                  <a:cubicBezTo>
                    <a:pt x="337" y="226"/>
                    <a:pt x="323" y="261"/>
                    <a:pt x="300" y="288"/>
                  </a:cubicBezTo>
                  <a:cubicBezTo>
                    <a:pt x="276" y="316"/>
                    <a:pt x="242" y="332"/>
                    <a:pt x="205" y="335"/>
                  </a:cubicBezTo>
                  <a:cubicBezTo>
                    <a:pt x="172" y="335"/>
                    <a:pt x="136" y="323"/>
                    <a:pt x="108" y="300"/>
                  </a:cubicBezTo>
                  <a:cubicBezTo>
                    <a:pt x="83" y="276"/>
                    <a:pt x="67" y="242"/>
                    <a:pt x="64" y="205"/>
                  </a:cubicBezTo>
                  <a:cubicBezTo>
                    <a:pt x="61" y="130"/>
                    <a:pt x="117" y="65"/>
                    <a:pt x="194" y="62"/>
                  </a:cubicBezTo>
                  <a:close/>
                  <a:moveTo>
                    <a:pt x="201" y="0"/>
                  </a:moveTo>
                  <a:cubicBezTo>
                    <a:pt x="197" y="0"/>
                    <a:pt x="193" y="0"/>
                    <a:pt x="189" y="1"/>
                  </a:cubicBezTo>
                  <a:cubicBezTo>
                    <a:pt x="83" y="8"/>
                    <a:pt x="1" y="101"/>
                    <a:pt x="5" y="207"/>
                  </a:cubicBezTo>
                  <a:cubicBezTo>
                    <a:pt x="8" y="258"/>
                    <a:pt x="32" y="307"/>
                    <a:pt x="70" y="342"/>
                  </a:cubicBezTo>
                  <a:cubicBezTo>
                    <a:pt x="105" y="375"/>
                    <a:pt x="151" y="391"/>
                    <a:pt x="200" y="391"/>
                  </a:cubicBezTo>
                  <a:cubicBezTo>
                    <a:pt x="202" y="391"/>
                    <a:pt x="207" y="391"/>
                    <a:pt x="210" y="388"/>
                  </a:cubicBezTo>
                  <a:cubicBezTo>
                    <a:pt x="261" y="387"/>
                    <a:pt x="309" y="362"/>
                    <a:pt x="344" y="323"/>
                  </a:cubicBezTo>
                  <a:cubicBezTo>
                    <a:pt x="379" y="285"/>
                    <a:pt x="398" y="235"/>
                    <a:pt x="394" y="183"/>
                  </a:cubicBezTo>
                  <a:lnTo>
                    <a:pt x="394" y="182"/>
                  </a:lnTo>
                  <a:cubicBezTo>
                    <a:pt x="393" y="130"/>
                    <a:pt x="369" y="85"/>
                    <a:pt x="329" y="49"/>
                  </a:cubicBezTo>
                  <a:cubicBezTo>
                    <a:pt x="294" y="18"/>
                    <a:pt x="250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/>
            <p:cNvSpPr/>
            <p:nvPr/>
          </p:nvSpPr>
          <p:spPr>
            <a:xfrm>
              <a:off x="6872403" y="1221403"/>
              <a:ext cx="28993" cy="28521"/>
            </a:xfrm>
            <a:custGeom>
              <a:avLst/>
              <a:gdLst/>
              <a:ahLst/>
              <a:cxnLst/>
              <a:rect l="l" t="t" r="r" b="b"/>
              <a:pathLst>
                <a:path w="338" h="331" extrusionOk="0">
                  <a:moveTo>
                    <a:pt x="172" y="0"/>
                  </a:moveTo>
                  <a:cubicBezTo>
                    <a:pt x="168" y="0"/>
                    <a:pt x="165" y="0"/>
                    <a:pt x="161" y="1"/>
                  </a:cubicBezTo>
                  <a:cubicBezTo>
                    <a:pt x="71" y="4"/>
                    <a:pt x="0" y="82"/>
                    <a:pt x="5" y="173"/>
                  </a:cubicBezTo>
                  <a:cubicBezTo>
                    <a:pt x="8" y="263"/>
                    <a:pt x="83" y="331"/>
                    <a:pt x="171" y="331"/>
                  </a:cubicBezTo>
                  <a:cubicBezTo>
                    <a:pt x="173" y="331"/>
                    <a:pt x="175" y="331"/>
                    <a:pt x="177" y="331"/>
                  </a:cubicBezTo>
                  <a:cubicBezTo>
                    <a:pt x="268" y="326"/>
                    <a:pt x="338" y="250"/>
                    <a:pt x="335" y="157"/>
                  </a:cubicBezTo>
                  <a:cubicBezTo>
                    <a:pt x="331" y="69"/>
                    <a:pt x="260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/>
            <p:cNvSpPr/>
            <p:nvPr/>
          </p:nvSpPr>
          <p:spPr>
            <a:xfrm>
              <a:off x="6869830" y="1218905"/>
              <a:ext cx="33882" cy="33604"/>
            </a:xfrm>
            <a:custGeom>
              <a:avLst/>
              <a:gdLst/>
              <a:ahLst/>
              <a:cxnLst/>
              <a:rect l="l" t="t" r="r" b="b"/>
              <a:pathLst>
                <a:path w="395" h="390" extrusionOk="0">
                  <a:moveTo>
                    <a:pt x="200" y="58"/>
                  </a:moveTo>
                  <a:cubicBezTo>
                    <a:pt x="234" y="58"/>
                    <a:pt x="265" y="69"/>
                    <a:pt x="291" y="92"/>
                  </a:cubicBezTo>
                  <a:cubicBezTo>
                    <a:pt x="316" y="117"/>
                    <a:pt x="332" y="149"/>
                    <a:pt x="335" y="186"/>
                  </a:cubicBezTo>
                  <a:cubicBezTo>
                    <a:pt x="337" y="221"/>
                    <a:pt x="324" y="257"/>
                    <a:pt x="300" y="283"/>
                  </a:cubicBezTo>
                  <a:cubicBezTo>
                    <a:pt x="275" y="310"/>
                    <a:pt x="242" y="326"/>
                    <a:pt x="206" y="327"/>
                  </a:cubicBezTo>
                  <a:cubicBezTo>
                    <a:pt x="201" y="328"/>
                    <a:pt x="197" y="328"/>
                    <a:pt x="193" y="328"/>
                  </a:cubicBezTo>
                  <a:cubicBezTo>
                    <a:pt x="162" y="328"/>
                    <a:pt x="133" y="314"/>
                    <a:pt x="108" y="293"/>
                  </a:cubicBezTo>
                  <a:cubicBezTo>
                    <a:pt x="82" y="268"/>
                    <a:pt x="66" y="236"/>
                    <a:pt x="64" y="199"/>
                  </a:cubicBezTo>
                  <a:cubicBezTo>
                    <a:pt x="63" y="164"/>
                    <a:pt x="74" y="128"/>
                    <a:pt x="100" y="102"/>
                  </a:cubicBezTo>
                  <a:cubicBezTo>
                    <a:pt x="123" y="75"/>
                    <a:pt x="156" y="59"/>
                    <a:pt x="192" y="58"/>
                  </a:cubicBezTo>
                  <a:close/>
                  <a:moveTo>
                    <a:pt x="194" y="0"/>
                  </a:moveTo>
                  <a:cubicBezTo>
                    <a:pt x="192" y="0"/>
                    <a:pt x="190" y="0"/>
                    <a:pt x="188" y="0"/>
                  </a:cubicBezTo>
                  <a:cubicBezTo>
                    <a:pt x="136" y="3"/>
                    <a:pt x="88" y="25"/>
                    <a:pt x="52" y="65"/>
                  </a:cubicBezTo>
                  <a:cubicBezTo>
                    <a:pt x="17" y="103"/>
                    <a:pt x="1" y="153"/>
                    <a:pt x="4" y="205"/>
                  </a:cubicBezTo>
                  <a:cubicBezTo>
                    <a:pt x="7" y="257"/>
                    <a:pt x="29" y="304"/>
                    <a:pt x="67" y="339"/>
                  </a:cubicBezTo>
                  <a:cubicBezTo>
                    <a:pt x="104" y="370"/>
                    <a:pt x="151" y="389"/>
                    <a:pt x="198" y="389"/>
                  </a:cubicBezTo>
                  <a:lnTo>
                    <a:pt x="207" y="389"/>
                  </a:lnTo>
                  <a:cubicBezTo>
                    <a:pt x="259" y="385"/>
                    <a:pt x="307" y="363"/>
                    <a:pt x="341" y="324"/>
                  </a:cubicBezTo>
                  <a:cubicBezTo>
                    <a:pt x="377" y="286"/>
                    <a:pt x="394" y="236"/>
                    <a:pt x="391" y="184"/>
                  </a:cubicBezTo>
                  <a:cubicBezTo>
                    <a:pt x="388" y="133"/>
                    <a:pt x="366" y="84"/>
                    <a:pt x="328" y="50"/>
                  </a:cubicBezTo>
                  <a:cubicBezTo>
                    <a:pt x="290" y="16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6929532" y="1218215"/>
              <a:ext cx="28907" cy="28521"/>
            </a:xfrm>
            <a:custGeom>
              <a:avLst/>
              <a:gdLst/>
              <a:ahLst/>
              <a:cxnLst/>
              <a:rect l="l" t="t" r="r" b="b"/>
              <a:pathLst>
                <a:path w="337" h="331" extrusionOk="0">
                  <a:moveTo>
                    <a:pt x="168" y="1"/>
                  </a:moveTo>
                  <a:cubicBezTo>
                    <a:pt x="165" y="1"/>
                    <a:pt x="162" y="1"/>
                    <a:pt x="160" y="1"/>
                  </a:cubicBezTo>
                  <a:cubicBezTo>
                    <a:pt x="70" y="4"/>
                    <a:pt x="0" y="83"/>
                    <a:pt x="3" y="173"/>
                  </a:cubicBezTo>
                  <a:cubicBezTo>
                    <a:pt x="8" y="263"/>
                    <a:pt x="81" y="331"/>
                    <a:pt x="172" y="331"/>
                  </a:cubicBezTo>
                  <a:cubicBezTo>
                    <a:pt x="173" y="331"/>
                    <a:pt x="175" y="331"/>
                    <a:pt x="177" y="331"/>
                  </a:cubicBezTo>
                  <a:cubicBezTo>
                    <a:pt x="267" y="326"/>
                    <a:pt x="336" y="250"/>
                    <a:pt x="333" y="157"/>
                  </a:cubicBezTo>
                  <a:cubicBezTo>
                    <a:pt x="329" y="70"/>
                    <a:pt x="257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/>
            <p:cNvSpPr/>
            <p:nvPr/>
          </p:nvSpPr>
          <p:spPr>
            <a:xfrm>
              <a:off x="6926701" y="1215716"/>
              <a:ext cx="34139" cy="33691"/>
            </a:xfrm>
            <a:custGeom>
              <a:avLst/>
              <a:gdLst/>
              <a:ahLst/>
              <a:cxnLst/>
              <a:rect l="l" t="t" r="r" b="b"/>
              <a:pathLst>
                <a:path w="398" h="391" extrusionOk="0">
                  <a:moveTo>
                    <a:pt x="203" y="59"/>
                  </a:moveTo>
                  <a:cubicBezTo>
                    <a:pt x="274" y="59"/>
                    <a:pt x="333" y="117"/>
                    <a:pt x="337" y="186"/>
                  </a:cubicBezTo>
                  <a:lnTo>
                    <a:pt x="337" y="187"/>
                  </a:lnTo>
                  <a:cubicBezTo>
                    <a:pt x="338" y="224"/>
                    <a:pt x="325" y="258"/>
                    <a:pt x="302" y="285"/>
                  </a:cubicBezTo>
                  <a:cubicBezTo>
                    <a:pt x="278" y="313"/>
                    <a:pt x="244" y="327"/>
                    <a:pt x="207" y="330"/>
                  </a:cubicBezTo>
                  <a:cubicBezTo>
                    <a:pt x="205" y="330"/>
                    <a:pt x="204" y="331"/>
                    <a:pt x="202" y="331"/>
                  </a:cubicBezTo>
                  <a:cubicBezTo>
                    <a:pt x="131" y="331"/>
                    <a:pt x="70" y="274"/>
                    <a:pt x="66" y="201"/>
                  </a:cubicBezTo>
                  <a:cubicBezTo>
                    <a:pt x="63" y="127"/>
                    <a:pt x="119" y="62"/>
                    <a:pt x="196" y="59"/>
                  </a:cubicBezTo>
                  <a:close/>
                  <a:moveTo>
                    <a:pt x="200" y="0"/>
                  </a:moveTo>
                  <a:cubicBezTo>
                    <a:pt x="197" y="0"/>
                    <a:pt x="194" y="0"/>
                    <a:pt x="191" y="0"/>
                  </a:cubicBezTo>
                  <a:cubicBezTo>
                    <a:pt x="85" y="6"/>
                    <a:pt x="1" y="98"/>
                    <a:pt x="7" y="205"/>
                  </a:cubicBezTo>
                  <a:cubicBezTo>
                    <a:pt x="13" y="310"/>
                    <a:pt x="100" y="391"/>
                    <a:pt x="203" y="391"/>
                  </a:cubicBezTo>
                  <a:cubicBezTo>
                    <a:pt x="206" y="391"/>
                    <a:pt x="207" y="391"/>
                    <a:pt x="212" y="389"/>
                  </a:cubicBezTo>
                  <a:cubicBezTo>
                    <a:pt x="263" y="385"/>
                    <a:pt x="310" y="363"/>
                    <a:pt x="346" y="325"/>
                  </a:cubicBezTo>
                  <a:cubicBezTo>
                    <a:pt x="381" y="286"/>
                    <a:pt x="397" y="236"/>
                    <a:pt x="396" y="185"/>
                  </a:cubicBezTo>
                  <a:cubicBezTo>
                    <a:pt x="390" y="80"/>
                    <a:pt x="305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/>
            <p:cNvSpPr/>
            <p:nvPr/>
          </p:nvSpPr>
          <p:spPr>
            <a:xfrm>
              <a:off x="7309018" y="892428"/>
              <a:ext cx="719759" cy="1979986"/>
            </a:xfrm>
            <a:custGeom>
              <a:avLst/>
              <a:gdLst/>
              <a:ahLst/>
              <a:cxnLst/>
              <a:rect l="l" t="t" r="r" b="b"/>
              <a:pathLst>
                <a:path w="8391" h="22979" extrusionOk="0">
                  <a:moveTo>
                    <a:pt x="3420" y="0"/>
                  </a:moveTo>
                  <a:cubicBezTo>
                    <a:pt x="3412" y="0"/>
                    <a:pt x="3403" y="0"/>
                    <a:pt x="3395" y="0"/>
                  </a:cubicBezTo>
                  <a:cubicBezTo>
                    <a:pt x="2493" y="2"/>
                    <a:pt x="2161" y="848"/>
                    <a:pt x="1675" y="1751"/>
                  </a:cubicBezTo>
                  <a:cubicBezTo>
                    <a:pt x="783" y="3406"/>
                    <a:pt x="102" y="6435"/>
                    <a:pt x="568" y="7945"/>
                  </a:cubicBezTo>
                  <a:cubicBezTo>
                    <a:pt x="1034" y="9456"/>
                    <a:pt x="1432" y="9787"/>
                    <a:pt x="1496" y="10476"/>
                  </a:cubicBezTo>
                  <a:cubicBezTo>
                    <a:pt x="1561" y="11165"/>
                    <a:pt x="1" y="16009"/>
                    <a:pt x="631" y="18404"/>
                  </a:cubicBezTo>
                  <a:cubicBezTo>
                    <a:pt x="1259" y="20799"/>
                    <a:pt x="3001" y="22398"/>
                    <a:pt x="4692" y="22979"/>
                  </a:cubicBezTo>
                  <a:lnTo>
                    <a:pt x="8391" y="17950"/>
                  </a:lnTo>
                  <a:cubicBezTo>
                    <a:pt x="8391" y="17950"/>
                    <a:pt x="5365" y="9052"/>
                    <a:pt x="5246" y="7674"/>
                  </a:cubicBezTo>
                  <a:cubicBezTo>
                    <a:pt x="5128" y="6296"/>
                    <a:pt x="4957" y="5410"/>
                    <a:pt x="4921" y="4601"/>
                  </a:cubicBezTo>
                  <a:cubicBezTo>
                    <a:pt x="4886" y="3792"/>
                    <a:pt x="4998" y="1446"/>
                    <a:pt x="4939" y="797"/>
                  </a:cubicBezTo>
                  <a:cubicBezTo>
                    <a:pt x="4879" y="155"/>
                    <a:pt x="4306" y="0"/>
                    <a:pt x="3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/>
            <p:cNvSpPr/>
            <p:nvPr/>
          </p:nvSpPr>
          <p:spPr>
            <a:xfrm>
              <a:off x="7486494" y="892773"/>
              <a:ext cx="658857" cy="1829283"/>
            </a:xfrm>
            <a:custGeom>
              <a:avLst/>
              <a:gdLst/>
              <a:ahLst/>
              <a:cxnLst/>
              <a:rect l="l" t="t" r="r" b="b"/>
              <a:pathLst>
                <a:path w="7681" h="21230" extrusionOk="0">
                  <a:moveTo>
                    <a:pt x="1669" y="1"/>
                  </a:moveTo>
                  <a:cubicBezTo>
                    <a:pt x="1358" y="771"/>
                    <a:pt x="431" y="3103"/>
                    <a:pt x="237" y="4182"/>
                  </a:cubicBezTo>
                  <a:cubicBezTo>
                    <a:pt x="1" y="5481"/>
                    <a:pt x="1595" y="5717"/>
                    <a:pt x="1299" y="5717"/>
                  </a:cubicBezTo>
                  <a:cubicBezTo>
                    <a:pt x="1003" y="5717"/>
                    <a:pt x="237" y="6249"/>
                    <a:pt x="649" y="6426"/>
                  </a:cubicBezTo>
                  <a:cubicBezTo>
                    <a:pt x="1063" y="6603"/>
                    <a:pt x="1653" y="6901"/>
                    <a:pt x="1653" y="6901"/>
                  </a:cubicBezTo>
                  <a:cubicBezTo>
                    <a:pt x="1653" y="6901"/>
                    <a:pt x="531" y="7136"/>
                    <a:pt x="649" y="7727"/>
                  </a:cubicBezTo>
                  <a:cubicBezTo>
                    <a:pt x="767" y="8318"/>
                    <a:pt x="1476" y="9086"/>
                    <a:pt x="1653" y="9797"/>
                  </a:cubicBezTo>
                  <a:cubicBezTo>
                    <a:pt x="1830" y="10505"/>
                    <a:pt x="1299" y="11686"/>
                    <a:pt x="1180" y="13992"/>
                  </a:cubicBezTo>
                  <a:cubicBezTo>
                    <a:pt x="1070" y="16134"/>
                    <a:pt x="2950" y="21230"/>
                    <a:pt x="4734" y="21230"/>
                  </a:cubicBezTo>
                  <a:cubicBezTo>
                    <a:pt x="4870" y="21230"/>
                    <a:pt x="5006" y="21200"/>
                    <a:pt x="5140" y="21137"/>
                  </a:cubicBezTo>
                  <a:cubicBezTo>
                    <a:pt x="6633" y="20438"/>
                    <a:pt x="7680" y="19364"/>
                    <a:pt x="4823" y="13409"/>
                  </a:cubicBezTo>
                  <a:cubicBezTo>
                    <a:pt x="4045" y="10986"/>
                    <a:pt x="3239" y="8364"/>
                    <a:pt x="3175" y="7668"/>
                  </a:cubicBezTo>
                  <a:cubicBezTo>
                    <a:pt x="3047" y="6289"/>
                    <a:pt x="2885" y="5405"/>
                    <a:pt x="2851" y="4596"/>
                  </a:cubicBezTo>
                  <a:cubicBezTo>
                    <a:pt x="2851" y="4488"/>
                    <a:pt x="2844" y="4360"/>
                    <a:pt x="2844" y="4201"/>
                  </a:cubicBezTo>
                  <a:cubicBezTo>
                    <a:pt x="2844" y="4176"/>
                    <a:pt x="2844" y="4148"/>
                    <a:pt x="2836" y="4123"/>
                  </a:cubicBezTo>
                  <a:cubicBezTo>
                    <a:pt x="2742" y="3157"/>
                    <a:pt x="2792" y="2546"/>
                    <a:pt x="2880" y="2112"/>
                  </a:cubicBezTo>
                  <a:cubicBezTo>
                    <a:pt x="2891" y="1544"/>
                    <a:pt x="2892" y="1043"/>
                    <a:pt x="2869" y="792"/>
                  </a:cubicBezTo>
                  <a:cubicBezTo>
                    <a:pt x="2817" y="229"/>
                    <a:pt x="2372" y="42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/>
            <p:cNvSpPr/>
            <p:nvPr/>
          </p:nvSpPr>
          <p:spPr>
            <a:xfrm>
              <a:off x="7313221" y="887345"/>
              <a:ext cx="721646" cy="1990153"/>
            </a:xfrm>
            <a:custGeom>
              <a:avLst/>
              <a:gdLst/>
              <a:ahLst/>
              <a:cxnLst/>
              <a:rect l="l" t="t" r="r" b="b"/>
              <a:pathLst>
                <a:path w="8413" h="23097" extrusionOk="0">
                  <a:moveTo>
                    <a:pt x="3353" y="0"/>
                  </a:moveTo>
                  <a:cubicBezTo>
                    <a:pt x="2516" y="0"/>
                    <a:pt x="2153" y="690"/>
                    <a:pt x="1735" y="1490"/>
                  </a:cubicBezTo>
                  <a:cubicBezTo>
                    <a:pt x="1683" y="1586"/>
                    <a:pt x="1633" y="1683"/>
                    <a:pt x="1580" y="1780"/>
                  </a:cubicBezTo>
                  <a:cubicBezTo>
                    <a:pt x="668" y="3472"/>
                    <a:pt x="0" y="6501"/>
                    <a:pt x="467" y="8020"/>
                  </a:cubicBezTo>
                  <a:cubicBezTo>
                    <a:pt x="696" y="8765"/>
                    <a:pt x="907" y="9216"/>
                    <a:pt x="1073" y="9580"/>
                  </a:cubicBezTo>
                  <a:cubicBezTo>
                    <a:pt x="1247" y="9952"/>
                    <a:pt x="1360" y="10198"/>
                    <a:pt x="1393" y="10540"/>
                  </a:cubicBezTo>
                  <a:cubicBezTo>
                    <a:pt x="1409" y="10739"/>
                    <a:pt x="1278" y="11338"/>
                    <a:pt x="1111" y="12097"/>
                  </a:cubicBezTo>
                  <a:cubicBezTo>
                    <a:pt x="702" y="13965"/>
                    <a:pt x="84" y="16791"/>
                    <a:pt x="526" y="18478"/>
                  </a:cubicBezTo>
                  <a:cubicBezTo>
                    <a:pt x="1209" y="21078"/>
                    <a:pt x="3089" y="22566"/>
                    <a:pt x="4623" y="23094"/>
                  </a:cubicBezTo>
                  <a:cubicBezTo>
                    <a:pt x="4629" y="23095"/>
                    <a:pt x="4637" y="23097"/>
                    <a:pt x="4643" y="23097"/>
                  </a:cubicBezTo>
                  <a:cubicBezTo>
                    <a:pt x="4666" y="23097"/>
                    <a:pt x="4688" y="23082"/>
                    <a:pt x="4704" y="23058"/>
                  </a:cubicBezTo>
                  <a:cubicBezTo>
                    <a:pt x="4716" y="23027"/>
                    <a:pt x="4699" y="22994"/>
                    <a:pt x="4668" y="22983"/>
                  </a:cubicBezTo>
                  <a:cubicBezTo>
                    <a:pt x="3163" y="22464"/>
                    <a:pt x="1316" y="21002"/>
                    <a:pt x="646" y="18448"/>
                  </a:cubicBezTo>
                  <a:cubicBezTo>
                    <a:pt x="209" y="16789"/>
                    <a:pt x="826" y="13982"/>
                    <a:pt x="1232" y="12123"/>
                  </a:cubicBezTo>
                  <a:cubicBezTo>
                    <a:pt x="1408" y="11323"/>
                    <a:pt x="1534" y="10747"/>
                    <a:pt x="1514" y="10530"/>
                  </a:cubicBezTo>
                  <a:cubicBezTo>
                    <a:pt x="1481" y="10169"/>
                    <a:pt x="1356" y="9899"/>
                    <a:pt x="1184" y="9529"/>
                  </a:cubicBezTo>
                  <a:cubicBezTo>
                    <a:pt x="1019" y="9168"/>
                    <a:pt x="809" y="8720"/>
                    <a:pt x="584" y="7985"/>
                  </a:cubicBezTo>
                  <a:cubicBezTo>
                    <a:pt x="204" y="6753"/>
                    <a:pt x="596" y="3863"/>
                    <a:pt x="1688" y="1836"/>
                  </a:cubicBezTo>
                  <a:cubicBezTo>
                    <a:pt x="1741" y="1736"/>
                    <a:pt x="1792" y="1639"/>
                    <a:pt x="1841" y="1543"/>
                  </a:cubicBezTo>
                  <a:cubicBezTo>
                    <a:pt x="2242" y="777"/>
                    <a:pt x="2588" y="118"/>
                    <a:pt x="3354" y="115"/>
                  </a:cubicBezTo>
                  <a:lnTo>
                    <a:pt x="3363" y="115"/>
                  </a:lnTo>
                  <a:cubicBezTo>
                    <a:pt x="4374" y="115"/>
                    <a:pt x="4790" y="324"/>
                    <a:pt x="4839" y="859"/>
                  </a:cubicBezTo>
                  <a:cubicBezTo>
                    <a:pt x="4872" y="1212"/>
                    <a:pt x="4853" y="2072"/>
                    <a:pt x="4836" y="2905"/>
                  </a:cubicBezTo>
                  <a:cubicBezTo>
                    <a:pt x="4819" y="3618"/>
                    <a:pt x="4805" y="4292"/>
                    <a:pt x="4821" y="4662"/>
                  </a:cubicBezTo>
                  <a:cubicBezTo>
                    <a:pt x="4837" y="5092"/>
                    <a:pt x="4895" y="5544"/>
                    <a:pt x="4961" y="6069"/>
                  </a:cubicBezTo>
                  <a:cubicBezTo>
                    <a:pt x="5020" y="6547"/>
                    <a:pt x="5088" y="7086"/>
                    <a:pt x="5144" y="7739"/>
                  </a:cubicBezTo>
                  <a:cubicBezTo>
                    <a:pt x="5261" y="9108"/>
                    <a:pt x="8166" y="17666"/>
                    <a:pt x="8290" y="18028"/>
                  </a:cubicBezTo>
                  <a:cubicBezTo>
                    <a:pt x="8298" y="18054"/>
                    <a:pt x="8320" y="18069"/>
                    <a:pt x="8345" y="18069"/>
                  </a:cubicBezTo>
                  <a:cubicBezTo>
                    <a:pt x="8351" y="18069"/>
                    <a:pt x="8358" y="18068"/>
                    <a:pt x="8365" y="18065"/>
                  </a:cubicBezTo>
                  <a:cubicBezTo>
                    <a:pt x="8396" y="18055"/>
                    <a:pt x="8412" y="18021"/>
                    <a:pt x="8402" y="17990"/>
                  </a:cubicBezTo>
                  <a:cubicBezTo>
                    <a:pt x="8373" y="17902"/>
                    <a:pt x="5376" y="9083"/>
                    <a:pt x="5261" y="7727"/>
                  </a:cubicBezTo>
                  <a:cubicBezTo>
                    <a:pt x="5204" y="7074"/>
                    <a:pt x="5136" y="6532"/>
                    <a:pt x="5077" y="6054"/>
                  </a:cubicBezTo>
                  <a:cubicBezTo>
                    <a:pt x="5011" y="5534"/>
                    <a:pt x="4955" y="5082"/>
                    <a:pt x="4937" y="4659"/>
                  </a:cubicBezTo>
                  <a:cubicBezTo>
                    <a:pt x="4921" y="4292"/>
                    <a:pt x="4937" y="3620"/>
                    <a:pt x="4951" y="2908"/>
                  </a:cubicBezTo>
                  <a:cubicBezTo>
                    <a:pt x="4970" y="2072"/>
                    <a:pt x="4987" y="1209"/>
                    <a:pt x="4955" y="851"/>
                  </a:cubicBezTo>
                  <a:cubicBezTo>
                    <a:pt x="4886" y="105"/>
                    <a:pt x="4150" y="0"/>
                    <a:pt x="3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/>
            <p:cNvSpPr/>
            <p:nvPr/>
          </p:nvSpPr>
          <p:spPr>
            <a:xfrm>
              <a:off x="7480233" y="895099"/>
              <a:ext cx="211270" cy="351295"/>
            </a:xfrm>
            <a:custGeom>
              <a:avLst/>
              <a:gdLst/>
              <a:ahLst/>
              <a:cxnLst/>
              <a:rect l="l" t="t" r="r" b="b"/>
              <a:pathLst>
                <a:path w="2463" h="4077" extrusionOk="0">
                  <a:moveTo>
                    <a:pt x="1242" y="0"/>
                  </a:moveTo>
                  <a:cubicBezTo>
                    <a:pt x="1222" y="0"/>
                    <a:pt x="1204" y="10"/>
                    <a:pt x="1192" y="27"/>
                  </a:cubicBezTo>
                  <a:cubicBezTo>
                    <a:pt x="1142" y="105"/>
                    <a:pt x="0" y="1931"/>
                    <a:pt x="332" y="3259"/>
                  </a:cubicBezTo>
                  <a:cubicBezTo>
                    <a:pt x="416" y="3598"/>
                    <a:pt x="594" y="3835"/>
                    <a:pt x="864" y="3964"/>
                  </a:cubicBezTo>
                  <a:cubicBezTo>
                    <a:pt x="1035" y="4047"/>
                    <a:pt x="1226" y="4076"/>
                    <a:pt x="1415" y="4076"/>
                  </a:cubicBezTo>
                  <a:cubicBezTo>
                    <a:pt x="1916" y="4076"/>
                    <a:pt x="2396" y="3861"/>
                    <a:pt x="2420" y="3848"/>
                  </a:cubicBezTo>
                  <a:cubicBezTo>
                    <a:pt x="2449" y="3835"/>
                    <a:pt x="2463" y="3799"/>
                    <a:pt x="2449" y="3770"/>
                  </a:cubicBezTo>
                  <a:cubicBezTo>
                    <a:pt x="2441" y="3748"/>
                    <a:pt x="2419" y="3736"/>
                    <a:pt x="2396" y="3736"/>
                  </a:cubicBezTo>
                  <a:cubicBezTo>
                    <a:pt x="2388" y="3736"/>
                    <a:pt x="2380" y="3737"/>
                    <a:pt x="2373" y="3740"/>
                  </a:cubicBezTo>
                  <a:cubicBezTo>
                    <a:pt x="2366" y="3744"/>
                    <a:pt x="1890" y="3957"/>
                    <a:pt x="1409" y="3957"/>
                  </a:cubicBezTo>
                  <a:cubicBezTo>
                    <a:pt x="1237" y="3957"/>
                    <a:pt x="1065" y="3930"/>
                    <a:pt x="914" y="3857"/>
                  </a:cubicBezTo>
                  <a:cubicBezTo>
                    <a:pt x="679" y="3743"/>
                    <a:pt x="522" y="3533"/>
                    <a:pt x="445" y="3229"/>
                  </a:cubicBezTo>
                  <a:cubicBezTo>
                    <a:pt x="127" y="1951"/>
                    <a:pt x="1281" y="109"/>
                    <a:pt x="1291" y="90"/>
                  </a:cubicBezTo>
                  <a:cubicBezTo>
                    <a:pt x="1307" y="62"/>
                    <a:pt x="1300" y="25"/>
                    <a:pt x="1273" y="9"/>
                  </a:cubicBezTo>
                  <a:cubicBezTo>
                    <a:pt x="1263" y="3"/>
                    <a:pt x="1252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/>
            <p:cNvSpPr/>
            <p:nvPr/>
          </p:nvSpPr>
          <p:spPr>
            <a:xfrm>
              <a:off x="7566955" y="1329453"/>
              <a:ext cx="128323" cy="28004"/>
            </a:xfrm>
            <a:custGeom>
              <a:avLst/>
              <a:gdLst/>
              <a:ahLst/>
              <a:cxnLst/>
              <a:rect l="l" t="t" r="r" b="b"/>
              <a:pathLst>
                <a:path w="1496" h="325" extrusionOk="0">
                  <a:moveTo>
                    <a:pt x="1430" y="0"/>
                  </a:moveTo>
                  <a:cubicBezTo>
                    <a:pt x="1422" y="0"/>
                    <a:pt x="1414" y="2"/>
                    <a:pt x="1406" y="5"/>
                  </a:cubicBezTo>
                  <a:cubicBezTo>
                    <a:pt x="952" y="206"/>
                    <a:pt x="68" y="207"/>
                    <a:pt x="59" y="207"/>
                  </a:cubicBezTo>
                  <a:cubicBezTo>
                    <a:pt x="25" y="207"/>
                    <a:pt x="0" y="234"/>
                    <a:pt x="0" y="266"/>
                  </a:cubicBezTo>
                  <a:cubicBezTo>
                    <a:pt x="0" y="300"/>
                    <a:pt x="27" y="325"/>
                    <a:pt x="59" y="325"/>
                  </a:cubicBezTo>
                  <a:cubicBezTo>
                    <a:pt x="96" y="325"/>
                    <a:pt x="977" y="324"/>
                    <a:pt x="1453" y="111"/>
                  </a:cubicBezTo>
                  <a:cubicBezTo>
                    <a:pt x="1483" y="98"/>
                    <a:pt x="1496" y="64"/>
                    <a:pt x="1483" y="35"/>
                  </a:cubicBezTo>
                  <a:cubicBezTo>
                    <a:pt x="1474" y="13"/>
                    <a:pt x="1452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/>
            <p:cNvSpPr/>
            <p:nvPr/>
          </p:nvSpPr>
          <p:spPr>
            <a:xfrm>
              <a:off x="7560093" y="1378998"/>
              <a:ext cx="132784" cy="26280"/>
            </a:xfrm>
            <a:custGeom>
              <a:avLst/>
              <a:gdLst/>
              <a:ahLst/>
              <a:cxnLst/>
              <a:rect l="l" t="t" r="r" b="b"/>
              <a:pathLst>
                <a:path w="1548" h="305" extrusionOk="0">
                  <a:moveTo>
                    <a:pt x="1481" y="0"/>
                  </a:moveTo>
                  <a:cubicBezTo>
                    <a:pt x="1473" y="0"/>
                    <a:pt x="1465" y="2"/>
                    <a:pt x="1458" y="5"/>
                  </a:cubicBezTo>
                  <a:cubicBezTo>
                    <a:pt x="1053" y="171"/>
                    <a:pt x="380" y="185"/>
                    <a:pt x="147" y="185"/>
                  </a:cubicBezTo>
                  <a:cubicBezTo>
                    <a:pt x="95" y="185"/>
                    <a:pt x="65" y="185"/>
                    <a:pt x="64" y="185"/>
                  </a:cubicBezTo>
                  <a:cubicBezTo>
                    <a:pt x="63" y="185"/>
                    <a:pt x="62" y="185"/>
                    <a:pt x="61" y="185"/>
                  </a:cubicBezTo>
                  <a:cubicBezTo>
                    <a:pt x="27" y="185"/>
                    <a:pt x="5" y="209"/>
                    <a:pt x="3" y="242"/>
                  </a:cubicBezTo>
                  <a:cubicBezTo>
                    <a:pt x="0" y="275"/>
                    <a:pt x="27" y="303"/>
                    <a:pt x="59" y="303"/>
                  </a:cubicBezTo>
                  <a:cubicBezTo>
                    <a:pt x="67" y="304"/>
                    <a:pt x="102" y="304"/>
                    <a:pt x="160" y="304"/>
                  </a:cubicBezTo>
                  <a:cubicBezTo>
                    <a:pt x="412" y="304"/>
                    <a:pt x="1081" y="286"/>
                    <a:pt x="1504" y="113"/>
                  </a:cubicBezTo>
                  <a:cubicBezTo>
                    <a:pt x="1533" y="101"/>
                    <a:pt x="1548" y="65"/>
                    <a:pt x="1536" y="36"/>
                  </a:cubicBezTo>
                  <a:cubicBezTo>
                    <a:pt x="1526" y="14"/>
                    <a:pt x="1504" y="0"/>
                    <a:pt x="1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8"/>
            <p:cNvSpPr/>
            <p:nvPr/>
          </p:nvSpPr>
          <p:spPr>
            <a:xfrm>
              <a:off x="7531614" y="1463008"/>
              <a:ext cx="204150" cy="64796"/>
            </a:xfrm>
            <a:custGeom>
              <a:avLst/>
              <a:gdLst/>
              <a:ahLst/>
              <a:cxnLst/>
              <a:rect l="l" t="t" r="r" b="b"/>
              <a:pathLst>
                <a:path w="2380" h="752" extrusionOk="0">
                  <a:moveTo>
                    <a:pt x="2315" y="0"/>
                  </a:moveTo>
                  <a:cubicBezTo>
                    <a:pt x="2298" y="0"/>
                    <a:pt x="2281" y="7"/>
                    <a:pt x="2269" y="20"/>
                  </a:cubicBezTo>
                  <a:cubicBezTo>
                    <a:pt x="2263" y="28"/>
                    <a:pt x="1719" y="632"/>
                    <a:pt x="760" y="632"/>
                  </a:cubicBezTo>
                  <a:cubicBezTo>
                    <a:pt x="553" y="632"/>
                    <a:pt x="327" y="604"/>
                    <a:pt x="83" y="536"/>
                  </a:cubicBezTo>
                  <a:cubicBezTo>
                    <a:pt x="78" y="535"/>
                    <a:pt x="72" y="534"/>
                    <a:pt x="67" y="534"/>
                  </a:cubicBezTo>
                  <a:cubicBezTo>
                    <a:pt x="41" y="534"/>
                    <a:pt x="18" y="551"/>
                    <a:pt x="10" y="577"/>
                  </a:cubicBezTo>
                  <a:cubicBezTo>
                    <a:pt x="1" y="610"/>
                    <a:pt x="20" y="641"/>
                    <a:pt x="51" y="651"/>
                  </a:cubicBezTo>
                  <a:cubicBezTo>
                    <a:pt x="307" y="722"/>
                    <a:pt x="543" y="751"/>
                    <a:pt x="760" y="751"/>
                  </a:cubicBezTo>
                  <a:cubicBezTo>
                    <a:pt x="1774" y="751"/>
                    <a:pt x="2349" y="107"/>
                    <a:pt x="2357" y="98"/>
                  </a:cubicBezTo>
                  <a:cubicBezTo>
                    <a:pt x="2379" y="73"/>
                    <a:pt x="2375" y="37"/>
                    <a:pt x="2351" y="14"/>
                  </a:cubicBezTo>
                  <a:cubicBezTo>
                    <a:pt x="2341" y="5"/>
                    <a:pt x="2328" y="0"/>
                    <a:pt x="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8"/>
            <p:cNvSpPr/>
            <p:nvPr/>
          </p:nvSpPr>
          <p:spPr>
            <a:xfrm>
              <a:off x="7368977" y="870887"/>
              <a:ext cx="106021" cy="234455"/>
            </a:xfrm>
            <a:custGeom>
              <a:avLst/>
              <a:gdLst/>
              <a:ahLst/>
              <a:cxnLst/>
              <a:rect l="l" t="t" r="r" b="b"/>
              <a:pathLst>
                <a:path w="1236" h="2721" extrusionOk="0">
                  <a:moveTo>
                    <a:pt x="1168" y="1"/>
                  </a:moveTo>
                  <a:cubicBezTo>
                    <a:pt x="1148" y="1"/>
                    <a:pt x="1129" y="11"/>
                    <a:pt x="1117" y="29"/>
                  </a:cubicBezTo>
                  <a:cubicBezTo>
                    <a:pt x="1108" y="41"/>
                    <a:pt x="320" y="1313"/>
                    <a:pt x="7" y="2646"/>
                  </a:cubicBezTo>
                  <a:cubicBezTo>
                    <a:pt x="0" y="2679"/>
                    <a:pt x="19" y="2711"/>
                    <a:pt x="52" y="2719"/>
                  </a:cubicBezTo>
                  <a:cubicBezTo>
                    <a:pt x="55" y="2720"/>
                    <a:pt x="61" y="2720"/>
                    <a:pt x="65" y="2720"/>
                  </a:cubicBezTo>
                  <a:cubicBezTo>
                    <a:pt x="90" y="2720"/>
                    <a:pt x="117" y="2701"/>
                    <a:pt x="121" y="2674"/>
                  </a:cubicBezTo>
                  <a:cubicBezTo>
                    <a:pt x="430" y="1358"/>
                    <a:pt x="1210" y="104"/>
                    <a:pt x="1217" y="91"/>
                  </a:cubicBezTo>
                  <a:cubicBezTo>
                    <a:pt x="1235" y="63"/>
                    <a:pt x="1226" y="26"/>
                    <a:pt x="1198" y="10"/>
                  </a:cubicBezTo>
                  <a:cubicBezTo>
                    <a:pt x="1189" y="4"/>
                    <a:pt x="1178" y="1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/>
            <p:cNvSpPr/>
            <p:nvPr/>
          </p:nvSpPr>
          <p:spPr>
            <a:xfrm>
              <a:off x="7321542" y="864080"/>
              <a:ext cx="106021" cy="234369"/>
            </a:xfrm>
            <a:custGeom>
              <a:avLst/>
              <a:gdLst/>
              <a:ahLst/>
              <a:cxnLst/>
              <a:rect l="l" t="t" r="r" b="b"/>
              <a:pathLst>
                <a:path w="1236" h="2720" extrusionOk="0">
                  <a:moveTo>
                    <a:pt x="1168" y="0"/>
                  </a:moveTo>
                  <a:cubicBezTo>
                    <a:pt x="1149" y="0"/>
                    <a:pt x="1129" y="10"/>
                    <a:pt x="1118" y="29"/>
                  </a:cubicBezTo>
                  <a:cubicBezTo>
                    <a:pt x="1109" y="42"/>
                    <a:pt x="323" y="1312"/>
                    <a:pt x="8" y="2646"/>
                  </a:cubicBezTo>
                  <a:cubicBezTo>
                    <a:pt x="0" y="2680"/>
                    <a:pt x="20" y="2711"/>
                    <a:pt x="52" y="2718"/>
                  </a:cubicBezTo>
                  <a:cubicBezTo>
                    <a:pt x="55" y="2720"/>
                    <a:pt x="61" y="2720"/>
                    <a:pt x="65" y="2720"/>
                  </a:cubicBezTo>
                  <a:cubicBezTo>
                    <a:pt x="92" y="2720"/>
                    <a:pt x="117" y="2702"/>
                    <a:pt x="121" y="2674"/>
                  </a:cubicBezTo>
                  <a:cubicBezTo>
                    <a:pt x="431" y="1361"/>
                    <a:pt x="1210" y="104"/>
                    <a:pt x="1218" y="90"/>
                  </a:cubicBezTo>
                  <a:cubicBezTo>
                    <a:pt x="1235" y="64"/>
                    <a:pt x="1227" y="27"/>
                    <a:pt x="1199" y="9"/>
                  </a:cubicBezTo>
                  <a:cubicBezTo>
                    <a:pt x="1189" y="3"/>
                    <a:pt x="1179" y="0"/>
                    <a:pt x="1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68"/>
          <p:cNvSpPr txBox="1">
            <a:spLocks noGrp="1"/>
          </p:cNvSpPr>
          <p:nvPr>
            <p:ph type="ctrTitle"/>
          </p:nvPr>
        </p:nvSpPr>
        <p:spPr>
          <a:xfrm>
            <a:off x="724875" y="540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625" name="Google Shape;1625;p68"/>
          <p:cNvSpPr txBox="1">
            <a:spLocks noGrp="1"/>
          </p:cNvSpPr>
          <p:nvPr>
            <p:ph type="subTitle" idx="1"/>
          </p:nvPr>
        </p:nvSpPr>
        <p:spPr>
          <a:xfrm>
            <a:off x="720000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Do you have any questions?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youremail@freepik.com 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+91  620 421 838 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yourcompany.com</a:t>
            </a:r>
            <a:endParaRPr/>
          </a:p>
        </p:txBody>
      </p:sp>
      <p:sp>
        <p:nvSpPr>
          <p:cNvPr id="1626" name="Google Shape;1626;p68"/>
          <p:cNvSpPr txBox="1"/>
          <p:nvPr/>
        </p:nvSpPr>
        <p:spPr>
          <a:xfrm>
            <a:off x="1370263" y="4420500"/>
            <a:ext cx="3000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Please keep this slide for attribution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27" name="Google Shape;1627;p68"/>
          <p:cNvSpPr/>
          <p:nvPr/>
        </p:nvSpPr>
        <p:spPr>
          <a:xfrm>
            <a:off x="988469" y="2954144"/>
            <a:ext cx="636300" cy="54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68"/>
          <p:cNvSpPr/>
          <p:nvPr/>
        </p:nvSpPr>
        <p:spPr>
          <a:xfrm>
            <a:off x="1768219" y="2954144"/>
            <a:ext cx="636300" cy="54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68"/>
          <p:cNvSpPr/>
          <p:nvPr/>
        </p:nvSpPr>
        <p:spPr>
          <a:xfrm>
            <a:off x="2547969" y="2954144"/>
            <a:ext cx="636300" cy="54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68"/>
          <p:cNvSpPr/>
          <p:nvPr/>
        </p:nvSpPr>
        <p:spPr>
          <a:xfrm>
            <a:off x="3327719" y="2954144"/>
            <a:ext cx="636300" cy="54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68"/>
          <p:cNvSpPr/>
          <p:nvPr/>
        </p:nvSpPr>
        <p:spPr>
          <a:xfrm>
            <a:off x="4107469" y="2954144"/>
            <a:ext cx="636300" cy="54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68"/>
          <p:cNvSpPr/>
          <p:nvPr/>
        </p:nvSpPr>
        <p:spPr>
          <a:xfrm>
            <a:off x="1133970" y="30554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3" name="Google Shape;1633;p68"/>
          <p:cNvGrpSpPr/>
          <p:nvPr/>
        </p:nvGrpSpPr>
        <p:grpSpPr>
          <a:xfrm>
            <a:off x="2693092" y="3055665"/>
            <a:ext cx="346056" cy="345674"/>
            <a:chOff x="3303268" y="3817349"/>
            <a:chExt cx="346056" cy="345674"/>
          </a:xfrm>
        </p:grpSpPr>
        <p:sp>
          <p:nvSpPr>
            <p:cNvPr id="1634" name="Google Shape;1634;p6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68"/>
          <p:cNvGrpSpPr/>
          <p:nvPr/>
        </p:nvGrpSpPr>
        <p:grpSpPr>
          <a:xfrm>
            <a:off x="3472856" y="3055665"/>
            <a:ext cx="346056" cy="345674"/>
            <a:chOff x="3752358" y="3817349"/>
            <a:chExt cx="346056" cy="345674"/>
          </a:xfrm>
        </p:grpSpPr>
        <p:sp>
          <p:nvSpPr>
            <p:cNvPr id="1639" name="Google Shape;1639;p6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68"/>
          <p:cNvGrpSpPr/>
          <p:nvPr/>
        </p:nvGrpSpPr>
        <p:grpSpPr>
          <a:xfrm>
            <a:off x="1913358" y="3055665"/>
            <a:ext cx="346024" cy="345674"/>
            <a:chOff x="4201447" y="3817349"/>
            <a:chExt cx="346024" cy="345674"/>
          </a:xfrm>
        </p:grpSpPr>
        <p:sp>
          <p:nvSpPr>
            <p:cNvPr id="1644" name="Google Shape;1644;p6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68"/>
          <p:cNvGrpSpPr/>
          <p:nvPr/>
        </p:nvGrpSpPr>
        <p:grpSpPr>
          <a:xfrm>
            <a:off x="4252604" y="3055665"/>
            <a:ext cx="346056" cy="345674"/>
            <a:chOff x="2238181" y="4120624"/>
            <a:chExt cx="346056" cy="345674"/>
          </a:xfrm>
        </p:grpSpPr>
        <p:grpSp>
          <p:nvGrpSpPr>
            <p:cNvPr id="1647" name="Google Shape;1647;p68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1648" name="Google Shape;1648;p68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8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0" name="Google Shape;1650;p68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68"/>
          <p:cNvGrpSpPr/>
          <p:nvPr/>
        </p:nvGrpSpPr>
        <p:grpSpPr>
          <a:xfrm>
            <a:off x="6742141" y="3362252"/>
            <a:ext cx="2676211" cy="2298221"/>
            <a:chOff x="7193099" y="3546462"/>
            <a:chExt cx="2461789" cy="2114084"/>
          </a:xfrm>
        </p:grpSpPr>
        <p:sp>
          <p:nvSpPr>
            <p:cNvPr id="1652" name="Google Shape;1652;p68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8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68"/>
          <p:cNvSpPr txBox="1"/>
          <p:nvPr/>
        </p:nvSpPr>
        <p:spPr>
          <a:xfrm rot="-114388">
            <a:off x="6590016" y="637441"/>
            <a:ext cx="640254" cy="64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55" name="Google Shape;1655;p68"/>
          <p:cNvSpPr txBox="1"/>
          <p:nvPr/>
        </p:nvSpPr>
        <p:spPr>
          <a:xfrm rot="-169250">
            <a:off x="6687032" y="1803843"/>
            <a:ext cx="640076" cy="64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음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/>
          <p:nvPr/>
        </p:nvSpPr>
        <p:spPr>
          <a:xfrm>
            <a:off x="327825" y="548293"/>
            <a:ext cx="4653900" cy="4047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/>
          </p:nvPr>
        </p:nvSpPr>
        <p:spPr>
          <a:xfrm>
            <a:off x="5315100" y="1948735"/>
            <a:ext cx="3108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INTRODUCTION</a:t>
            </a:r>
            <a:endParaRPr sz="2800" dirty="0"/>
          </a:p>
        </p:txBody>
      </p:sp>
      <p:sp>
        <p:nvSpPr>
          <p:cNvPr id="480" name="Google Shape;480;p41"/>
          <p:cNvSpPr txBox="1">
            <a:spLocks noGrp="1"/>
          </p:cNvSpPr>
          <p:nvPr>
            <p:ph type="subTitle" idx="1"/>
          </p:nvPr>
        </p:nvSpPr>
        <p:spPr>
          <a:xfrm>
            <a:off x="5315100" y="2741325"/>
            <a:ext cx="3108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Nama </a:t>
            </a:r>
            <a:r>
              <a:rPr lang="en-ID" dirty="0" err="1"/>
              <a:t>saya</a:t>
            </a:r>
            <a:r>
              <a:rPr lang="en-ID" dirty="0"/>
              <a:t> Muhamad Al </a:t>
            </a:r>
            <a:r>
              <a:rPr lang="en-ID" dirty="0" err="1"/>
              <a:t>Kausar</a:t>
            </a:r>
            <a:r>
              <a:rPr lang="en-ID" dirty="0"/>
              <a:t> Ramadhan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Politeknik</a:t>
            </a:r>
            <a:r>
              <a:rPr lang="en-ID" dirty="0"/>
              <a:t> Negeri Malang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jurusan</a:t>
            </a:r>
            <a:r>
              <a:rPr lang="en-ID" dirty="0"/>
              <a:t> yang </a:t>
            </a:r>
            <a:r>
              <a:rPr lang="en-ID" dirty="0" err="1"/>
              <a:t>ditempuh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</p:txBody>
      </p:sp>
      <p:cxnSp>
        <p:nvCxnSpPr>
          <p:cNvPr id="481" name="Google Shape;481;p41"/>
          <p:cNvCxnSpPr/>
          <p:nvPr/>
        </p:nvCxnSpPr>
        <p:spPr>
          <a:xfrm>
            <a:off x="5322700" y="2665125"/>
            <a:ext cx="3099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C158361-66A3-3460-12A7-2F2B9CCA1F2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7394" b="17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28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4839950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0"/>
          <p:cNvSpPr txBox="1">
            <a:spLocks noGrp="1"/>
          </p:cNvSpPr>
          <p:nvPr>
            <p:ph type="title"/>
          </p:nvPr>
        </p:nvSpPr>
        <p:spPr>
          <a:xfrm>
            <a:off x="720000" y="1047087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Latar Belakang</a:t>
            </a:r>
            <a:endParaRPr sz="4000" dirty="0"/>
          </a:p>
        </p:txBody>
      </p:sp>
      <p:sp>
        <p:nvSpPr>
          <p:cNvPr id="376" name="Google Shape;376;p40"/>
          <p:cNvSpPr txBox="1">
            <a:spLocks noGrp="1"/>
          </p:cNvSpPr>
          <p:nvPr>
            <p:ph type="subTitle" idx="1"/>
          </p:nvPr>
        </p:nvSpPr>
        <p:spPr>
          <a:xfrm>
            <a:off x="720000" y="2055390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400" dirty="0"/>
              <a:t>Di zaman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buku</a:t>
            </a:r>
            <a:r>
              <a:rPr lang="en-US" sz="1400" dirty="0"/>
              <a:t> – </a:t>
            </a:r>
            <a:r>
              <a:rPr lang="en-US" sz="1400" dirty="0" err="1"/>
              <a:t>buku</a:t>
            </a:r>
            <a:r>
              <a:rPr lang="en-US" sz="1400" dirty="0"/>
              <a:t> </a:t>
            </a:r>
            <a:r>
              <a:rPr lang="en-US" sz="1400" dirty="0" err="1"/>
              <a:t>resep</a:t>
            </a:r>
            <a:r>
              <a:rPr lang="en-US" sz="1400" dirty="0"/>
              <a:t> </a:t>
            </a:r>
            <a:r>
              <a:rPr lang="en-US" sz="1400" dirty="0" err="1"/>
              <a:t>makanan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temui</a:t>
            </a:r>
            <a:r>
              <a:rPr lang="en-US" sz="1400" dirty="0"/>
              <a:t> di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,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resep</a:t>
            </a:r>
            <a:r>
              <a:rPr lang="en-US" sz="1400" dirty="0"/>
              <a:t> </a:t>
            </a:r>
            <a:r>
              <a:rPr lang="en-US" sz="1400" dirty="0" err="1"/>
              <a:t>makanan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negri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luar</a:t>
            </a:r>
            <a:r>
              <a:rPr lang="en-US" sz="1400" dirty="0"/>
              <a:t> </a:t>
            </a:r>
            <a:r>
              <a:rPr lang="en-US" sz="1400" dirty="0" err="1"/>
              <a:t>negri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tersedia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buku</a:t>
            </a:r>
            <a:r>
              <a:rPr lang="en-US" sz="1400" dirty="0"/>
              <a:t> </a:t>
            </a:r>
            <a:r>
              <a:rPr lang="en-US" sz="1400" dirty="0" err="1"/>
              <a:t>resep</a:t>
            </a:r>
            <a:r>
              <a:rPr lang="en-US" sz="1400" dirty="0"/>
              <a:t> </a:t>
            </a:r>
            <a:r>
              <a:rPr lang="en-US" sz="1400" dirty="0" err="1"/>
              <a:t>makanan</a:t>
            </a:r>
            <a:r>
              <a:rPr lang="en-US" sz="1400" dirty="0"/>
              <a:t> </a:t>
            </a:r>
            <a:r>
              <a:rPr lang="en-US" sz="1400" dirty="0" err="1"/>
              <a:t>terbilang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mahal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orang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buku</a:t>
            </a:r>
            <a:r>
              <a:rPr lang="en-US" sz="1400" dirty="0"/>
              <a:t> </a:t>
            </a:r>
            <a:r>
              <a:rPr lang="en-US" sz="1400" dirty="0" err="1"/>
              <a:t>resep</a:t>
            </a:r>
            <a:r>
              <a:rPr lang="en-US" sz="1400" dirty="0"/>
              <a:t> </a:t>
            </a:r>
            <a:r>
              <a:rPr lang="en-US" sz="1400" dirty="0" err="1"/>
              <a:t>makanan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dan </a:t>
            </a:r>
            <a:r>
              <a:rPr lang="en-US" sz="1400" dirty="0" err="1"/>
              <a:t>terkadang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bebrapa</a:t>
            </a:r>
            <a:r>
              <a:rPr lang="en-US" sz="1400" dirty="0"/>
              <a:t> orang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video tutorial </a:t>
            </a:r>
            <a:r>
              <a:rPr lang="en-US" sz="1400" dirty="0" err="1"/>
              <a:t>memasak</a:t>
            </a:r>
            <a:r>
              <a:rPr lang="en-US" sz="1400" dirty="0"/>
              <a:t> </a:t>
            </a:r>
            <a:r>
              <a:rPr lang="en-US" sz="1400" dirty="0" err="1"/>
              <a:t>daripada</a:t>
            </a:r>
            <a:r>
              <a:rPr lang="en-US" sz="1400" dirty="0"/>
              <a:t> </a:t>
            </a:r>
            <a:r>
              <a:rPr lang="en-US" sz="1400" dirty="0" err="1"/>
              <a:t>mengikuti</a:t>
            </a:r>
            <a:r>
              <a:rPr lang="en-US" sz="1400" dirty="0"/>
              <a:t> step yang </a:t>
            </a:r>
            <a:r>
              <a:rPr lang="en-US" sz="1400" dirty="0" err="1"/>
              <a:t>ada</a:t>
            </a:r>
            <a:r>
              <a:rPr lang="en-US" sz="1400" dirty="0"/>
              <a:t> di </a:t>
            </a:r>
            <a:r>
              <a:rPr lang="en-US" sz="1400" dirty="0" err="1"/>
              <a:t>resep</a:t>
            </a:r>
            <a:endParaRPr lang="en-US" sz="1400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139700" indent="0" algn="just">
              <a:buNone/>
            </a:pPr>
            <a:endParaRPr lang="en-US" sz="1400" dirty="0"/>
          </a:p>
          <a:p>
            <a:pPr marL="139700" indent="0" algn="just">
              <a:buNone/>
            </a:pPr>
            <a:endParaRPr lang="en-ID" sz="1400" dirty="0"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4782537" y="1052494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258571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472" name="Google Shape;472;p40"/>
          <p:cNvCxnSpPr/>
          <p:nvPr/>
        </p:nvCxnSpPr>
        <p:spPr>
          <a:xfrm>
            <a:off x="721650" y="1946176"/>
            <a:ext cx="385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955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4839950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0"/>
          <p:cNvSpPr txBox="1">
            <a:spLocks noGrp="1"/>
          </p:cNvSpPr>
          <p:nvPr>
            <p:ph type="title"/>
          </p:nvPr>
        </p:nvSpPr>
        <p:spPr>
          <a:xfrm>
            <a:off x="720000" y="1047087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Solusi Ditawarkan</a:t>
            </a:r>
            <a:endParaRPr sz="3200" dirty="0"/>
          </a:p>
        </p:txBody>
      </p:sp>
      <p:sp>
        <p:nvSpPr>
          <p:cNvPr id="376" name="Google Shape;376;p40"/>
          <p:cNvSpPr txBox="1">
            <a:spLocks noGrp="1"/>
          </p:cNvSpPr>
          <p:nvPr>
            <p:ph type="subTitle" idx="1"/>
          </p:nvPr>
        </p:nvSpPr>
        <p:spPr>
          <a:xfrm>
            <a:off x="720000" y="2055390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, </a:t>
            </a:r>
            <a:r>
              <a:rPr lang="en-ID" sz="1400" dirty="0" err="1"/>
              <a:t>seiring</a:t>
            </a:r>
            <a:r>
              <a:rPr lang="en-ID" sz="1400" dirty="0"/>
              <a:t> </a:t>
            </a:r>
            <a:r>
              <a:rPr lang="en-ID" sz="1400" dirty="0" err="1"/>
              <a:t>perkembangan</a:t>
            </a:r>
            <a:r>
              <a:rPr lang="en-ID" sz="1400" dirty="0"/>
              <a:t> </a:t>
            </a:r>
            <a:r>
              <a:rPr lang="en-ID" sz="1400" dirty="0" err="1"/>
              <a:t>teknologi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maju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pesat</a:t>
            </a:r>
            <a:r>
              <a:rPr lang="en-ID" sz="1400" dirty="0"/>
              <a:t> </a:t>
            </a:r>
            <a:r>
              <a:rPr lang="en-ID" sz="1400" dirty="0" err="1"/>
              <a:t>sehingga</a:t>
            </a:r>
            <a:r>
              <a:rPr lang="en-ID" sz="1400" dirty="0"/>
              <a:t> </a:t>
            </a:r>
            <a:r>
              <a:rPr lang="en-ID" sz="1400" dirty="0" err="1"/>
              <a:t>mempengaruhi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kemudahan</a:t>
            </a:r>
            <a:r>
              <a:rPr lang="en-ID" sz="1400" dirty="0"/>
              <a:t> dan </a:t>
            </a:r>
            <a:r>
              <a:rPr lang="en-ID" sz="1400" dirty="0" err="1"/>
              <a:t>fasislitas</a:t>
            </a:r>
            <a:r>
              <a:rPr lang="en-ID" sz="1400" dirty="0"/>
              <a:t> yang </a:t>
            </a:r>
            <a:r>
              <a:rPr lang="en-ID" sz="1400" dirty="0" err="1"/>
              <a:t>ditawarkan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kehidupan</a:t>
            </a:r>
            <a:r>
              <a:rPr lang="en-ID" sz="1400" dirty="0"/>
              <a:t> </a:t>
            </a:r>
            <a:r>
              <a:rPr lang="en-ID" sz="1400" dirty="0" err="1"/>
              <a:t>sehari-hari</a:t>
            </a:r>
            <a:r>
              <a:rPr lang="en-ID" sz="1400" dirty="0"/>
              <a:t>. Dimana salah </a:t>
            </a:r>
            <a:r>
              <a:rPr lang="en-ID" sz="1400" dirty="0" err="1"/>
              <a:t>satunya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bidang</a:t>
            </a:r>
            <a:r>
              <a:rPr lang="en-ID" sz="1400" dirty="0"/>
              <a:t> </a:t>
            </a:r>
            <a:r>
              <a:rPr lang="en-ID" sz="1400" dirty="0" err="1"/>
              <a:t>teknologi</a:t>
            </a:r>
            <a:r>
              <a:rPr lang="en-ID" sz="1400" dirty="0"/>
              <a:t> mobile device </a:t>
            </a:r>
            <a:r>
              <a:rPr lang="en-ID" sz="1400" dirty="0" err="1"/>
              <a:t>contohnya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teknologi</a:t>
            </a:r>
            <a:r>
              <a:rPr lang="en-ID" sz="1400" dirty="0"/>
              <a:t> mobile yang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operasi</a:t>
            </a:r>
            <a:r>
              <a:rPr lang="en-ID" sz="1400" dirty="0"/>
              <a:t> Android.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ID" sz="1400" dirty="0"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4782537" y="1052494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258571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472" name="Google Shape;472;p40"/>
          <p:cNvCxnSpPr/>
          <p:nvPr/>
        </p:nvCxnSpPr>
        <p:spPr>
          <a:xfrm>
            <a:off x="721650" y="1946176"/>
            <a:ext cx="385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63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4839950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0"/>
          <p:cNvSpPr txBox="1">
            <a:spLocks noGrp="1"/>
          </p:cNvSpPr>
          <p:nvPr>
            <p:ph type="title"/>
          </p:nvPr>
        </p:nvSpPr>
        <p:spPr>
          <a:xfrm>
            <a:off x="720000" y="1047087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Solusi Ditawarkan</a:t>
            </a:r>
            <a:endParaRPr sz="3200" dirty="0"/>
          </a:p>
        </p:txBody>
      </p:sp>
      <p:sp>
        <p:nvSpPr>
          <p:cNvPr id="376" name="Google Shape;376;p40"/>
          <p:cNvSpPr txBox="1">
            <a:spLocks noGrp="1"/>
          </p:cNvSpPr>
          <p:nvPr>
            <p:ph type="subTitle" idx="1"/>
          </p:nvPr>
        </p:nvSpPr>
        <p:spPr>
          <a:xfrm>
            <a:off x="720000" y="2055390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permasalahan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, </a:t>
            </a:r>
            <a:r>
              <a:rPr lang="en-ID" sz="1400" dirty="0" err="1"/>
              <a:t>saya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dan </a:t>
            </a:r>
            <a:r>
              <a:rPr lang="en-ID" sz="1400" dirty="0" err="1"/>
              <a:t>memudahkan</a:t>
            </a:r>
            <a:r>
              <a:rPr lang="en-ID" sz="1400" dirty="0"/>
              <a:t> para </a:t>
            </a:r>
            <a:r>
              <a:rPr lang="en-ID" sz="1400" dirty="0" err="1"/>
              <a:t>masyarakat</a:t>
            </a:r>
            <a:r>
              <a:rPr lang="en-ID" sz="1400" dirty="0"/>
              <a:t> </a:t>
            </a:r>
            <a:r>
              <a:rPr lang="en-ID" sz="1400" dirty="0" err="1"/>
              <a:t>terutama</a:t>
            </a:r>
            <a:r>
              <a:rPr lang="en-ID" sz="1400" dirty="0"/>
              <a:t> yang </a:t>
            </a:r>
            <a:r>
              <a:rPr lang="en-ID" sz="1400" dirty="0" err="1"/>
              <a:t>biasanya</a:t>
            </a:r>
            <a:r>
              <a:rPr lang="en-ID" sz="1400" dirty="0"/>
              <a:t> </a:t>
            </a:r>
            <a:r>
              <a:rPr lang="en-ID" sz="1400" dirty="0" err="1"/>
              <a:t>sering</a:t>
            </a:r>
            <a:r>
              <a:rPr lang="en-ID" sz="1400" dirty="0"/>
              <a:t> </a:t>
            </a:r>
            <a:r>
              <a:rPr lang="en-ID" sz="1400" dirty="0" err="1"/>
              <a:t>memasak</a:t>
            </a:r>
            <a:r>
              <a:rPr lang="en-ID" sz="1400" dirty="0"/>
              <a:t> dan </a:t>
            </a:r>
            <a:r>
              <a:rPr lang="en-ID" sz="1400" dirty="0" err="1"/>
              <a:t>masih</a:t>
            </a:r>
            <a:r>
              <a:rPr lang="en-ID" sz="1400" dirty="0"/>
              <a:t> </a:t>
            </a:r>
            <a:r>
              <a:rPr lang="en-ID" sz="1400" dirty="0" err="1"/>
              <a:t>belajar</a:t>
            </a:r>
            <a:r>
              <a:rPr lang="en-ID" sz="1400" dirty="0"/>
              <a:t> </a:t>
            </a:r>
            <a:r>
              <a:rPr lang="en-ID" sz="1400" dirty="0" err="1"/>
              <a:t>masak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</a:t>
            </a:r>
            <a:r>
              <a:rPr lang="en-ID" sz="1400" dirty="0" err="1"/>
              <a:t>resep</a:t>
            </a:r>
            <a:r>
              <a:rPr lang="en-ID" sz="1400" dirty="0"/>
              <a:t> </a:t>
            </a:r>
            <a:r>
              <a:rPr lang="en-ID" sz="1400" dirty="0" err="1"/>
              <a:t>makanan</a:t>
            </a:r>
            <a:r>
              <a:rPr lang="en-ID" sz="1400" dirty="0"/>
              <a:t> </a:t>
            </a:r>
            <a:r>
              <a:rPr lang="en-ID" sz="1400" dirty="0" err="1"/>
              <a:t>internasional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mudah</a:t>
            </a:r>
            <a:r>
              <a:rPr lang="en-ID" sz="1400" dirty="0"/>
              <a:t> dan </a:t>
            </a:r>
            <a:r>
              <a:rPr lang="en-ID" sz="1400" dirty="0" err="1"/>
              <a:t>praktis</a:t>
            </a:r>
            <a:endParaRPr lang="en-ID" sz="1400" dirty="0"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4782537" y="1052494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258571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472" name="Google Shape;472;p40"/>
          <p:cNvCxnSpPr/>
          <p:nvPr/>
        </p:nvCxnSpPr>
        <p:spPr>
          <a:xfrm>
            <a:off x="721650" y="1946176"/>
            <a:ext cx="385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68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/>
          <p:nvPr/>
        </p:nvSpPr>
        <p:spPr>
          <a:xfrm>
            <a:off x="5130050" y="1364525"/>
            <a:ext cx="3127800" cy="27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43"/>
          <p:cNvGrpSpPr/>
          <p:nvPr/>
        </p:nvGrpSpPr>
        <p:grpSpPr>
          <a:xfrm>
            <a:off x="5764494" y="1123456"/>
            <a:ext cx="1858750" cy="3201396"/>
            <a:chOff x="5764494" y="1172581"/>
            <a:chExt cx="1858750" cy="3201396"/>
          </a:xfrm>
        </p:grpSpPr>
        <p:grpSp>
          <p:nvGrpSpPr>
            <p:cNvPr id="495" name="Google Shape;495;p43"/>
            <p:cNvGrpSpPr/>
            <p:nvPr/>
          </p:nvGrpSpPr>
          <p:grpSpPr>
            <a:xfrm>
              <a:off x="5764494" y="1172581"/>
              <a:ext cx="1858750" cy="3201396"/>
              <a:chOff x="5459744" y="1172581"/>
              <a:chExt cx="1858750" cy="3201396"/>
            </a:xfrm>
          </p:grpSpPr>
          <p:sp>
            <p:nvSpPr>
              <p:cNvPr id="496" name="Google Shape;496;p43"/>
              <p:cNvSpPr/>
              <p:nvPr/>
            </p:nvSpPr>
            <p:spPr>
              <a:xfrm flipH="1">
                <a:off x="5463774" y="1176530"/>
                <a:ext cx="1850771" cy="3193417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39621" extrusionOk="0">
                    <a:moveTo>
                      <a:pt x="3070" y="0"/>
                    </a:moveTo>
                    <a:cubicBezTo>
                      <a:pt x="1375" y="0"/>
                      <a:pt x="3" y="1374"/>
                      <a:pt x="0" y="3066"/>
                    </a:cubicBezTo>
                    <a:lnTo>
                      <a:pt x="0" y="3069"/>
                    </a:lnTo>
                    <a:lnTo>
                      <a:pt x="0" y="36553"/>
                    </a:lnTo>
                    <a:cubicBezTo>
                      <a:pt x="0" y="38248"/>
                      <a:pt x="1373" y="39620"/>
                      <a:pt x="3067" y="39620"/>
                    </a:cubicBezTo>
                    <a:lnTo>
                      <a:pt x="19547" y="39620"/>
                    </a:lnTo>
                    <a:cubicBezTo>
                      <a:pt x="21242" y="39620"/>
                      <a:pt x="22614" y="38248"/>
                      <a:pt x="22614" y="36553"/>
                    </a:cubicBezTo>
                    <a:lnTo>
                      <a:pt x="22614" y="15246"/>
                    </a:lnTo>
                    <a:lnTo>
                      <a:pt x="22964" y="15246"/>
                    </a:lnTo>
                    <a:lnTo>
                      <a:pt x="22964" y="12950"/>
                    </a:lnTo>
                    <a:lnTo>
                      <a:pt x="22612" y="12950"/>
                    </a:lnTo>
                    <a:lnTo>
                      <a:pt x="22612" y="11933"/>
                    </a:lnTo>
                    <a:lnTo>
                      <a:pt x="22964" y="11933"/>
                    </a:lnTo>
                    <a:lnTo>
                      <a:pt x="22964" y="8045"/>
                    </a:lnTo>
                    <a:lnTo>
                      <a:pt x="22612" y="8045"/>
                    </a:lnTo>
                    <a:lnTo>
                      <a:pt x="22612" y="3069"/>
                    </a:lnTo>
                    <a:cubicBezTo>
                      <a:pt x="22612" y="1375"/>
                      <a:pt x="21239" y="0"/>
                      <a:pt x="19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3"/>
              <p:cNvSpPr/>
              <p:nvPr/>
            </p:nvSpPr>
            <p:spPr>
              <a:xfrm flipH="1">
                <a:off x="5459744" y="1172581"/>
                <a:ext cx="1858750" cy="3201396"/>
              </a:xfrm>
              <a:custGeom>
                <a:avLst/>
                <a:gdLst/>
                <a:ahLst/>
                <a:cxnLst/>
                <a:rect l="l" t="t" r="r" b="b"/>
                <a:pathLst>
                  <a:path w="23064" h="39720" extrusionOk="0">
                    <a:moveTo>
                      <a:pt x="19596" y="99"/>
                    </a:moveTo>
                    <a:cubicBezTo>
                      <a:pt x="21260" y="101"/>
                      <a:pt x="22611" y="1454"/>
                      <a:pt x="22611" y="3118"/>
                    </a:cubicBezTo>
                    <a:lnTo>
                      <a:pt x="22611" y="8094"/>
                    </a:lnTo>
                    <a:cubicBezTo>
                      <a:pt x="22611" y="8122"/>
                      <a:pt x="22633" y="8144"/>
                      <a:pt x="22661" y="8144"/>
                    </a:cubicBezTo>
                    <a:lnTo>
                      <a:pt x="22963" y="8144"/>
                    </a:lnTo>
                    <a:lnTo>
                      <a:pt x="22963" y="11932"/>
                    </a:lnTo>
                    <a:lnTo>
                      <a:pt x="22661" y="11932"/>
                    </a:lnTo>
                    <a:cubicBezTo>
                      <a:pt x="22633" y="11932"/>
                      <a:pt x="22611" y="11954"/>
                      <a:pt x="22611" y="11982"/>
                    </a:cubicBezTo>
                    <a:lnTo>
                      <a:pt x="22611" y="13000"/>
                    </a:lnTo>
                    <a:cubicBezTo>
                      <a:pt x="22611" y="13028"/>
                      <a:pt x="22633" y="13051"/>
                      <a:pt x="22661" y="13051"/>
                    </a:cubicBezTo>
                    <a:lnTo>
                      <a:pt x="22963" y="13051"/>
                    </a:lnTo>
                    <a:lnTo>
                      <a:pt x="22963" y="15246"/>
                    </a:lnTo>
                    <a:lnTo>
                      <a:pt x="22663" y="15246"/>
                    </a:lnTo>
                    <a:cubicBezTo>
                      <a:pt x="22635" y="15246"/>
                      <a:pt x="22612" y="15269"/>
                      <a:pt x="22612" y="15295"/>
                    </a:cubicBezTo>
                    <a:lnTo>
                      <a:pt x="22612" y="36599"/>
                    </a:lnTo>
                    <a:cubicBezTo>
                      <a:pt x="22612" y="38263"/>
                      <a:pt x="21260" y="39618"/>
                      <a:pt x="19596" y="39618"/>
                    </a:cubicBezTo>
                    <a:lnTo>
                      <a:pt x="3116" y="39618"/>
                    </a:lnTo>
                    <a:cubicBezTo>
                      <a:pt x="1454" y="39618"/>
                      <a:pt x="100" y="38263"/>
                      <a:pt x="100" y="36599"/>
                    </a:cubicBezTo>
                    <a:lnTo>
                      <a:pt x="100" y="3115"/>
                    </a:lnTo>
                    <a:cubicBezTo>
                      <a:pt x="101" y="1452"/>
                      <a:pt x="1454" y="99"/>
                      <a:pt x="3116" y="99"/>
                    </a:cubicBezTo>
                    <a:close/>
                    <a:moveTo>
                      <a:pt x="3116" y="1"/>
                    </a:moveTo>
                    <a:cubicBezTo>
                      <a:pt x="1398" y="1"/>
                      <a:pt x="1" y="1398"/>
                      <a:pt x="1" y="3118"/>
                    </a:cubicBezTo>
                    <a:lnTo>
                      <a:pt x="1" y="36602"/>
                    </a:lnTo>
                    <a:cubicBezTo>
                      <a:pt x="1" y="38321"/>
                      <a:pt x="1398" y="39719"/>
                      <a:pt x="3119" y="39719"/>
                    </a:cubicBezTo>
                    <a:lnTo>
                      <a:pt x="19596" y="39719"/>
                    </a:lnTo>
                    <a:cubicBezTo>
                      <a:pt x="21314" y="39719"/>
                      <a:pt x="22713" y="38321"/>
                      <a:pt x="22714" y="36599"/>
                    </a:cubicBezTo>
                    <a:lnTo>
                      <a:pt x="22714" y="15344"/>
                    </a:lnTo>
                    <a:lnTo>
                      <a:pt x="23015" y="15344"/>
                    </a:lnTo>
                    <a:cubicBezTo>
                      <a:pt x="23041" y="15344"/>
                      <a:pt x="23063" y="15322"/>
                      <a:pt x="23063" y="15294"/>
                    </a:cubicBezTo>
                    <a:lnTo>
                      <a:pt x="23063" y="12996"/>
                    </a:lnTo>
                    <a:cubicBezTo>
                      <a:pt x="23063" y="12968"/>
                      <a:pt x="23041" y="12946"/>
                      <a:pt x="23015" y="12946"/>
                    </a:cubicBezTo>
                    <a:lnTo>
                      <a:pt x="22713" y="12946"/>
                    </a:lnTo>
                    <a:lnTo>
                      <a:pt x="22713" y="12031"/>
                    </a:lnTo>
                    <a:lnTo>
                      <a:pt x="23015" y="12031"/>
                    </a:lnTo>
                    <a:cubicBezTo>
                      <a:pt x="23041" y="12031"/>
                      <a:pt x="23063" y="12009"/>
                      <a:pt x="23063" y="11982"/>
                    </a:cubicBezTo>
                    <a:lnTo>
                      <a:pt x="23063" y="8094"/>
                    </a:lnTo>
                    <a:cubicBezTo>
                      <a:pt x="23063" y="8066"/>
                      <a:pt x="23041" y="8044"/>
                      <a:pt x="23015" y="8044"/>
                    </a:cubicBezTo>
                    <a:lnTo>
                      <a:pt x="22713" y="8044"/>
                    </a:lnTo>
                    <a:lnTo>
                      <a:pt x="22713" y="3118"/>
                    </a:lnTo>
                    <a:cubicBezTo>
                      <a:pt x="22713" y="1398"/>
                      <a:pt x="21314" y="1"/>
                      <a:pt x="19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3"/>
              <p:cNvSpPr/>
              <p:nvPr/>
            </p:nvSpPr>
            <p:spPr>
              <a:xfrm flipH="1">
                <a:off x="5516400" y="1206594"/>
                <a:ext cx="1773646" cy="3133370"/>
              </a:xfrm>
              <a:custGeom>
                <a:avLst/>
                <a:gdLst/>
                <a:ahLst/>
                <a:cxnLst/>
                <a:rect l="l" t="t" r="r" b="b"/>
                <a:pathLst>
                  <a:path w="22008" h="38876" extrusionOk="0">
                    <a:moveTo>
                      <a:pt x="3120" y="99"/>
                    </a:moveTo>
                    <a:lnTo>
                      <a:pt x="3120" y="102"/>
                    </a:lnTo>
                    <a:lnTo>
                      <a:pt x="18889" y="102"/>
                    </a:lnTo>
                    <a:cubicBezTo>
                      <a:pt x="20553" y="102"/>
                      <a:pt x="21906" y="1455"/>
                      <a:pt x="21906" y="3118"/>
                    </a:cubicBezTo>
                    <a:lnTo>
                      <a:pt x="21906" y="35754"/>
                    </a:lnTo>
                    <a:cubicBezTo>
                      <a:pt x="21906" y="37418"/>
                      <a:pt x="20553" y="38773"/>
                      <a:pt x="18889" y="38773"/>
                    </a:cubicBezTo>
                    <a:lnTo>
                      <a:pt x="3120" y="38773"/>
                    </a:lnTo>
                    <a:cubicBezTo>
                      <a:pt x="1456" y="38773"/>
                      <a:pt x="102" y="37418"/>
                      <a:pt x="102" y="35754"/>
                    </a:cubicBezTo>
                    <a:lnTo>
                      <a:pt x="102" y="3117"/>
                    </a:lnTo>
                    <a:cubicBezTo>
                      <a:pt x="102" y="1453"/>
                      <a:pt x="1456" y="99"/>
                      <a:pt x="3120" y="99"/>
                    </a:cubicBezTo>
                    <a:close/>
                    <a:moveTo>
                      <a:pt x="3120" y="0"/>
                    </a:moveTo>
                    <a:cubicBezTo>
                      <a:pt x="1399" y="0"/>
                      <a:pt x="0" y="1400"/>
                      <a:pt x="0" y="3118"/>
                    </a:cubicBezTo>
                    <a:lnTo>
                      <a:pt x="0" y="35756"/>
                    </a:lnTo>
                    <a:cubicBezTo>
                      <a:pt x="0" y="37477"/>
                      <a:pt x="1400" y="38876"/>
                      <a:pt x="3120" y="38876"/>
                    </a:cubicBezTo>
                    <a:lnTo>
                      <a:pt x="18889" y="38876"/>
                    </a:lnTo>
                    <a:cubicBezTo>
                      <a:pt x="20607" y="38876"/>
                      <a:pt x="22007" y="37476"/>
                      <a:pt x="22007" y="35756"/>
                    </a:cubicBezTo>
                    <a:lnTo>
                      <a:pt x="22007" y="3118"/>
                    </a:lnTo>
                    <a:cubicBezTo>
                      <a:pt x="22007" y="1399"/>
                      <a:pt x="20607" y="0"/>
                      <a:pt x="18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3"/>
              <p:cNvSpPr/>
              <p:nvPr/>
            </p:nvSpPr>
            <p:spPr>
              <a:xfrm flipH="1">
                <a:off x="5577895" y="1232950"/>
                <a:ext cx="1667346" cy="2960082"/>
              </a:xfrm>
              <a:custGeom>
                <a:avLst/>
                <a:gdLst/>
                <a:ahLst/>
                <a:cxnLst/>
                <a:rect l="l" t="t" r="r" b="b"/>
                <a:pathLst>
                  <a:path w="20689" h="36726" extrusionOk="0">
                    <a:moveTo>
                      <a:pt x="3070" y="0"/>
                    </a:moveTo>
                    <a:cubicBezTo>
                      <a:pt x="1375" y="0"/>
                      <a:pt x="2" y="1374"/>
                      <a:pt x="0" y="3066"/>
                    </a:cubicBezTo>
                    <a:lnTo>
                      <a:pt x="0" y="3069"/>
                    </a:lnTo>
                    <a:lnTo>
                      <a:pt x="0" y="33659"/>
                    </a:lnTo>
                    <a:cubicBezTo>
                      <a:pt x="0" y="35354"/>
                      <a:pt x="1372" y="36726"/>
                      <a:pt x="3067" y="36726"/>
                    </a:cubicBezTo>
                    <a:lnTo>
                      <a:pt x="17619" y="36726"/>
                    </a:lnTo>
                    <a:cubicBezTo>
                      <a:pt x="19314" y="36726"/>
                      <a:pt x="20686" y="35354"/>
                      <a:pt x="20689" y="33660"/>
                    </a:cubicBezTo>
                    <a:lnTo>
                      <a:pt x="20689" y="33659"/>
                    </a:lnTo>
                    <a:lnTo>
                      <a:pt x="20689" y="3070"/>
                    </a:lnTo>
                    <a:cubicBezTo>
                      <a:pt x="20689" y="1375"/>
                      <a:pt x="19315" y="3"/>
                      <a:pt x="17623" y="0"/>
                    </a:cubicBezTo>
                    <a:lnTo>
                      <a:pt x="11537" y="0"/>
                    </a:lnTo>
                    <a:lnTo>
                      <a:pt x="11531" y="22"/>
                    </a:lnTo>
                    <a:cubicBezTo>
                      <a:pt x="11350" y="671"/>
                      <a:pt x="10935" y="1094"/>
                      <a:pt x="10477" y="1094"/>
                    </a:cubicBezTo>
                    <a:lnTo>
                      <a:pt x="10212" y="1094"/>
                    </a:lnTo>
                    <a:cubicBezTo>
                      <a:pt x="9754" y="1094"/>
                      <a:pt x="9338" y="671"/>
                      <a:pt x="9158" y="22"/>
                    </a:cubicBezTo>
                    <a:lnTo>
                      <a:pt x="9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3"/>
              <p:cNvSpPr/>
              <p:nvPr/>
            </p:nvSpPr>
            <p:spPr>
              <a:xfrm flipH="1">
                <a:off x="5576035" y="1229000"/>
                <a:ext cx="1675325" cy="2968223"/>
              </a:xfrm>
              <a:custGeom>
                <a:avLst/>
                <a:gdLst/>
                <a:ahLst/>
                <a:cxnLst/>
                <a:rect l="l" t="t" r="r" b="b"/>
                <a:pathLst>
                  <a:path w="20788" h="36827" extrusionOk="0">
                    <a:moveTo>
                      <a:pt x="17670" y="52"/>
                    </a:moveTo>
                    <a:lnTo>
                      <a:pt x="17673" y="101"/>
                    </a:lnTo>
                    <a:cubicBezTo>
                      <a:pt x="19336" y="101"/>
                      <a:pt x="20689" y="1455"/>
                      <a:pt x="20689" y="3119"/>
                    </a:cubicBezTo>
                    <a:lnTo>
                      <a:pt x="20689" y="33709"/>
                    </a:lnTo>
                    <a:cubicBezTo>
                      <a:pt x="20689" y="34517"/>
                      <a:pt x="20373" y="35275"/>
                      <a:pt x="19804" y="35843"/>
                    </a:cubicBezTo>
                    <a:cubicBezTo>
                      <a:pt x="19233" y="36412"/>
                      <a:pt x="18477" y="36726"/>
                      <a:pt x="17670" y="36726"/>
                    </a:cubicBezTo>
                    <a:lnTo>
                      <a:pt x="3117" y="36726"/>
                    </a:lnTo>
                    <a:cubicBezTo>
                      <a:pt x="1453" y="36726"/>
                      <a:pt x="100" y="35372"/>
                      <a:pt x="100" y="33708"/>
                    </a:cubicBezTo>
                    <a:lnTo>
                      <a:pt x="100" y="3115"/>
                    </a:lnTo>
                    <a:cubicBezTo>
                      <a:pt x="100" y="2308"/>
                      <a:pt x="416" y="1551"/>
                      <a:pt x="985" y="982"/>
                    </a:cubicBezTo>
                    <a:cubicBezTo>
                      <a:pt x="1555" y="413"/>
                      <a:pt x="2313" y="99"/>
                      <a:pt x="3117" y="99"/>
                    </a:cubicBezTo>
                    <a:cubicBezTo>
                      <a:pt x="3120" y="99"/>
                      <a:pt x="3120" y="99"/>
                      <a:pt x="3117" y="101"/>
                    </a:cubicBezTo>
                    <a:lnTo>
                      <a:pt x="9165" y="101"/>
                    </a:lnTo>
                    <a:cubicBezTo>
                      <a:pt x="9356" y="767"/>
                      <a:pt x="9784" y="1194"/>
                      <a:pt x="10263" y="1194"/>
                    </a:cubicBezTo>
                    <a:lnTo>
                      <a:pt x="10529" y="1194"/>
                    </a:lnTo>
                    <a:cubicBezTo>
                      <a:pt x="11008" y="1194"/>
                      <a:pt x="11438" y="764"/>
                      <a:pt x="11627" y="101"/>
                    </a:cubicBezTo>
                    <a:lnTo>
                      <a:pt x="17670" y="101"/>
                    </a:lnTo>
                    <a:lnTo>
                      <a:pt x="17670" y="52"/>
                    </a:lnTo>
                    <a:close/>
                    <a:moveTo>
                      <a:pt x="3117" y="1"/>
                    </a:moveTo>
                    <a:cubicBezTo>
                      <a:pt x="2285" y="1"/>
                      <a:pt x="1503" y="325"/>
                      <a:pt x="914" y="911"/>
                    </a:cubicBezTo>
                    <a:cubicBezTo>
                      <a:pt x="324" y="1501"/>
                      <a:pt x="0" y="2285"/>
                      <a:pt x="0" y="3119"/>
                    </a:cubicBezTo>
                    <a:lnTo>
                      <a:pt x="0" y="33709"/>
                    </a:lnTo>
                    <a:cubicBezTo>
                      <a:pt x="0" y="35429"/>
                      <a:pt x="1399" y="36826"/>
                      <a:pt x="3120" y="36826"/>
                    </a:cubicBezTo>
                    <a:lnTo>
                      <a:pt x="17670" y="36826"/>
                    </a:lnTo>
                    <a:cubicBezTo>
                      <a:pt x="18503" y="36826"/>
                      <a:pt x="19284" y="36502"/>
                      <a:pt x="19874" y="35916"/>
                    </a:cubicBezTo>
                    <a:cubicBezTo>
                      <a:pt x="20463" y="35326"/>
                      <a:pt x="20787" y="34545"/>
                      <a:pt x="20787" y="33709"/>
                    </a:cubicBezTo>
                    <a:lnTo>
                      <a:pt x="20787" y="3119"/>
                    </a:lnTo>
                    <a:cubicBezTo>
                      <a:pt x="20787" y="1401"/>
                      <a:pt x="19390" y="1"/>
                      <a:pt x="17670" y="1"/>
                    </a:cubicBezTo>
                    <a:lnTo>
                      <a:pt x="11587" y="1"/>
                    </a:lnTo>
                    <a:cubicBezTo>
                      <a:pt x="11565" y="1"/>
                      <a:pt x="11544" y="15"/>
                      <a:pt x="11538" y="37"/>
                    </a:cubicBezTo>
                    <a:lnTo>
                      <a:pt x="11532" y="60"/>
                    </a:lnTo>
                    <a:cubicBezTo>
                      <a:pt x="11358" y="687"/>
                      <a:pt x="10963" y="1093"/>
                      <a:pt x="10527" y="1093"/>
                    </a:cubicBezTo>
                    <a:lnTo>
                      <a:pt x="10262" y="1093"/>
                    </a:lnTo>
                    <a:cubicBezTo>
                      <a:pt x="9826" y="1093"/>
                      <a:pt x="9429" y="686"/>
                      <a:pt x="9255" y="60"/>
                    </a:cubicBezTo>
                    <a:lnTo>
                      <a:pt x="9251" y="37"/>
                    </a:lnTo>
                    <a:cubicBezTo>
                      <a:pt x="9245" y="15"/>
                      <a:pt x="9224" y="1"/>
                      <a:pt x="9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3"/>
              <p:cNvSpPr/>
              <p:nvPr/>
            </p:nvSpPr>
            <p:spPr>
              <a:xfrm flipH="1">
                <a:off x="6395610" y="1221666"/>
                <a:ext cx="46420" cy="4634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5" extrusionOk="0"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7"/>
                      <a:pt x="130" y="575"/>
                      <a:pt x="288" y="575"/>
                    </a:cubicBezTo>
                    <a:cubicBezTo>
                      <a:pt x="447" y="575"/>
                      <a:pt x="576" y="447"/>
                      <a:pt x="576" y="288"/>
                    </a:cubicBezTo>
                    <a:cubicBezTo>
                      <a:pt x="576" y="130"/>
                      <a:pt x="447" y="0"/>
                      <a:pt x="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43"/>
              <p:cNvGrpSpPr/>
              <p:nvPr/>
            </p:nvGrpSpPr>
            <p:grpSpPr>
              <a:xfrm flipH="1">
                <a:off x="5667350" y="2351303"/>
                <a:ext cx="1443534" cy="113322"/>
                <a:chOff x="927752" y="1851520"/>
                <a:chExt cx="1329956" cy="104406"/>
              </a:xfrm>
            </p:grpSpPr>
            <p:sp>
              <p:nvSpPr>
                <p:cNvPr id="503" name="Google Shape;503;p43"/>
                <p:cNvSpPr/>
                <p:nvPr/>
              </p:nvSpPr>
              <p:spPr>
                <a:xfrm>
                  <a:off x="2130740" y="1851520"/>
                  <a:ext cx="126893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708" y="101"/>
                      </a:lnTo>
                      <a:lnTo>
                        <a:pt x="17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43"/>
                <p:cNvSpPr/>
                <p:nvPr/>
              </p:nvSpPr>
              <p:spPr>
                <a:xfrm>
                  <a:off x="1861661" y="1851520"/>
                  <a:ext cx="230769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3107" y="101"/>
                      </a:lnTo>
                      <a:lnTo>
                        <a:pt x="31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43"/>
                <p:cNvSpPr/>
                <p:nvPr/>
              </p:nvSpPr>
              <p:spPr>
                <a:xfrm>
                  <a:off x="1502962" y="1851520"/>
                  <a:ext cx="328037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4417" y="101"/>
                      </a:lnTo>
                      <a:lnTo>
                        <a:pt x="44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43"/>
                <p:cNvSpPr/>
                <p:nvPr/>
              </p:nvSpPr>
              <p:spPr>
                <a:xfrm>
                  <a:off x="1236406" y="1851520"/>
                  <a:ext cx="230769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3107" y="101"/>
                      </a:lnTo>
                      <a:lnTo>
                        <a:pt x="31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43"/>
                <p:cNvSpPr/>
                <p:nvPr/>
              </p:nvSpPr>
              <p:spPr>
                <a:xfrm>
                  <a:off x="1046773" y="1851520"/>
                  <a:ext cx="148797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2003" y="101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43"/>
                <p:cNvSpPr/>
                <p:nvPr/>
              </p:nvSpPr>
              <p:spPr>
                <a:xfrm>
                  <a:off x="927752" y="1851520"/>
                  <a:ext cx="9110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226" y="101"/>
                      </a:lnTo>
                      <a:lnTo>
                        <a:pt x="12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43"/>
                <p:cNvSpPr/>
                <p:nvPr/>
              </p:nvSpPr>
              <p:spPr>
                <a:xfrm>
                  <a:off x="2128068" y="1899936"/>
                  <a:ext cx="129566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02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1744" y="102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43"/>
                <p:cNvSpPr/>
                <p:nvPr/>
              </p:nvSpPr>
              <p:spPr>
                <a:xfrm>
                  <a:off x="1820601" y="1899936"/>
                  <a:ext cx="276953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102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3729" y="102"/>
                      </a:ln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43"/>
                <p:cNvSpPr/>
                <p:nvPr/>
              </p:nvSpPr>
              <p:spPr>
                <a:xfrm>
                  <a:off x="1467099" y="1899936"/>
                  <a:ext cx="317790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4280" y="102"/>
                      </a:lnTo>
                      <a:lnTo>
                        <a:pt x="42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43"/>
                <p:cNvSpPr/>
                <p:nvPr/>
              </p:nvSpPr>
              <p:spPr>
                <a:xfrm>
                  <a:off x="1162008" y="1899936"/>
                  <a:ext cx="27687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3729" y="102"/>
                      </a:ln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43"/>
                <p:cNvSpPr/>
                <p:nvPr/>
              </p:nvSpPr>
              <p:spPr>
                <a:xfrm>
                  <a:off x="927752" y="1899936"/>
                  <a:ext cx="211464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47" y="102"/>
                      </a:lnTo>
                      <a:lnTo>
                        <a:pt x="28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43"/>
                <p:cNvSpPr/>
                <p:nvPr/>
              </p:nvSpPr>
              <p:spPr>
                <a:xfrm>
                  <a:off x="2169276" y="1948352"/>
                  <a:ext cx="88432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191" y="101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43"/>
                <p:cNvSpPr/>
                <p:nvPr/>
              </p:nvSpPr>
              <p:spPr>
                <a:xfrm>
                  <a:off x="1889875" y="1948352"/>
                  <a:ext cx="26150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102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3521" y="101"/>
                      </a:lnTo>
                      <a:lnTo>
                        <a:pt x="35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43"/>
                <p:cNvSpPr/>
                <p:nvPr/>
              </p:nvSpPr>
              <p:spPr>
                <a:xfrm>
                  <a:off x="1523455" y="1948352"/>
                  <a:ext cx="330635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4452" y="101"/>
                      </a:lnTo>
                      <a:lnTo>
                        <a:pt x="44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43"/>
                <p:cNvSpPr/>
                <p:nvPr/>
              </p:nvSpPr>
              <p:spPr>
                <a:xfrm>
                  <a:off x="1241530" y="1948352"/>
                  <a:ext cx="256237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1" h="102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3451" y="101"/>
                      </a:lnTo>
                      <a:lnTo>
                        <a:pt x="34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43"/>
                <p:cNvSpPr/>
                <p:nvPr/>
              </p:nvSpPr>
              <p:spPr>
                <a:xfrm>
                  <a:off x="1031478" y="1948352"/>
                  <a:ext cx="184511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2485" y="101"/>
                      </a:lnTo>
                      <a:lnTo>
                        <a:pt x="24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43"/>
                <p:cNvSpPr/>
                <p:nvPr/>
              </p:nvSpPr>
              <p:spPr>
                <a:xfrm>
                  <a:off x="927752" y="1948352"/>
                  <a:ext cx="7298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983" y="10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0" name="Google Shape;520;p43"/>
              <p:cNvSpPr/>
              <p:nvPr/>
            </p:nvSpPr>
            <p:spPr>
              <a:xfrm flipH="1">
                <a:off x="5654856" y="2176280"/>
                <a:ext cx="1521315" cy="8141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01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18876" y="101"/>
                    </a:lnTo>
                    <a:lnTo>
                      <a:pt x="18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3"/>
              <p:cNvSpPr/>
              <p:nvPr/>
            </p:nvSpPr>
            <p:spPr>
              <a:xfrm flipH="1">
                <a:off x="5654856" y="2631503"/>
                <a:ext cx="1521315" cy="8221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8876" y="102"/>
                    </a:lnTo>
                    <a:lnTo>
                      <a:pt x="18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3"/>
              <p:cNvSpPr/>
              <p:nvPr/>
            </p:nvSpPr>
            <p:spPr>
              <a:xfrm flipH="1">
                <a:off x="5654856" y="3095994"/>
                <a:ext cx="1521315" cy="8302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03" extrusionOk="0">
                    <a:moveTo>
                      <a:pt x="1" y="1"/>
                    </a:moveTo>
                    <a:lnTo>
                      <a:pt x="1" y="103"/>
                    </a:lnTo>
                    <a:lnTo>
                      <a:pt x="18876" y="103"/>
                    </a:lnTo>
                    <a:lnTo>
                      <a:pt x="18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3"/>
              <p:cNvSpPr/>
              <p:nvPr/>
            </p:nvSpPr>
            <p:spPr>
              <a:xfrm flipH="1">
                <a:off x="5654856" y="3576848"/>
                <a:ext cx="1521315" cy="8141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01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18876" y="101"/>
                    </a:lnTo>
                    <a:lnTo>
                      <a:pt x="18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4" name="Google Shape;524;p43"/>
              <p:cNvGrpSpPr/>
              <p:nvPr/>
            </p:nvGrpSpPr>
            <p:grpSpPr>
              <a:xfrm flipH="1">
                <a:off x="5667350" y="2823981"/>
                <a:ext cx="1443534" cy="113322"/>
                <a:chOff x="927752" y="1851520"/>
                <a:chExt cx="1329956" cy="104406"/>
              </a:xfrm>
            </p:grpSpPr>
            <p:sp>
              <p:nvSpPr>
                <p:cNvPr id="525" name="Google Shape;525;p43"/>
                <p:cNvSpPr/>
                <p:nvPr/>
              </p:nvSpPr>
              <p:spPr>
                <a:xfrm>
                  <a:off x="2130740" y="1851520"/>
                  <a:ext cx="126893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708" y="101"/>
                      </a:lnTo>
                      <a:lnTo>
                        <a:pt x="17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3"/>
                <p:cNvSpPr/>
                <p:nvPr/>
              </p:nvSpPr>
              <p:spPr>
                <a:xfrm>
                  <a:off x="1861661" y="1851520"/>
                  <a:ext cx="230769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3107" y="101"/>
                      </a:lnTo>
                      <a:lnTo>
                        <a:pt x="31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3"/>
                <p:cNvSpPr/>
                <p:nvPr/>
              </p:nvSpPr>
              <p:spPr>
                <a:xfrm>
                  <a:off x="1502962" y="1851520"/>
                  <a:ext cx="328037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4417" y="101"/>
                      </a:lnTo>
                      <a:lnTo>
                        <a:pt x="44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3"/>
                <p:cNvSpPr/>
                <p:nvPr/>
              </p:nvSpPr>
              <p:spPr>
                <a:xfrm>
                  <a:off x="1236406" y="1851520"/>
                  <a:ext cx="230769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3107" y="101"/>
                      </a:lnTo>
                      <a:lnTo>
                        <a:pt x="31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3"/>
                <p:cNvSpPr/>
                <p:nvPr/>
              </p:nvSpPr>
              <p:spPr>
                <a:xfrm>
                  <a:off x="1046773" y="1851520"/>
                  <a:ext cx="148797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2003" y="101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43"/>
                <p:cNvSpPr/>
                <p:nvPr/>
              </p:nvSpPr>
              <p:spPr>
                <a:xfrm>
                  <a:off x="927752" y="1851520"/>
                  <a:ext cx="9110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226" y="101"/>
                      </a:lnTo>
                      <a:lnTo>
                        <a:pt x="12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3"/>
                <p:cNvSpPr/>
                <p:nvPr/>
              </p:nvSpPr>
              <p:spPr>
                <a:xfrm>
                  <a:off x="2128068" y="1899936"/>
                  <a:ext cx="129566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02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1744" y="102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43"/>
                <p:cNvSpPr/>
                <p:nvPr/>
              </p:nvSpPr>
              <p:spPr>
                <a:xfrm>
                  <a:off x="1820601" y="1899936"/>
                  <a:ext cx="276953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102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3729" y="102"/>
                      </a:ln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43"/>
                <p:cNvSpPr/>
                <p:nvPr/>
              </p:nvSpPr>
              <p:spPr>
                <a:xfrm>
                  <a:off x="1467099" y="1899936"/>
                  <a:ext cx="317790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4280" y="102"/>
                      </a:lnTo>
                      <a:lnTo>
                        <a:pt x="42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43"/>
                <p:cNvSpPr/>
                <p:nvPr/>
              </p:nvSpPr>
              <p:spPr>
                <a:xfrm>
                  <a:off x="1162008" y="1899936"/>
                  <a:ext cx="27687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3729" y="102"/>
                      </a:ln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3"/>
                <p:cNvSpPr/>
                <p:nvPr/>
              </p:nvSpPr>
              <p:spPr>
                <a:xfrm>
                  <a:off x="927752" y="1899936"/>
                  <a:ext cx="211464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47" y="102"/>
                      </a:lnTo>
                      <a:lnTo>
                        <a:pt x="28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3"/>
                <p:cNvSpPr/>
                <p:nvPr/>
              </p:nvSpPr>
              <p:spPr>
                <a:xfrm>
                  <a:off x="2169276" y="1948352"/>
                  <a:ext cx="88432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191" y="101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3"/>
                <p:cNvSpPr/>
                <p:nvPr/>
              </p:nvSpPr>
              <p:spPr>
                <a:xfrm>
                  <a:off x="1889875" y="1948352"/>
                  <a:ext cx="26150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102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3521" y="101"/>
                      </a:lnTo>
                      <a:lnTo>
                        <a:pt x="35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3"/>
                <p:cNvSpPr/>
                <p:nvPr/>
              </p:nvSpPr>
              <p:spPr>
                <a:xfrm>
                  <a:off x="1523455" y="1948352"/>
                  <a:ext cx="330635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4452" y="101"/>
                      </a:lnTo>
                      <a:lnTo>
                        <a:pt x="44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3"/>
                <p:cNvSpPr/>
                <p:nvPr/>
              </p:nvSpPr>
              <p:spPr>
                <a:xfrm>
                  <a:off x="1241530" y="1948352"/>
                  <a:ext cx="256237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1" h="102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3451" y="101"/>
                      </a:lnTo>
                      <a:lnTo>
                        <a:pt x="34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3"/>
                <p:cNvSpPr/>
                <p:nvPr/>
              </p:nvSpPr>
              <p:spPr>
                <a:xfrm>
                  <a:off x="1031478" y="1948352"/>
                  <a:ext cx="184511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2485" y="101"/>
                      </a:lnTo>
                      <a:lnTo>
                        <a:pt x="24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3"/>
                <p:cNvSpPr/>
                <p:nvPr/>
              </p:nvSpPr>
              <p:spPr>
                <a:xfrm>
                  <a:off x="927752" y="1948352"/>
                  <a:ext cx="7298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983" y="10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" name="Google Shape;542;p43"/>
              <p:cNvGrpSpPr/>
              <p:nvPr/>
            </p:nvGrpSpPr>
            <p:grpSpPr>
              <a:xfrm flipH="1">
                <a:off x="5667350" y="3296659"/>
                <a:ext cx="1443534" cy="113322"/>
                <a:chOff x="927752" y="1851520"/>
                <a:chExt cx="1329956" cy="104406"/>
              </a:xfrm>
            </p:grpSpPr>
            <p:sp>
              <p:nvSpPr>
                <p:cNvPr id="543" name="Google Shape;543;p43"/>
                <p:cNvSpPr/>
                <p:nvPr/>
              </p:nvSpPr>
              <p:spPr>
                <a:xfrm>
                  <a:off x="2130740" y="1851520"/>
                  <a:ext cx="126893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708" y="101"/>
                      </a:lnTo>
                      <a:lnTo>
                        <a:pt x="17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3"/>
                <p:cNvSpPr/>
                <p:nvPr/>
              </p:nvSpPr>
              <p:spPr>
                <a:xfrm>
                  <a:off x="1861661" y="1851520"/>
                  <a:ext cx="230769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3107" y="101"/>
                      </a:lnTo>
                      <a:lnTo>
                        <a:pt x="31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3"/>
                <p:cNvSpPr/>
                <p:nvPr/>
              </p:nvSpPr>
              <p:spPr>
                <a:xfrm>
                  <a:off x="1502962" y="1851520"/>
                  <a:ext cx="328037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4417" y="101"/>
                      </a:lnTo>
                      <a:lnTo>
                        <a:pt x="44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3"/>
                <p:cNvSpPr/>
                <p:nvPr/>
              </p:nvSpPr>
              <p:spPr>
                <a:xfrm>
                  <a:off x="1236406" y="1851520"/>
                  <a:ext cx="230769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3107" y="101"/>
                      </a:lnTo>
                      <a:lnTo>
                        <a:pt x="31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3"/>
                <p:cNvSpPr/>
                <p:nvPr/>
              </p:nvSpPr>
              <p:spPr>
                <a:xfrm>
                  <a:off x="1046773" y="1851520"/>
                  <a:ext cx="148797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2003" y="101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3"/>
                <p:cNvSpPr/>
                <p:nvPr/>
              </p:nvSpPr>
              <p:spPr>
                <a:xfrm>
                  <a:off x="927752" y="1851520"/>
                  <a:ext cx="9110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01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226" y="101"/>
                      </a:lnTo>
                      <a:lnTo>
                        <a:pt x="12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3"/>
                <p:cNvSpPr/>
                <p:nvPr/>
              </p:nvSpPr>
              <p:spPr>
                <a:xfrm>
                  <a:off x="2128068" y="1899936"/>
                  <a:ext cx="129566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02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1744" y="102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43"/>
                <p:cNvSpPr/>
                <p:nvPr/>
              </p:nvSpPr>
              <p:spPr>
                <a:xfrm>
                  <a:off x="1820601" y="1899936"/>
                  <a:ext cx="276953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102" extrusionOk="0">
                      <a:moveTo>
                        <a:pt x="1" y="0"/>
                      </a:moveTo>
                      <a:lnTo>
                        <a:pt x="1" y="102"/>
                      </a:lnTo>
                      <a:lnTo>
                        <a:pt x="3729" y="102"/>
                      </a:ln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43"/>
                <p:cNvSpPr/>
                <p:nvPr/>
              </p:nvSpPr>
              <p:spPr>
                <a:xfrm>
                  <a:off x="1467099" y="1899936"/>
                  <a:ext cx="317790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4280" y="102"/>
                      </a:lnTo>
                      <a:lnTo>
                        <a:pt x="42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43"/>
                <p:cNvSpPr/>
                <p:nvPr/>
              </p:nvSpPr>
              <p:spPr>
                <a:xfrm>
                  <a:off x="1162008" y="1899936"/>
                  <a:ext cx="27687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3729" y="102"/>
                      </a:lnTo>
                      <a:lnTo>
                        <a:pt x="37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43"/>
                <p:cNvSpPr/>
                <p:nvPr/>
              </p:nvSpPr>
              <p:spPr>
                <a:xfrm>
                  <a:off x="927752" y="1899936"/>
                  <a:ext cx="211464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" h="102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47" y="102"/>
                      </a:lnTo>
                      <a:lnTo>
                        <a:pt x="28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43"/>
                <p:cNvSpPr/>
                <p:nvPr/>
              </p:nvSpPr>
              <p:spPr>
                <a:xfrm>
                  <a:off x="2169276" y="1948352"/>
                  <a:ext cx="88432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1191" y="101"/>
                      </a:lnTo>
                      <a:lnTo>
                        <a:pt x="11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3"/>
                <p:cNvSpPr/>
                <p:nvPr/>
              </p:nvSpPr>
              <p:spPr>
                <a:xfrm>
                  <a:off x="1889875" y="1948352"/>
                  <a:ext cx="26150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102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3521" y="101"/>
                      </a:lnTo>
                      <a:lnTo>
                        <a:pt x="35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43"/>
                <p:cNvSpPr/>
                <p:nvPr/>
              </p:nvSpPr>
              <p:spPr>
                <a:xfrm>
                  <a:off x="1523455" y="1948352"/>
                  <a:ext cx="330635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4452" y="101"/>
                      </a:lnTo>
                      <a:lnTo>
                        <a:pt x="44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43"/>
                <p:cNvSpPr/>
                <p:nvPr/>
              </p:nvSpPr>
              <p:spPr>
                <a:xfrm>
                  <a:off x="1241530" y="1948352"/>
                  <a:ext cx="256237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1" h="102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3451" y="101"/>
                      </a:lnTo>
                      <a:lnTo>
                        <a:pt x="34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3"/>
                <p:cNvSpPr/>
                <p:nvPr/>
              </p:nvSpPr>
              <p:spPr>
                <a:xfrm>
                  <a:off x="1031478" y="1948352"/>
                  <a:ext cx="184511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2485" y="101"/>
                      </a:lnTo>
                      <a:lnTo>
                        <a:pt x="24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3"/>
                <p:cNvSpPr/>
                <p:nvPr/>
              </p:nvSpPr>
              <p:spPr>
                <a:xfrm>
                  <a:off x="927752" y="1948352"/>
                  <a:ext cx="72988" cy="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02" extrusionOk="0">
                      <a:moveTo>
                        <a:pt x="0" y="1"/>
                      </a:moveTo>
                      <a:lnTo>
                        <a:pt x="0" y="101"/>
                      </a:lnTo>
                      <a:lnTo>
                        <a:pt x="983" y="10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0" name="Google Shape;560;p43"/>
            <p:cNvSpPr/>
            <p:nvPr/>
          </p:nvSpPr>
          <p:spPr>
            <a:xfrm>
              <a:off x="6539574" y="3737847"/>
              <a:ext cx="366900" cy="30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3"/>
          <p:cNvSpPr txBox="1">
            <a:spLocks noGrp="1"/>
          </p:cNvSpPr>
          <p:nvPr>
            <p:ph type="title"/>
          </p:nvPr>
        </p:nvSpPr>
        <p:spPr>
          <a:xfrm>
            <a:off x="720000" y="365750"/>
            <a:ext cx="441005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DAMAN - </a:t>
            </a:r>
            <a:r>
              <a:rPr lang="en" dirty="0"/>
              <a:t>DAPUR MAKAN</a:t>
            </a:r>
            <a:endParaRPr dirty="0"/>
          </a:p>
        </p:txBody>
      </p:sp>
      <p:sp>
        <p:nvSpPr>
          <p:cNvPr id="562" name="Google Shape;562;p43"/>
          <p:cNvSpPr txBox="1">
            <a:spLocks noGrp="1"/>
          </p:cNvSpPr>
          <p:nvPr>
            <p:ph type="body" idx="1"/>
          </p:nvPr>
        </p:nvSpPr>
        <p:spPr>
          <a:xfrm>
            <a:off x="720000" y="1672650"/>
            <a:ext cx="3959400" cy="21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273D40"/>
              </a:buClr>
              <a:buSzPts val="600"/>
              <a:buNone/>
            </a:pP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Kami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Resep</a:t>
            </a:r>
            <a:r>
              <a:rPr lang="en-ID" sz="2400" dirty="0"/>
              <a:t> </a:t>
            </a:r>
            <a:r>
              <a:rPr lang="en-ID" sz="2400" dirty="0" err="1"/>
              <a:t>Makanan</a:t>
            </a:r>
            <a:r>
              <a:rPr lang="en-ID" sz="2400" dirty="0"/>
              <a:t> International Yang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Masyarakat Yang </a:t>
            </a:r>
            <a:r>
              <a:rPr lang="en-ID" sz="2400" dirty="0" err="1"/>
              <a:t>Membutuhkanya</a:t>
            </a:r>
            <a:endParaRPr lang="en-ID" sz="2400" dirty="0"/>
          </a:p>
        </p:txBody>
      </p:sp>
      <p:sp>
        <p:nvSpPr>
          <p:cNvPr id="563" name="Google Shape;563;p43"/>
          <p:cNvSpPr txBox="1"/>
          <p:nvPr/>
        </p:nvSpPr>
        <p:spPr>
          <a:xfrm>
            <a:off x="5959606" y="1360988"/>
            <a:ext cx="1413311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DAMAN</a:t>
            </a:r>
            <a:endParaRPr sz="2800" dirty="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2215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6"/>
          <p:cNvSpPr txBox="1">
            <a:spLocks noGrp="1"/>
          </p:cNvSpPr>
          <p:nvPr>
            <p:ph type="title"/>
          </p:nvPr>
        </p:nvSpPr>
        <p:spPr>
          <a:xfrm>
            <a:off x="1746552" y="2458169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subTitle" idx="1"/>
          </p:nvPr>
        </p:nvSpPr>
        <p:spPr>
          <a:xfrm>
            <a:off x="1746552" y="2839169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agaimana orang bisa mendapatkan aplikasi resep makanan tanpa membeli buku</a:t>
            </a:r>
            <a:endParaRPr dirty="0"/>
          </a:p>
        </p:txBody>
      </p:sp>
      <p:sp>
        <p:nvSpPr>
          <p:cNvPr id="810" name="Google Shape;810;p46"/>
          <p:cNvSpPr txBox="1">
            <a:spLocks noGrp="1"/>
          </p:cNvSpPr>
          <p:nvPr>
            <p:ph type="title" idx="2"/>
          </p:nvPr>
        </p:nvSpPr>
        <p:spPr>
          <a:xfrm>
            <a:off x="5785354" y="2458169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3"/>
          </p:nvPr>
        </p:nvSpPr>
        <p:spPr>
          <a:xfrm>
            <a:off x="5785349" y="2839169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Bagaimana bisa mendapatkan data resep makanan secara faktual dan akurat</a:t>
            </a:r>
            <a:endParaRPr dirty="0"/>
          </a:p>
        </p:txBody>
      </p:sp>
      <p:sp>
        <p:nvSpPr>
          <p:cNvPr id="812" name="Google Shape;812;p46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</a:t>
            </a:r>
            <a:r>
              <a:rPr lang="en"/>
              <a:t> problems</a:t>
            </a:r>
            <a:endParaRPr/>
          </a:p>
        </p:txBody>
      </p:sp>
      <p:sp>
        <p:nvSpPr>
          <p:cNvPr id="813" name="Google Shape;813;p46"/>
          <p:cNvSpPr txBox="1">
            <a:spLocks noGrp="1"/>
          </p:cNvSpPr>
          <p:nvPr>
            <p:ph type="title" idx="4"/>
          </p:nvPr>
        </p:nvSpPr>
        <p:spPr>
          <a:xfrm>
            <a:off x="3765953" y="2458169"/>
            <a:ext cx="1645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14" name="Google Shape;814;p46"/>
          <p:cNvSpPr txBox="1">
            <a:spLocks noGrp="1"/>
          </p:cNvSpPr>
          <p:nvPr>
            <p:ph type="subTitle" idx="5"/>
          </p:nvPr>
        </p:nvSpPr>
        <p:spPr>
          <a:xfrm>
            <a:off x="3765951" y="2839169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agaimana caranya bisa melihat resep makanan sekaligus step dan video tutorial membuatnya</a:t>
            </a:r>
            <a:endParaRPr dirty="0"/>
          </a:p>
        </p:txBody>
      </p:sp>
      <p:sp>
        <p:nvSpPr>
          <p:cNvPr id="817" name="Google Shape;817;p46"/>
          <p:cNvSpPr/>
          <p:nvPr/>
        </p:nvSpPr>
        <p:spPr>
          <a:xfrm>
            <a:off x="1997945" y="1223663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46"/>
          <p:cNvSpPr/>
          <p:nvPr/>
        </p:nvSpPr>
        <p:spPr>
          <a:xfrm>
            <a:off x="4017345" y="1223663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46"/>
          <p:cNvSpPr/>
          <p:nvPr/>
        </p:nvSpPr>
        <p:spPr>
          <a:xfrm>
            <a:off x="6036745" y="1223663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1421;p84">
            <a:extLst>
              <a:ext uri="{FF2B5EF4-FFF2-40B4-BE49-F238E27FC236}">
                <a16:creationId xmlns:a16="http://schemas.microsoft.com/office/drawing/2014/main" id="{9837FBB2-3BEA-BBD5-4C8C-4EED08B527A4}"/>
              </a:ext>
            </a:extLst>
          </p:cNvPr>
          <p:cNvGrpSpPr/>
          <p:nvPr/>
        </p:nvGrpSpPr>
        <p:grpSpPr>
          <a:xfrm>
            <a:off x="2295029" y="1348730"/>
            <a:ext cx="626871" cy="661439"/>
            <a:chOff x="3967213" y="3356947"/>
            <a:chExt cx="368185" cy="354753"/>
          </a:xfrm>
          <a:solidFill>
            <a:schemeClr val="bg1"/>
          </a:solidFill>
        </p:grpSpPr>
        <p:sp>
          <p:nvSpPr>
            <p:cNvPr id="15" name="Google Shape;11422;p84">
              <a:extLst>
                <a:ext uri="{FF2B5EF4-FFF2-40B4-BE49-F238E27FC236}">
                  <a16:creationId xmlns:a16="http://schemas.microsoft.com/office/drawing/2014/main" id="{98658F32-1DE9-3AD3-DB8C-D3184200B28B}"/>
                </a:ext>
              </a:extLst>
            </p:cNvPr>
            <p:cNvSpPr/>
            <p:nvPr/>
          </p:nvSpPr>
          <p:spPr>
            <a:xfrm>
              <a:off x="4180705" y="3356947"/>
              <a:ext cx="154693" cy="164292"/>
            </a:xfrm>
            <a:custGeom>
              <a:avLst/>
              <a:gdLst/>
              <a:ahLst/>
              <a:cxnLst/>
              <a:rect l="l" t="t" r="r" b="b"/>
              <a:pathLst>
                <a:path w="4883" h="5186" extrusionOk="0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23;p84">
              <a:extLst>
                <a:ext uri="{FF2B5EF4-FFF2-40B4-BE49-F238E27FC236}">
                  <a16:creationId xmlns:a16="http://schemas.microsoft.com/office/drawing/2014/main" id="{A312A5B3-383B-9B5B-EED1-CA2CC56C294D}"/>
                </a:ext>
              </a:extLst>
            </p:cNvPr>
            <p:cNvSpPr/>
            <p:nvPr/>
          </p:nvSpPr>
          <p:spPr>
            <a:xfrm>
              <a:off x="4093585" y="3484237"/>
              <a:ext cx="21891" cy="37002"/>
            </a:xfrm>
            <a:custGeom>
              <a:avLst/>
              <a:gdLst/>
              <a:ahLst/>
              <a:cxnLst/>
              <a:rect l="l" t="t" r="r" b="b"/>
              <a:pathLst>
                <a:path w="691" h="1168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24;p84">
              <a:extLst>
                <a:ext uri="{FF2B5EF4-FFF2-40B4-BE49-F238E27FC236}">
                  <a16:creationId xmlns:a16="http://schemas.microsoft.com/office/drawing/2014/main" id="{6845F07E-59F7-3723-5F01-67E19287AE63}"/>
                </a:ext>
              </a:extLst>
            </p:cNvPr>
            <p:cNvSpPr/>
            <p:nvPr/>
          </p:nvSpPr>
          <p:spPr>
            <a:xfrm>
              <a:off x="3967213" y="3408047"/>
              <a:ext cx="275394" cy="303653"/>
            </a:xfrm>
            <a:custGeom>
              <a:avLst/>
              <a:gdLst/>
              <a:ahLst/>
              <a:cxnLst/>
              <a:rect l="l" t="t" r="r" b="b"/>
              <a:pathLst>
                <a:path w="8693" h="9585" extrusionOk="0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25;p84">
              <a:extLst>
                <a:ext uri="{FF2B5EF4-FFF2-40B4-BE49-F238E27FC236}">
                  <a16:creationId xmlns:a16="http://schemas.microsoft.com/office/drawing/2014/main" id="{D9DA5B0B-08D8-8215-D1A7-B1D3E2EBF29C}"/>
                </a:ext>
              </a:extLst>
            </p:cNvPr>
            <p:cNvSpPr/>
            <p:nvPr/>
          </p:nvSpPr>
          <p:spPr>
            <a:xfrm>
              <a:off x="4239154" y="3387518"/>
              <a:ext cx="44922" cy="65071"/>
            </a:xfrm>
            <a:custGeom>
              <a:avLst/>
              <a:gdLst/>
              <a:ahLst/>
              <a:cxnLst/>
              <a:rect l="l" t="t" r="r" b="b"/>
              <a:pathLst>
                <a:path w="1418" h="2054" extrusionOk="0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26;p84">
              <a:extLst>
                <a:ext uri="{FF2B5EF4-FFF2-40B4-BE49-F238E27FC236}">
                  <a16:creationId xmlns:a16="http://schemas.microsoft.com/office/drawing/2014/main" id="{0DDD832C-76C0-6900-D412-5A3EDA38E8DB}"/>
                </a:ext>
              </a:extLst>
            </p:cNvPr>
            <p:cNvSpPr/>
            <p:nvPr/>
          </p:nvSpPr>
          <p:spPr>
            <a:xfrm>
              <a:off x="4250876" y="3457816"/>
              <a:ext cx="14351" cy="14383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1421;p84">
            <a:extLst>
              <a:ext uri="{FF2B5EF4-FFF2-40B4-BE49-F238E27FC236}">
                <a16:creationId xmlns:a16="http://schemas.microsoft.com/office/drawing/2014/main" id="{C44AD36A-509B-A2E7-2903-D4BDA59FAB02}"/>
              </a:ext>
            </a:extLst>
          </p:cNvPr>
          <p:cNvGrpSpPr/>
          <p:nvPr/>
        </p:nvGrpSpPr>
        <p:grpSpPr>
          <a:xfrm>
            <a:off x="4314163" y="1348730"/>
            <a:ext cx="626871" cy="661439"/>
            <a:chOff x="3967213" y="3356947"/>
            <a:chExt cx="368185" cy="354753"/>
          </a:xfrm>
          <a:solidFill>
            <a:schemeClr val="bg1"/>
          </a:solidFill>
        </p:grpSpPr>
        <p:sp>
          <p:nvSpPr>
            <p:cNvPr id="21" name="Google Shape;11422;p84">
              <a:extLst>
                <a:ext uri="{FF2B5EF4-FFF2-40B4-BE49-F238E27FC236}">
                  <a16:creationId xmlns:a16="http://schemas.microsoft.com/office/drawing/2014/main" id="{97FA7F60-79C5-7094-3020-68C865207A83}"/>
                </a:ext>
              </a:extLst>
            </p:cNvPr>
            <p:cNvSpPr/>
            <p:nvPr/>
          </p:nvSpPr>
          <p:spPr>
            <a:xfrm>
              <a:off x="4180705" y="3356947"/>
              <a:ext cx="154693" cy="164292"/>
            </a:xfrm>
            <a:custGeom>
              <a:avLst/>
              <a:gdLst/>
              <a:ahLst/>
              <a:cxnLst/>
              <a:rect l="l" t="t" r="r" b="b"/>
              <a:pathLst>
                <a:path w="4883" h="5186" extrusionOk="0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23;p84">
              <a:extLst>
                <a:ext uri="{FF2B5EF4-FFF2-40B4-BE49-F238E27FC236}">
                  <a16:creationId xmlns:a16="http://schemas.microsoft.com/office/drawing/2014/main" id="{AD550C88-5DFF-F028-9FA3-A13EA3777B41}"/>
                </a:ext>
              </a:extLst>
            </p:cNvPr>
            <p:cNvSpPr/>
            <p:nvPr/>
          </p:nvSpPr>
          <p:spPr>
            <a:xfrm>
              <a:off x="4093585" y="3484237"/>
              <a:ext cx="21891" cy="37002"/>
            </a:xfrm>
            <a:custGeom>
              <a:avLst/>
              <a:gdLst/>
              <a:ahLst/>
              <a:cxnLst/>
              <a:rect l="l" t="t" r="r" b="b"/>
              <a:pathLst>
                <a:path w="691" h="1168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24;p84">
              <a:extLst>
                <a:ext uri="{FF2B5EF4-FFF2-40B4-BE49-F238E27FC236}">
                  <a16:creationId xmlns:a16="http://schemas.microsoft.com/office/drawing/2014/main" id="{5EA5D933-4E81-FDB6-5673-5687BB51EE55}"/>
                </a:ext>
              </a:extLst>
            </p:cNvPr>
            <p:cNvSpPr/>
            <p:nvPr/>
          </p:nvSpPr>
          <p:spPr>
            <a:xfrm>
              <a:off x="3967213" y="3408047"/>
              <a:ext cx="275394" cy="303653"/>
            </a:xfrm>
            <a:custGeom>
              <a:avLst/>
              <a:gdLst/>
              <a:ahLst/>
              <a:cxnLst/>
              <a:rect l="l" t="t" r="r" b="b"/>
              <a:pathLst>
                <a:path w="8693" h="9585" extrusionOk="0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25;p84">
              <a:extLst>
                <a:ext uri="{FF2B5EF4-FFF2-40B4-BE49-F238E27FC236}">
                  <a16:creationId xmlns:a16="http://schemas.microsoft.com/office/drawing/2014/main" id="{B8F1511B-B40B-0808-FAB5-8CE3AEED6254}"/>
                </a:ext>
              </a:extLst>
            </p:cNvPr>
            <p:cNvSpPr/>
            <p:nvPr/>
          </p:nvSpPr>
          <p:spPr>
            <a:xfrm>
              <a:off x="4239154" y="3387518"/>
              <a:ext cx="44922" cy="65071"/>
            </a:xfrm>
            <a:custGeom>
              <a:avLst/>
              <a:gdLst/>
              <a:ahLst/>
              <a:cxnLst/>
              <a:rect l="l" t="t" r="r" b="b"/>
              <a:pathLst>
                <a:path w="1418" h="2054" extrusionOk="0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26;p84">
              <a:extLst>
                <a:ext uri="{FF2B5EF4-FFF2-40B4-BE49-F238E27FC236}">
                  <a16:creationId xmlns:a16="http://schemas.microsoft.com/office/drawing/2014/main" id="{2C5DC336-7213-BEC6-33DE-6856E32B45B3}"/>
                </a:ext>
              </a:extLst>
            </p:cNvPr>
            <p:cNvSpPr/>
            <p:nvPr/>
          </p:nvSpPr>
          <p:spPr>
            <a:xfrm>
              <a:off x="4250876" y="3457816"/>
              <a:ext cx="14351" cy="14383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1421;p84">
            <a:extLst>
              <a:ext uri="{FF2B5EF4-FFF2-40B4-BE49-F238E27FC236}">
                <a16:creationId xmlns:a16="http://schemas.microsoft.com/office/drawing/2014/main" id="{08CD5210-3C53-CEBE-AE93-D2708773B331}"/>
              </a:ext>
            </a:extLst>
          </p:cNvPr>
          <p:cNvGrpSpPr/>
          <p:nvPr/>
        </p:nvGrpSpPr>
        <p:grpSpPr>
          <a:xfrm>
            <a:off x="6294809" y="1348730"/>
            <a:ext cx="626871" cy="661439"/>
            <a:chOff x="3967213" y="3356947"/>
            <a:chExt cx="368185" cy="354753"/>
          </a:xfrm>
          <a:solidFill>
            <a:schemeClr val="bg1"/>
          </a:solidFill>
        </p:grpSpPr>
        <p:sp>
          <p:nvSpPr>
            <p:cNvPr id="34" name="Google Shape;11422;p84">
              <a:extLst>
                <a:ext uri="{FF2B5EF4-FFF2-40B4-BE49-F238E27FC236}">
                  <a16:creationId xmlns:a16="http://schemas.microsoft.com/office/drawing/2014/main" id="{B9E82499-F74D-C3FF-D5B2-EF9E5BC2FFED}"/>
                </a:ext>
              </a:extLst>
            </p:cNvPr>
            <p:cNvSpPr/>
            <p:nvPr/>
          </p:nvSpPr>
          <p:spPr>
            <a:xfrm>
              <a:off x="4180705" y="3356947"/>
              <a:ext cx="154693" cy="164292"/>
            </a:xfrm>
            <a:custGeom>
              <a:avLst/>
              <a:gdLst/>
              <a:ahLst/>
              <a:cxnLst/>
              <a:rect l="l" t="t" r="r" b="b"/>
              <a:pathLst>
                <a:path w="4883" h="5186" extrusionOk="0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23;p84">
              <a:extLst>
                <a:ext uri="{FF2B5EF4-FFF2-40B4-BE49-F238E27FC236}">
                  <a16:creationId xmlns:a16="http://schemas.microsoft.com/office/drawing/2014/main" id="{3A48DE5A-646E-8F9D-F050-9BCBEC9EA989}"/>
                </a:ext>
              </a:extLst>
            </p:cNvPr>
            <p:cNvSpPr/>
            <p:nvPr/>
          </p:nvSpPr>
          <p:spPr>
            <a:xfrm>
              <a:off x="4093585" y="3484237"/>
              <a:ext cx="21891" cy="37002"/>
            </a:xfrm>
            <a:custGeom>
              <a:avLst/>
              <a:gdLst/>
              <a:ahLst/>
              <a:cxnLst/>
              <a:rect l="l" t="t" r="r" b="b"/>
              <a:pathLst>
                <a:path w="691" h="1168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24;p84">
              <a:extLst>
                <a:ext uri="{FF2B5EF4-FFF2-40B4-BE49-F238E27FC236}">
                  <a16:creationId xmlns:a16="http://schemas.microsoft.com/office/drawing/2014/main" id="{F9CF5E72-1449-17F0-F186-CCFD83A00789}"/>
                </a:ext>
              </a:extLst>
            </p:cNvPr>
            <p:cNvSpPr/>
            <p:nvPr/>
          </p:nvSpPr>
          <p:spPr>
            <a:xfrm>
              <a:off x="3967213" y="3408047"/>
              <a:ext cx="275394" cy="303653"/>
            </a:xfrm>
            <a:custGeom>
              <a:avLst/>
              <a:gdLst/>
              <a:ahLst/>
              <a:cxnLst/>
              <a:rect l="l" t="t" r="r" b="b"/>
              <a:pathLst>
                <a:path w="8693" h="9585" extrusionOk="0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25;p84">
              <a:extLst>
                <a:ext uri="{FF2B5EF4-FFF2-40B4-BE49-F238E27FC236}">
                  <a16:creationId xmlns:a16="http://schemas.microsoft.com/office/drawing/2014/main" id="{C835BD13-1C4A-5D4D-3A46-E985730AE9B4}"/>
                </a:ext>
              </a:extLst>
            </p:cNvPr>
            <p:cNvSpPr/>
            <p:nvPr/>
          </p:nvSpPr>
          <p:spPr>
            <a:xfrm>
              <a:off x="4239154" y="3387518"/>
              <a:ext cx="44922" cy="65071"/>
            </a:xfrm>
            <a:custGeom>
              <a:avLst/>
              <a:gdLst/>
              <a:ahLst/>
              <a:cxnLst/>
              <a:rect l="l" t="t" r="r" b="b"/>
              <a:pathLst>
                <a:path w="1418" h="2054" extrusionOk="0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26;p84">
              <a:extLst>
                <a:ext uri="{FF2B5EF4-FFF2-40B4-BE49-F238E27FC236}">
                  <a16:creationId xmlns:a16="http://schemas.microsoft.com/office/drawing/2014/main" id="{0D967788-758E-05CD-FD87-513EE7FBAC66}"/>
                </a:ext>
              </a:extLst>
            </p:cNvPr>
            <p:cNvSpPr/>
            <p:nvPr/>
          </p:nvSpPr>
          <p:spPr>
            <a:xfrm>
              <a:off x="4250876" y="3457816"/>
              <a:ext cx="14351" cy="14383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195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B726-CEF2-55E0-5624-532ABD82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</a:t>
            </a:r>
            <a:r>
              <a:rPr lang="en-US" dirty="0"/>
              <a:t> solutions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F370-6853-649B-8725-9F3AFDCE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4395464" cy="2600016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1800" dirty="0"/>
              <a:t>	Dari </a:t>
            </a:r>
            <a:r>
              <a:rPr lang="en-US" sz="1800" dirty="0" err="1"/>
              <a:t>permasalahan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disebutkan</a:t>
            </a:r>
            <a:r>
              <a:rPr lang="en-US" sz="1800" dirty="0"/>
              <a:t>, </a:t>
            </a:r>
            <a:r>
              <a:rPr lang="en-US" sz="1800" dirty="0" err="1"/>
              <a:t>dibuatkanlah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Bernama DAMAN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singkatan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Dapur</a:t>
            </a:r>
            <a:r>
              <a:rPr lang="en-US" sz="1800" dirty="0"/>
              <a:t> </a:t>
            </a:r>
            <a:r>
              <a:rPr lang="en-US" sz="1800" dirty="0" err="1"/>
              <a:t>Makan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mengatasi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–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disebutkan</a:t>
            </a:r>
            <a:r>
              <a:rPr lang="en-US" sz="1800" dirty="0"/>
              <a:t>, target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ibu</a:t>
            </a:r>
            <a:r>
              <a:rPr lang="en-US" sz="1800" dirty="0"/>
              <a:t> –</a:t>
            </a:r>
            <a:r>
              <a:rPr lang="en-US" sz="1800" dirty="0" err="1"/>
              <a:t>ibu</a:t>
            </a:r>
            <a:r>
              <a:rPr lang="en-US" sz="1800" dirty="0"/>
              <a:t> </a:t>
            </a:r>
            <a:r>
              <a:rPr lang="en-US" sz="1800" dirty="0" err="1"/>
              <a:t>rumah</a:t>
            </a:r>
            <a:r>
              <a:rPr lang="en-US" sz="1800" dirty="0"/>
              <a:t> </a:t>
            </a:r>
            <a:r>
              <a:rPr lang="en-US" sz="1800" dirty="0" err="1"/>
              <a:t>tangga</a:t>
            </a:r>
            <a:r>
              <a:rPr lang="en-US" sz="1800" dirty="0"/>
              <a:t>, para </a:t>
            </a:r>
            <a:r>
              <a:rPr lang="en-US" sz="1800" dirty="0" err="1"/>
              <a:t>pemilik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</a:t>
            </a:r>
            <a:r>
              <a:rPr lang="en-US" sz="1800" dirty="0" err="1"/>
              <a:t>makanan</a:t>
            </a:r>
            <a:r>
              <a:rPr lang="en-US" sz="1800" dirty="0"/>
              <a:t>, </a:t>
            </a:r>
            <a:r>
              <a:rPr lang="en-US" sz="1800" dirty="0" err="1"/>
              <a:t>ataupun</a:t>
            </a:r>
            <a:r>
              <a:rPr lang="en-US" sz="1800" dirty="0"/>
              <a:t> orang yang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memasak</a:t>
            </a:r>
            <a:endParaRPr lang="en-ID" sz="1800" dirty="0"/>
          </a:p>
        </p:txBody>
      </p:sp>
      <p:grpSp>
        <p:nvGrpSpPr>
          <p:cNvPr id="4" name="Google Shape;1753;p69">
            <a:extLst>
              <a:ext uri="{FF2B5EF4-FFF2-40B4-BE49-F238E27FC236}">
                <a16:creationId xmlns:a16="http://schemas.microsoft.com/office/drawing/2014/main" id="{E10FF438-07C2-CD99-6072-7DBCE4F55615}"/>
              </a:ext>
            </a:extLst>
          </p:cNvPr>
          <p:cNvGrpSpPr/>
          <p:nvPr/>
        </p:nvGrpSpPr>
        <p:grpSpPr>
          <a:xfrm>
            <a:off x="5945620" y="1005960"/>
            <a:ext cx="2180463" cy="3704197"/>
            <a:chOff x="5825300" y="1133200"/>
            <a:chExt cx="624600" cy="982725"/>
          </a:xfrm>
        </p:grpSpPr>
        <p:sp>
          <p:nvSpPr>
            <p:cNvPr id="5" name="Google Shape;1754;p69">
              <a:extLst>
                <a:ext uri="{FF2B5EF4-FFF2-40B4-BE49-F238E27FC236}">
                  <a16:creationId xmlns:a16="http://schemas.microsoft.com/office/drawing/2014/main" id="{EFC79F25-E095-F589-0E4C-BE76416C201B}"/>
                </a:ext>
              </a:extLst>
            </p:cNvPr>
            <p:cNvSpPr/>
            <p:nvPr/>
          </p:nvSpPr>
          <p:spPr>
            <a:xfrm>
              <a:off x="5825300" y="1133200"/>
              <a:ext cx="619900" cy="469825"/>
            </a:xfrm>
            <a:custGeom>
              <a:avLst/>
              <a:gdLst/>
              <a:ahLst/>
              <a:cxnLst/>
              <a:rect l="l" t="t" r="r" b="b"/>
              <a:pathLst>
                <a:path w="24796" h="18793" extrusionOk="0">
                  <a:moveTo>
                    <a:pt x="24697" y="102"/>
                  </a:moveTo>
                  <a:lnTo>
                    <a:pt x="24697" y="18691"/>
                  </a:lnTo>
                  <a:lnTo>
                    <a:pt x="102" y="18691"/>
                  </a:lnTo>
                  <a:lnTo>
                    <a:pt x="102" y="102"/>
                  </a:lnTo>
                  <a:close/>
                  <a:moveTo>
                    <a:pt x="50" y="1"/>
                  </a:moveTo>
                  <a:cubicBezTo>
                    <a:pt x="22" y="1"/>
                    <a:pt x="0" y="23"/>
                    <a:pt x="0" y="51"/>
                  </a:cubicBezTo>
                  <a:lnTo>
                    <a:pt x="0" y="18742"/>
                  </a:lnTo>
                  <a:cubicBezTo>
                    <a:pt x="0" y="18770"/>
                    <a:pt x="22" y="18792"/>
                    <a:pt x="50" y="18792"/>
                  </a:cubicBezTo>
                  <a:lnTo>
                    <a:pt x="24746" y="18792"/>
                  </a:lnTo>
                  <a:cubicBezTo>
                    <a:pt x="24774" y="18792"/>
                    <a:pt x="24796" y="18769"/>
                    <a:pt x="24794" y="18741"/>
                  </a:cubicBezTo>
                  <a:lnTo>
                    <a:pt x="24794" y="51"/>
                  </a:lnTo>
                  <a:cubicBezTo>
                    <a:pt x="24794" y="23"/>
                    <a:pt x="24772" y="1"/>
                    <a:pt x="24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55;p69">
              <a:extLst>
                <a:ext uri="{FF2B5EF4-FFF2-40B4-BE49-F238E27FC236}">
                  <a16:creationId xmlns:a16="http://schemas.microsoft.com/office/drawing/2014/main" id="{FE888B29-C9CA-EFB9-7A49-7A6A9DD454A2}"/>
                </a:ext>
              </a:extLst>
            </p:cNvPr>
            <p:cNvSpPr/>
            <p:nvPr/>
          </p:nvSpPr>
          <p:spPr>
            <a:xfrm>
              <a:off x="5839700" y="1145575"/>
              <a:ext cx="591100" cy="445075"/>
            </a:xfrm>
            <a:custGeom>
              <a:avLst/>
              <a:gdLst/>
              <a:ahLst/>
              <a:cxnLst/>
              <a:rect l="l" t="t" r="r" b="b"/>
              <a:pathLst>
                <a:path w="23644" h="17803" extrusionOk="0">
                  <a:moveTo>
                    <a:pt x="23542" y="103"/>
                  </a:moveTo>
                  <a:lnTo>
                    <a:pt x="23542" y="17702"/>
                  </a:lnTo>
                  <a:lnTo>
                    <a:pt x="101" y="17702"/>
                  </a:lnTo>
                  <a:lnTo>
                    <a:pt x="101" y="103"/>
                  </a:lnTo>
                  <a:close/>
                  <a:moveTo>
                    <a:pt x="50" y="1"/>
                  </a:moveTo>
                  <a:cubicBezTo>
                    <a:pt x="22" y="1"/>
                    <a:pt x="0" y="23"/>
                    <a:pt x="0" y="51"/>
                  </a:cubicBezTo>
                  <a:lnTo>
                    <a:pt x="0" y="17752"/>
                  </a:lnTo>
                  <a:cubicBezTo>
                    <a:pt x="0" y="17780"/>
                    <a:pt x="22" y="17802"/>
                    <a:pt x="50" y="17802"/>
                  </a:cubicBezTo>
                  <a:lnTo>
                    <a:pt x="23592" y="17802"/>
                  </a:lnTo>
                  <a:cubicBezTo>
                    <a:pt x="23620" y="17802"/>
                    <a:pt x="23644" y="17780"/>
                    <a:pt x="23642" y="17752"/>
                  </a:cubicBezTo>
                  <a:lnTo>
                    <a:pt x="23642" y="51"/>
                  </a:lnTo>
                  <a:cubicBezTo>
                    <a:pt x="23642" y="23"/>
                    <a:pt x="23620" y="1"/>
                    <a:pt x="2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56;p69">
              <a:extLst>
                <a:ext uri="{FF2B5EF4-FFF2-40B4-BE49-F238E27FC236}">
                  <a16:creationId xmlns:a16="http://schemas.microsoft.com/office/drawing/2014/main" id="{24AEDD48-8A12-8F0D-1338-D8A11EB6F110}"/>
                </a:ext>
              </a:extLst>
            </p:cNvPr>
            <p:cNvSpPr/>
            <p:nvPr/>
          </p:nvSpPr>
          <p:spPr>
            <a:xfrm>
              <a:off x="5908550" y="1207550"/>
              <a:ext cx="169250" cy="312875"/>
            </a:xfrm>
            <a:custGeom>
              <a:avLst/>
              <a:gdLst/>
              <a:ahLst/>
              <a:cxnLst/>
              <a:rect l="l" t="t" r="r" b="b"/>
              <a:pathLst>
                <a:path w="6770" h="12515" extrusionOk="0">
                  <a:moveTo>
                    <a:pt x="2639" y="0"/>
                  </a:moveTo>
                  <a:cubicBezTo>
                    <a:pt x="1563" y="0"/>
                    <a:pt x="408" y="88"/>
                    <a:pt x="214" y="447"/>
                  </a:cubicBezTo>
                  <a:cubicBezTo>
                    <a:pt x="1" y="847"/>
                    <a:pt x="33" y="4852"/>
                    <a:pt x="58" y="6556"/>
                  </a:cubicBezTo>
                  <a:cubicBezTo>
                    <a:pt x="77" y="7963"/>
                    <a:pt x="114" y="9385"/>
                    <a:pt x="157" y="10455"/>
                  </a:cubicBezTo>
                  <a:cubicBezTo>
                    <a:pt x="229" y="12267"/>
                    <a:pt x="281" y="12305"/>
                    <a:pt x="335" y="12346"/>
                  </a:cubicBezTo>
                  <a:cubicBezTo>
                    <a:pt x="475" y="12451"/>
                    <a:pt x="2287" y="12514"/>
                    <a:pt x="3886" y="12514"/>
                  </a:cubicBezTo>
                  <a:cubicBezTo>
                    <a:pt x="5056" y="12514"/>
                    <a:pt x="6111" y="12480"/>
                    <a:pt x="6313" y="12405"/>
                  </a:cubicBezTo>
                  <a:cubicBezTo>
                    <a:pt x="6553" y="12317"/>
                    <a:pt x="6770" y="11390"/>
                    <a:pt x="6236" y="1429"/>
                  </a:cubicBezTo>
                  <a:cubicBezTo>
                    <a:pt x="6213" y="967"/>
                    <a:pt x="6195" y="633"/>
                    <a:pt x="6195" y="586"/>
                  </a:cubicBezTo>
                  <a:cubicBezTo>
                    <a:pt x="6195" y="201"/>
                    <a:pt x="5203" y="57"/>
                    <a:pt x="4900" y="21"/>
                  </a:cubicBezTo>
                  <a:cubicBezTo>
                    <a:pt x="4897" y="21"/>
                    <a:pt x="4894" y="21"/>
                    <a:pt x="4891" y="21"/>
                  </a:cubicBezTo>
                  <a:cubicBezTo>
                    <a:pt x="4841" y="21"/>
                    <a:pt x="4795" y="58"/>
                    <a:pt x="4789" y="110"/>
                  </a:cubicBezTo>
                  <a:cubicBezTo>
                    <a:pt x="4783" y="166"/>
                    <a:pt x="4821" y="216"/>
                    <a:pt x="4877" y="220"/>
                  </a:cubicBezTo>
                  <a:cubicBezTo>
                    <a:pt x="5462" y="287"/>
                    <a:pt x="5996" y="461"/>
                    <a:pt x="5996" y="584"/>
                  </a:cubicBezTo>
                  <a:cubicBezTo>
                    <a:pt x="5996" y="637"/>
                    <a:pt x="6012" y="939"/>
                    <a:pt x="6037" y="1439"/>
                  </a:cubicBezTo>
                  <a:cubicBezTo>
                    <a:pt x="6491" y="9916"/>
                    <a:pt x="6395" y="11988"/>
                    <a:pt x="6233" y="12218"/>
                  </a:cubicBezTo>
                  <a:cubicBezTo>
                    <a:pt x="6020" y="12284"/>
                    <a:pt x="5141" y="12309"/>
                    <a:pt x="4129" y="12309"/>
                  </a:cubicBezTo>
                  <a:cubicBezTo>
                    <a:pt x="2597" y="12309"/>
                    <a:pt x="761" y="12251"/>
                    <a:pt x="472" y="12184"/>
                  </a:cubicBezTo>
                  <a:cubicBezTo>
                    <a:pt x="400" y="11860"/>
                    <a:pt x="297" y="9496"/>
                    <a:pt x="257" y="6417"/>
                  </a:cubicBezTo>
                  <a:cubicBezTo>
                    <a:pt x="213" y="3085"/>
                    <a:pt x="265" y="777"/>
                    <a:pt x="391" y="542"/>
                  </a:cubicBezTo>
                  <a:cubicBezTo>
                    <a:pt x="528" y="288"/>
                    <a:pt x="1554" y="204"/>
                    <a:pt x="2659" y="204"/>
                  </a:cubicBezTo>
                  <a:cubicBezTo>
                    <a:pt x="3286" y="204"/>
                    <a:pt x="3938" y="231"/>
                    <a:pt x="4466" y="269"/>
                  </a:cubicBezTo>
                  <a:cubicBezTo>
                    <a:pt x="4470" y="269"/>
                    <a:pt x="4473" y="269"/>
                    <a:pt x="4477" y="269"/>
                  </a:cubicBezTo>
                  <a:cubicBezTo>
                    <a:pt x="4528" y="269"/>
                    <a:pt x="4568" y="229"/>
                    <a:pt x="4572" y="176"/>
                  </a:cubicBezTo>
                  <a:cubicBezTo>
                    <a:pt x="4578" y="122"/>
                    <a:pt x="4536" y="73"/>
                    <a:pt x="4481" y="70"/>
                  </a:cubicBezTo>
                  <a:cubicBezTo>
                    <a:pt x="4201" y="49"/>
                    <a:pt x="3442" y="0"/>
                    <a:pt x="2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7;p69">
              <a:extLst>
                <a:ext uri="{FF2B5EF4-FFF2-40B4-BE49-F238E27FC236}">
                  <a16:creationId xmlns:a16="http://schemas.microsoft.com/office/drawing/2014/main" id="{30DEA05F-382B-A72D-A65C-8D497D99C04A}"/>
                </a:ext>
              </a:extLst>
            </p:cNvPr>
            <p:cNvSpPr/>
            <p:nvPr/>
          </p:nvSpPr>
          <p:spPr>
            <a:xfrm>
              <a:off x="5923550" y="1229000"/>
              <a:ext cx="143300" cy="283750"/>
            </a:xfrm>
            <a:custGeom>
              <a:avLst/>
              <a:gdLst/>
              <a:ahLst/>
              <a:cxnLst/>
              <a:rect l="l" t="t" r="r" b="b"/>
              <a:pathLst>
                <a:path w="5732" h="11350" extrusionOk="0">
                  <a:moveTo>
                    <a:pt x="5128" y="0"/>
                  </a:moveTo>
                  <a:cubicBezTo>
                    <a:pt x="5126" y="0"/>
                    <a:pt x="5123" y="0"/>
                    <a:pt x="5120" y="0"/>
                  </a:cubicBezTo>
                  <a:cubicBezTo>
                    <a:pt x="5066" y="2"/>
                    <a:pt x="5023" y="51"/>
                    <a:pt x="5025" y="105"/>
                  </a:cubicBezTo>
                  <a:cubicBezTo>
                    <a:pt x="5229" y="4307"/>
                    <a:pt x="5499" y="10679"/>
                    <a:pt x="5402" y="11002"/>
                  </a:cubicBezTo>
                  <a:cubicBezTo>
                    <a:pt x="5388" y="11019"/>
                    <a:pt x="5250" y="11150"/>
                    <a:pt x="4037" y="11150"/>
                  </a:cubicBezTo>
                  <a:cubicBezTo>
                    <a:pt x="3718" y="11150"/>
                    <a:pt x="3325" y="11141"/>
                    <a:pt x="2841" y="11118"/>
                  </a:cubicBezTo>
                  <a:cubicBezTo>
                    <a:pt x="1639" y="11061"/>
                    <a:pt x="513" y="10950"/>
                    <a:pt x="285" y="10905"/>
                  </a:cubicBezTo>
                  <a:cubicBezTo>
                    <a:pt x="259" y="10787"/>
                    <a:pt x="213" y="10312"/>
                    <a:pt x="203" y="8439"/>
                  </a:cubicBezTo>
                  <a:cubicBezTo>
                    <a:pt x="200" y="8385"/>
                    <a:pt x="155" y="8340"/>
                    <a:pt x="101" y="8340"/>
                  </a:cubicBezTo>
                  <a:cubicBezTo>
                    <a:pt x="45" y="8340"/>
                    <a:pt x="1" y="8386"/>
                    <a:pt x="1" y="8441"/>
                  </a:cubicBezTo>
                  <a:cubicBezTo>
                    <a:pt x="14" y="11018"/>
                    <a:pt x="86" y="11048"/>
                    <a:pt x="176" y="11083"/>
                  </a:cubicBezTo>
                  <a:cubicBezTo>
                    <a:pt x="382" y="11165"/>
                    <a:pt x="2466" y="11350"/>
                    <a:pt x="3975" y="11350"/>
                  </a:cubicBezTo>
                  <a:cubicBezTo>
                    <a:pt x="4664" y="11350"/>
                    <a:pt x="5234" y="11311"/>
                    <a:pt x="5452" y="11208"/>
                  </a:cubicBezTo>
                  <a:cubicBezTo>
                    <a:pt x="5529" y="11173"/>
                    <a:pt x="5576" y="11123"/>
                    <a:pt x="5592" y="11067"/>
                  </a:cubicBezTo>
                  <a:cubicBezTo>
                    <a:pt x="5732" y="10600"/>
                    <a:pt x="5278" y="1171"/>
                    <a:pt x="5227" y="96"/>
                  </a:cubicBezTo>
                  <a:cubicBezTo>
                    <a:pt x="5224" y="43"/>
                    <a:pt x="5181" y="0"/>
                    <a:pt x="5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58;p69">
              <a:extLst>
                <a:ext uri="{FF2B5EF4-FFF2-40B4-BE49-F238E27FC236}">
                  <a16:creationId xmlns:a16="http://schemas.microsoft.com/office/drawing/2014/main" id="{63B0FB5C-09F8-5AE9-E20D-B835FBC973F5}"/>
                </a:ext>
              </a:extLst>
            </p:cNvPr>
            <p:cNvSpPr/>
            <p:nvPr/>
          </p:nvSpPr>
          <p:spPr>
            <a:xfrm>
              <a:off x="5923450" y="1226025"/>
              <a:ext cx="126125" cy="199150"/>
            </a:xfrm>
            <a:custGeom>
              <a:avLst/>
              <a:gdLst/>
              <a:ahLst/>
              <a:cxnLst/>
              <a:rect l="l" t="t" r="r" b="b"/>
              <a:pathLst>
                <a:path w="5045" h="7966" extrusionOk="0">
                  <a:moveTo>
                    <a:pt x="1744" y="0"/>
                  </a:moveTo>
                  <a:cubicBezTo>
                    <a:pt x="156" y="0"/>
                    <a:pt x="137" y="96"/>
                    <a:pt x="118" y="196"/>
                  </a:cubicBezTo>
                  <a:cubicBezTo>
                    <a:pt x="87" y="357"/>
                    <a:pt x="0" y="4717"/>
                    <a:pt x="2" y="7864"/>
                  </a:cubicBezTo>
                  <a:cubicBezTo>
                    <a:pt x="2" y="7921"/>
                    <a:pt x="47" y="7966"/>
                    <a:pt x="103" y="7966"/>
                  </a:cubicBezTo>
                  <a:cubicBezTo>
                    <a:pt x="158" y="7966"/>
                    <a:pt x="202" y="7921"/>
                    <a:pt x="202" y="7864"/>
                  </a:cubicBezTo>
                  <a:cubicBezTo>
                    <a:pt x="201" y="4753"/>
                    <a:pt x="280" y="719"/>
                    <a:pt x="311" y="273"/>
                  </a:cubicBezTo>
                  <a:cubicBezTo>
                    <a:pt x="461" y="223"/>
                    <a:pt x="1032" y="202"/>
                    <a:pt x="1805" y="202"/>
                  </a:cubicBezTo>
                  <a:cubicBezTo>
                    <a:pt x="2693" y="202"/>
                    <a:pt x="3848" y="229"/>
                    <a:pt x="4937" y="273"/>
                  </a:cubicBezTo>
                  <a:cubicBezTo>
                    <a:pt x="4940" y="273"/>
                    <a:pt x="4942" y="273"/>
                    <a:pt x="4944" y="273"/>
                  </a:cubicBezTo>
                  <a:cubicBezTo>
                    <a:pt x="4995" y="273"/>
                    <a:pt x="5040" y="229"/>
                    <a:pt x="5042" y="177"/>
                  </a:cubicBezTo>
                  <a:cubicBezTo>
                    <a:pt x="5045" y="121"/>
                    <a:pt x="5001" y="74"/>
                    <a:pt x="4946" y="71"/>
                  </a:cubicBezTo>
                  <a:cubicBezTo>
                    <a:pt x="4933" y="69"/>
                    <a:pt x="3761" y="24"/>
                    <a:pt x="2597" y="7"/>
                  </a:cubicBezTo>
                  <a:cubicBezTo>
                    <a:pt x="2272" y="2"/>
                    <a:pt x="1989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59;p69">
              <a:extLst>
                <a:ext uri="{FF2B5EF4-FFF2-40B4-BE49-F238E27FC236}">
                  <a16:creationId xmlns:a16="http://schemas.microsoft.com/office/drawing/2014/main" id="{1E976119-A682-5D68-4E75-596777EFD689}"/>
                </a:ext>
              </a:extLst>
            </p:cNvPr>
            <p:cNvSpPr/>
            <p:nvPr/>
          </p:nvSpPr>
          <p:spPr>
            <a:xfrm>
              <a:off x="5929775" y="1248600"/>
              <a:ext cx="118625" cy="5100"/>
            </a:xfrm>
            <a:custGeom>
              <a:avLst/>
              <a:gdLst/>
              <a:ahLst/>
              <a:cxnLst/>
              <a:rect l="l" t="t" r="r" b="b"/>
              <a:pathLst>
                <a:path w="4745" h="204" extrusionOk="0">
                  <a:moveTo>
                    <a:pt x="102" y="0"/>
                  </a:moveTo>
                  <a:cubicBezTo>
                    <a:pt x="45" y="0"/>
                    <a:pt x="1" y="48"/>
                    <a:pt x="1" y="102"/>
                  </a:cubicBezTo>
                  <a:cubicBezTo>
                    <a:pt x="1" y="160"/>
                    <a:pt x="48" y="204"/>
                    <a:pt x="102" y="204"/>
                  </a:cubicBezTo>
                  <a:lnTo>
                    <a:pt x="4643" y="204"/>
                  </a:lnTo>
                  <a:cubicBezTo>
                    <a:pt x="4699" y="204"/>
                    <a:pt x="4743" y="160"/>
                    <a:pt x="4745" y="102"/>
                  </a:cubicBezTo>
                  <a:cubicBezTo>
                    <a:pt x="4745" y="45"/>
                    <a:pt x="4699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0;p69">
              <a:extLst>
                <a:ext uri="{FF2B5EF4-FFF2-40B4-BE49-F238E27FC236}">
                  <a16:creationId xmlns:a16="http://schemas.microsoft.com/office/drawing/2014/main" id="{D98FFDA0-8E5A-D73B-F8C9-AE6E7D0A3BE8}"/>
                </a:ext>
              </a:extLst>
            </p:cNvPr>
            <p:cNvSpPr/>
            <p:nvPr/>
          </p:nvSpPr>
          <p:spPr>
            <a:xfrm>
              <a:off x="5936400" y="1225500"/>
              <a:ext cx="108275" cy="28200"/>
            </a:xfrm>
            <a:custGeom>
              <a:avLst/>
              <a:gdLst/>
              <a:ahLst/>
              <a:cxnLst/>
              <a:rect l="l" t="t" r="r" b="b"/>
              <a:pathLst>
                <a:path w="4331" h="1128" extrusionOk="0">
                  <a:moveTo>
                    <a:pt x="1889" y="0"/>
                  </a:moveTo>
                  <a:cubicBezTo>
                    <a:pt x="1800" y="0"/>
                    <a:pt x="1686" y="100"/>
                    <a:pt x="1488" y="272"/>
                  </a:cubicBezTo>
                  <a:cubicBezTo>
                    <a:pt x="1450" y="304"/>
                    <a:pt x="1411" y="339"/>
                    <a:pt x="1370" y="372"/>
                  </a:cubicBezTo>
                  <a:cubicBezTo>
                    <a:pt x="1386" y="317"/>
                    <a:pt x="1411" y="216"/>
                    <a:pt x="1327" y="168"/>
                  </a:cubicBezTo>
                  <a:cubicBezTo>
                    <a:pt x="1307" y="156"/>
                    <a:pt x="1288" y="150"/>
                    <a:pt x="1267" y="150"/>
                  </a:cubicBezTo>
                  <a:cubicBezTo>
                    <a:pt x="1177" y="150"/>
                    <a:pt x="1064" y="264"/>
                    <a:pt x="809" y="529"/>
                  </a:cubicBezTo>
                  <a:lnTo>
                    <a:pt x="813" y="496"/>
                  </a:lnTo>
                  <a:cubicBezTo>
                    <a:pt x="828" y="392"/>
                    <a:pt x="803" y="331"/>
                    <a:pt x="736" y="310"/>
                  </a:cubicBezTo>
                  <a:cubicBezTo>
                    <a:pt x="723" y="306"/>
                    <a:pt x="710" y="302"/>
                    <a:pt x="695" y="302"/>
                  </a:cubicBezTo>
                  <a:cubicBezTo>
                    <a:pt x="651" y="302"/>
                    <a:pt x="591" y="338"/>
                    <a:pt x="471" y="521"/>
                  </a:cubicBezTo>
                  <a:cubicBezTo>
                    <a:pt x="492" y="295"/>
                    <a:pt x="456" y="285"/>
                    <a:pt x="397" y="267"/>
                  </a:cubicBezTo>
                  <a:cubicBezTo>
                    <a:pt x="388" y="264"/>
                    <a:pt x="377" y="262"/>
                    <a:pt x="365" y="262"/>
                  </a:cubicBezTo>
                  <a:cubicBezTo>
                    <a:pt x="330" y="262"/>
                    <a:pt x="286" y="280"/>
                    <a:pt x="253" y="356"/>
                  </a:cubicBezTo>
                  <a:cubicBezTo>
                    <a:pt x="197" y="482"/>
                    <a:pt x="122" y="603"/>
                    <a:pt x="35" y="711"/>
                  </a:cubicBezTo>
                  <a:cubicBezTo>
                    <a:pt x="1" y="755"/>
                    <a:pt x="7" y="818"/>
                    <a:pt x="51" y="852"/>
                  </a:cubicBezTo>
                  <a:cubicBezTo>
                    <a:pt x="70" y="867"/>
                    <a:pt x="92" y="874"/>
                    <a:pt x="114" y="874"/>
                  </a:cubicBezTo>
                  <a:cubicBezTo>
                    <a:pt x="144" y="874"/>
                    <a:pt x="173" y="861"/>
                    <a:pt x="193" y="836"/>
                  </a:cubicBezTo>
                  <a:cubicBezTo>
                    <a:pt x="207" y="818"/>
                    <a:pt x="222" y="798"/>
                    <a:pt x="237" y="779"/>
                  </a:cubicBezTo>
                  <a:lnTo>
                    <a:pt x="237" y="779"/>
                  </a:lnTo>
                  <a:cubicBezTo>
                    <a:pt x="226" y="855"/>
                    <a:pt x="215" y="933"/>
                    <a:pt x="203" y="1010"/>
                  </a:cubicBezTo>
                  <a:cubicBezTo>
                    <a:pt x="193" y="1060"/>
                    <a:pt x="222" y="1106"/>
                    <a:pt x="269" y="1122"/>
                  </a:cubicBezTo>
                  <a:cubicBezTo>
                    <a:pt x="278" y="1126"/>
                    <a:pt x="288" y="1128"/>
                    <a:pt x="300" y="1128"/>
                  </a:cubicBezTo>
                  <a:cubicBezTo>
                    <a:pt x="337" y="1128"/>
                    <a:pt x="369" y="1107"/>
                    <a:pt x="389" y="1079"/>
                  </a:cubicBezTo>
                  <a:cubicBezTo>
                    <a:pt x="397" y="1063"/>
                    <a:pt x="406" y="1044"/>
                    <a:pt x="417" y="1026"/>
                  </a:cubicBezTo>
                  <a:cubicBezTo>
                    <a:pt x="421" y="1036"/>
                    <a:pt x="433" y="1048"/>
                    <a:pt x="446" y="1059"/>
                  </a:cubicBezTo>
                  <a:cubicBezTo>
                    <a:pt x="469" y="1076"/>
                    <a:pt x="487" y="1087"/>
                    <a:pt x="506" y="1087"/>
                  </a:cubicBezTo>
                  <a:cubicBezTo>
                    <a:pt x="551" y="1087"/>
                    <a:pt x="604" y="1032"/>
                    <a:pt x="741" y="893"/>
                  </a:cubicBezTo>
                  <a:cubicBezTo>
                    <a:pt x="803" y="829"/>
                    <a:pt x="866" y="764"/>
                    <a:pt x="925" y="703"/>
                  </a:cubicBezTo>
                  <a:lnTo>
                    <a:pt x="957" y="671"/>
                  </a:lnTo>
                  <a:lnTo>
                    <a:pt x="957" y="671"/>
                  </a:lnTo>
                  <a:cubicBezTo>
                    <a:pt x="922" y="712"/>
                    <a:pt x="891" y="770"/>
                    <a:pt x="943" y="827"/>
                  </a:cubicBezTo>
                  <a:cubicBezTo>
                    <a:pt x="965" y="852"/>
                    <a:pt x="985" y="864"/>
                    <a:pt x="1009" y="864"/>
                  </a:cubicBezTo>
                  <a:cubicBezTo>
                    <a:pt x="1054" y="864"/>
                    <a:pt x="1114" y="824"/>
                    <a:pt x="1236" y="740"/>
                  </a:cubicBezTo>
                  <a:cubicBezTo>
                    <a:pt x="1361" y="656"/>
                    <a:pt x="1500" y="535"/>
                    <a:pt x="1621" y="429"/>
                  </a:cubicBezTo>
                  <a:cubicBezTo>
                    <a:pt x="1657" y="398"/>
                    <a:pt x="1700" y="361"/>
                    <a:pt x="1740" y="326"/>
                  </a:cubicBezTo>
                  <a:lnTo>
                    <a:pt x="1740" y="326"/>
                  </a:lnTo>
                  <a:cubicBezTo>
                    <a:pt x="1652" y="490"/>
                    <a:pt x="1525" y="606"/>
                    <a:pt x="1451" y="672"/>
                  </a:cubicBezTo>
                  <a:cubicBezTo>
                    <a:pt x="1397" y="720"/>
                    <a:pt x="1335" y="777"/>
                    <a:pt x="1379" y="852"/>
                  </a:cubicBezTo>
                  <a:cubicBezTo>
                    <a:pt x="1401" y="888"/>
                    <a:pt x="1422" y="905"/>
                    <a:pt x="1461" y="905"/>
                  </a:cubicBezTo>
                  <a:cubicBezTo>
                    <a:pt x="1509" y="905"/>
                    <a:pt x="1583" y="880"/>
                    <a:pt x="1718" y="836"/>
                  </a:cubicBezTo>
                  <a:cubicBezTo>
                    <a:pt x="1930" y="767"/>
                    <a:pt x="2129" y="644"/>
                    <a:pt x="2276" y="555"/>
                  </a:cubicBezTo>
                  <a:lnTo>
                    <a:pt x="2276" y="555"/>
                  </a:lnTo>
                  <a:cubicBezTo>
                    <a:pt x="2210" y="667"/>
                    <a:pt x="2145" y="749"/>
                    <a:pt x="2098" y="805"/>
                  </a:cubicBezTo>
                  <a:cubicBezTo>
                    <a:pt x="1946" y="916"/>
                    <a:pt x="1954" y="957"/>
                    <a:pt x="1961" y="991"/>
                  </a:cubicBezTo>
                  <a:cubicBezTo>
                    <a:pt x="1968" y="1033"/>
                    <a:pt x="2002" y="1064"/>
                    <a:pt x="2045" y="1072"/>
                  </a:cubicBezTo>
                  <a:cubicBezTo>
                    <a:pt x="2049" y="1072"/>
                    <a:pt x="2053" y="1073"/>
                    <a:pt x="2057" y="1073"/>
                  </a:cubicBezTo>
                  <a:cubicBezTo>
                    <a:pt x="2107" y="1073"/>
                    <a:pt x="2169" y="1024"/>
                    <a:pt x="2231" y="958"/>
                  </a:cubicBezTo>
                  <a:cubicBezTo>
                    <a:pt x="2278" y="923"/>
                    <a:pt x="2344" y="879"/>
                    <a:pt x="2433" y="826"/>
                  </a:cubicBezTo>
                  <a:cubicBezTo>
                    <a:pt x="2576" y="739"/>
                    <a:pt x="2693" y="641"/>
                    <a:pt x="2785" y="553"/>
                  </a:cubicBezTo>
                  <a:lnTo>
                    <a:pt x="2785" y="553"/>
                  </a:lnTo>
                  <a:cubicBezTo>
                    <a:pt x="2755" y="636"/>
                    <a:pt x="2727" y="702"/>
                    <a:pt x="2708" y="752"/>
                  </a:cubicBezTo>
                  <a:cubicBezTo>
                    <a:pt x="2668" y="846"/>
                    <a:pt x="2637" y="920"/>
                    <a:pt x="2708" y="973"/>
                  </a:cubicBezTo>
                  <a:cubicBezTo>
                    <a:pt x="2729" y="989"/>
                    <a:pt x="2748" y="997"/>
                    <a:pt x="2769" y="997"/>
                  </a:cubicBezTo>
                  <a:cubicBezTo>
                    <a:pt x="2818" y="997"/>
                    <a:pt x="2877" y="951"/>
                    <a:pt x="2991" y="860"/>
                  </a:cubicBezTo>
                  <a:lnTo>
                    <a:pt x="3047" y="815"/>
                  </a:lnTo>
                  <a:cubicBezTo>
                    <a:pt x="3167" y="723"/>
                    <a:pt x="3273" y="613"/>
                    <a:pt x="3364" y="519"/>
                  </a:cubicBezTo>
                  <a:lnTo>
                    <a:pt x="3364" y="519"/>
                  </a:lnTo>
                  <a:cubicBezTo>
                    <a:pt x="3329" y="615"/>
                    <a:pt x="3293" y="697"/>
                    <a:pt x="3265" y="764"/>
                  </a:cubicBezTo>
                  <a:cubicBezTo>
                    <a:pt x="3203" y="911"/>
                    <a:pt x="3169" y="994"/>
                    <a:pt x="3248" y="1053"/>
                  </a:cubicBezTo>
                  <a:cubicBezTo>
                    <a:pt x="3268" y="1068"/>
                    <a:pt x="3289" y="1076"/>
                    <a:pt x="3312" y="1076"/>
                  </a:cubicBezTo>
                  <a:cubicBezTo>
                    <a:pt x="3382" y="1076"/>
                    <a:pt x="3467" y="1007"/>
                    <a:pt x="3603" y="898"/>
                  </a:cubicBezTo>
                  <a:cubicBezTo>
                    <a:pt x="3718" y="805"/>
                    <a:pt x="3825" y="702"/>
                    <a:pt x="3924" y="608"/>
                  </a:cubicBezTo>
                  <a:lnTo>
                    <a:pt x="3924" y="608"/>
                  </a:lnTo>
                  <a:cubicBezTo>
                    <a:pt x="3870" y="700"/>
                    <a:pt x="3822" y="776"/>
                    <a:pt x="3791" y="821"/>
                  </a:cubicBezTo>
                  <a:cubicBezTo>
                    <a:pt x="3749" y="886"/>
                    <a:pt x="3703" y="958"/>
                    <a:pt x="3777" y="1017"/>
                  </a:cubicBezTo>
                  <a:cubicBezTo>
                    <a:pt x="3799" y="1034"/>
                    <a:pt x="3817" y="1043"/>
                    <a:pt x="3836" y="1043"/>
                  </a:cubicBezTo>
                  <a:cubicBezTo>
                    <a:pt x="3882" y="1043"/>
                    <a:pt x="3930" y="992"/>
                    <a:pt x="4029" y="888"/>
                  </a:cubicBezTo>
                  <a:cubicBezTo>
                    <a:pt x="4054" y="861"/>
                    <a:pt x="4061" y="821"/>
                    <a:pt x="4051" y="787"/>
                  </a:cubicBezTo>
                  <a:cubicBezTo>
                    <a:pt x="4108" y="693"/>
                    <a:pt x="4175" y="574"/>
                    <a:pt x="4234" y="441"/>
                  </a:cubicBezTo>
                  <a:cubicBezTo>
                    <a:pt x="4281" y="332"/>
                    <a:pt x="4331" y="220"/>
                    <a:pt x="4242" y="158"/>
                  </a:cubicBezTo>
                  <a:cubicBezTo>
                    <a:pt x="4221" y="144"/>
                    <a:pt x="4201" y="137"/>
                    <a:pt x="4181" y="137"/>
                  </a:cubicBezTo>
                  <a:cubicBezTo>
                    <a:pt x="4113" y="137"/>
                    <a:pt x="4036" y="213"/>
                    <a:pt x="3880" y="367"/>
                  </a:cubicBezTo>
                  <a:cubicBezTo>
                    <a:pt x="3771" y="473"/>
                    <a:pt x="3637" y="606"/>
                    <a:pt x="3498" y="721"/>
                  </a:cubicBezTo>
                  <a:cubicBezTo>
                    <a:pt x="3528" y="647"/>
                    <a:pt x="3559" y="562"/>
                    <a:pt x="3587" y="471"/>
                  </a:cubicBezTo>
                  <a:cubicBezTo>
                    <a:pt x="3623" y="345"/>
                    <a:pt x="3663" y="216"/>
                    <a:pt x="3567" y="161"/>
                  </a:cubicBezTo>
                  <a:cubicBezTo>
                    <a:pt x="3547" y="149"/>
                    <a:pt x="3528" y="143"/>
                    <a:pt x="3509" y="143"/>
                  </a:cubicBezTo>
                  <a:cubicBezTo>
                    <a:pt x="3441" y="143"/>
                    <a:pt x="3371" y="216"/>
                    <a:pt x="3251" y="341"/>
                  </a:cubicBezTo>
                  <a:cubicBezTo>
                    <a:pt x="3174" y="422"/>
                    <a:pt x="3078" y="522"/>
                    <a:pt x="2975" y="611"/>
                  </a:cubicBezTo>
                  <a:cubicBezTo>
                    <a:pt x="2993" y="555"/>
                    <a:pt x="3013" y="494"/>
                    <a:pt x="3032" y="426"/>
                  </a:cubicBezTo>
                  <a:cubicBezTo>
                    <a:pt x="3094" y="195"/>
                    <a:pt x="3111" y="140"/>
                    <a:pt x="3028" y="98"/>
                  </a:cubicBezTo>
                  <a:cubicBezTo>
                    <a:pt x="3010" y="88"/>
                    <a:pt x="2994" y="84"/>
                    <a:pt x="2978" y="84"/>
                  </a:cubicBezTo>
                  <a:cubicBezTo>
                    <a:pt x="2925" y="84"/>
                    <a:pt x="2885" y="134"/>
                    <a:pt x="2839" y="188"/>
                  </a:cubicBezTo>
                  <a:cubicBezTo>
                    <a:pt x="2777" y="264"/>
                    <a:pt x="2674" y="389"/>
                    <a:pt x="2521" y="512"/>
                  </a:cubicBezTo>
                  <a:cubicBezTo>
                    <a:pt x="2570" y="415"/>
                    <a:pt x="2584" y="338"/>
                    <a:pt x="2527" y="282"/>
                  </a:cubicBezTo>
                  <a:cubicBezTo>
                    <a:pt x="2503" y="259"/>
                    <a:pt x="2477" y="249"/>
                    <a:pt x="2448" y="249"/>
                  </a:cubicBezTo>
                  <a:cubicBezTo>
                    <a:pt x="2383" y="249"/>
                    <a:pt x="2301" y="299"/>
                    <a:pt x="2175" y="376"/>
                  </a:cubicBezTo>
                  <a:cubicBezTo>
                    <a:pt x="2073" y="438"/>
                    <a:pt x="1946" y="516"/>
                    <a:pt x="1811" y="578"/>
                  </a:cubicBezTo>
                  <a:cubicBezTo>
                    <a:pt x="1870" y="503"/>
                    <a:pt x="1924" y="415"/>
                    <a:pt x="1965" y="311"/>
                  </a:cubicBezTo>
                  <a:cubicBezTo>
                    <a:pt x="1998" y="229"/>
                    <a:pt x="2054" y="90"/>
                    <a:pt x="1960" y="24"/>
                  </a:cubicBezTo>
                  <a:cubicBezTo>
                    <a:pt x="1937" y="8"/>
                    <a:pt x="191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1;p69">
              <a:extLst>
                <a:ext uri="{FF2B5EF4-FFF2-40B4-BE49-F238E27FC236}">
                  <a16:creationId xmlns:a16="http://schemas.microsoft.com/office/drawing/2014/main" id="{8DF92535-E56D-C57B-837C-D32A655457CE}"/>
                </a:ext>
              </a:extLst>
            </p:cNvPr>
            <p:cNvSpPr/>
            <p:nvPr/>
          </p:nvSpPr>
          <p:spPr>
            <a:xfrm>
              <a:off x="5935575" y="1268300"/>
              <a:ext cx="61825" cy="64150"/>
            </a:xfrm>
            <a:custGeom>
              <a:avLst/>
              <a:gdLst/>
              <a:ahLst/>
              <a:cxnLst/>
              <a:rect l="l" t="t" r="r" b="b"/>
              <a:pathLst>
                <a:path w="2473" h="2566" extrusionOk="0">
                  <a:moveTo>
                    <a:pt x="2273" y="203"/>
                  </a:moveTo>
                  <a:lnTo>
                    <a:pt x="2273" y="2365"/>
                  </a:lnTo>
                  <a:lnTo>
                    <a:pt x="202" y="2365"/>
                  </a:lnTo>
                  <a:lnTo>
                    <a:pt x="202" y="203"/>
                  </a:lnTo>
                  <a:close/>
                  <a:moveTo>
                    <a:pt x="100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2465"/>
                  </a:lnTo>
                  <a:cubicBezTo>
                    <a:pt x="0" y="2521"/>
                    <a:pt x="46" y="2565"/>
                    <a:pt x="100" y="2565"/>
                  </a:cubicBezTo>
                  <a:lnTo>
                    <a:pt x="2373" y="2565"/>
                  </a:lnTo>
                  <a:cubicBezTo>
                    <a:pt x="2427" y="2565"/>
                    <a:pt x="2473" y="2521"/>
                    <a:pt x="2473" y="2466"/>
                  </a:cubicBezTo>
                  <a:lnTo>
                    <a:pt x="2473" y="103"/>
                  </a:lnTo>
                  <a:cubicBezTo>
                    <a:pt x="2473" y="45"/>
                    <a:pt x="2427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2;p69">
              <a:extLst>
                <a:ext uri="{FF2B5EF4-FFF2-40B4-BE49-F238E27FC236}">
                  <a16:creationId xmlns:a16="http://schemas.microsoft.com/office/drawing/2014/main" id="{BF45F95D-77C7-C732-4972-D097946096E7}"/>
                </a:ext>
              </a:extLst>
            </p:cNvPr>
            <p:cNvSpPr/>
            <p:nvPr/>
          </p:nvSpPr>
          <p:spPr>
            <a:xfrm>
              <a:off x="5935225" y="1268250"/>
              <a:ext cx="62450" cy="64200"/>
            </a:xfrm>
            <a:custGeom>
              <a:avLst/>
              <a:gdLst/>
              <a:ahLst/>
              <a:cxnLst/>
              <a:rect l="l" t="t" r="r" b="b"/>
              <a:pathLst>
                <a:path w="2498" h="2568" extrusionOk="0">
                  <a:moveTo>
                    <a:pt x="579" y="0"/>
                  </a:moveTo>
                  <a:cubicBezTo>
                    <a:pt x="550" y="0"/>
                    <a:pt x="522" y="12"/>
                    <a:pt x="502" y="35"/>
                  </a:cubicBezTo>
                  <a:lnTo>
                    <a:pt x="132" y="451"/>
                  </a:lnTo>
                  <a:cubicBezTo>
                    <a:pt x="102" y="486"/>
                    <a:pt x="98" y="536"/>
                    <a:pt x="125" y="575"/>
                  </a:cubicBezTo>
                  <a:cubicBezTo>
                    <a:pt x="142" y="603"/>
                    <a:pt x="174" y="619"/>
                    <a:pt x="207" y="619"/>
                  </a:cubicBezTo>
                  <a:cubicBezTo>
                    <a:pt x="218" y="619"/>
                    <a:pt x="229" y="617"/>
                    <a:pt x="240" y="613"/>
                  </a:cubicBezTo>
                  <a:lnTo>
                    <a:pt x="578" y="494"/>
                  </a:lnTo>
                  <a:lnTo>
                    <a:pt x="139" y="908"/>
                  </a:lnTo>
                  <a:cubicBezTo>
                    <a:pt x="100" y="943"/>
                    <a:pt x="97" y="1002"/>
                    <a:pt x="128" y="1042"/>
                  </a:cubicBezTo>
                  <a:cubicBezTo>
                    <a:pt x="148" y="1067"/>
                    <a:pt x="177" y="1080"/>
                    <a:pt x="207" y="1080"/>
                  </a:cubicBezTo>
                  <a:cubicBezTo>
                    <a:pt x="225" y="1080"/>
                    <a:pt x="244" y="1075"/>
                    <a:pt x="262" y="1064"/>
                  </a:cubicBezTo>
                  <a:lnTo>
                    <a:pt x="881" y="666"/>
                  </a:lnTo>
                  <a:lnTo>
                    <a:pt x="881" y="666"/>
                  </a:lnTo>
                  <a:lnTo>
                    <a:pt x="133" y="1468"/>
                  </a:lnTo>
                  <a:cubicBezTo>
                    <a:pt x="98" y="1506"/>
                    <a:pt x="97" y="1565"/>
                    <a:pt x="132" y="1605"/>
                  </a:cubicBezTo>
                  <a:cubicBezTo>
                    <a:pt x="152" y="1627"/>
                    <a:pt x="179" y="1639"/>
                    <a:pt x="207" y="1639"/>
                  </a:cubicBezTo>
                  <a:cubicBezTo>
                    <a:pt x="227" y="1639"/>
                    <a:pt x="248" y="1633"/>
                    <a:pt x="266" y="1620"/>
                  </a:cubicBezTo>
                  <a:lnTo>
                    <a:pt x="574" y="1393"/>
                  </a:lnTo>
                  <a:lnTo>
                    <a:pt x="574" y="1393"/>
                  </a:lnTo>
                  <a:lnTo>
                    <a:pt x="45" y="1882"/>
                  </a:lnTo>
                  <a:cubicBezTo>
                    <a:pt x="7" y="1917"/>
                    <a:pt x="1" y="1978"/>
                    <a:pt x="33" y="2019"/>
                  </a:cubicBezTo>
                  <a:cubicBezTo>
                    <a:pt x="54" y="2043"/>
                    <a:pt x="84" y="2057"/>
                    <a:pt x="114" y="2057"/>
                  </a:cubicBezTo>
                  <a:cubicBezTo>
                    <a:pt x="134" y="2057"/>
                    <a:pt x="153" y="2051"/>
                    <a:pt x="170" y="2040"/>
                  </a:cubicBezTo>
                  <a:lnTo>
                    <a:pt x="1211" y="1325"/>
                  </a:lnTo>
                  <a:lnTo>
                    <a:pt x="46" y="2393"/>
                  </a:lnTo>
                  <a:cubicBezTo>
                    <a:pt x="8" y="2427"/>
                    <a:pt x="2" y="2489"/>
                    <a:pt x="36" y="2529"/>
                  </a:cubicBezTo>
                  <a:cubicBezTo>
                    <a:pt x="55" y="2555"/>
                    <a:pt x="85" y="2567"/>
                    <a:pt x="114" y="2567"/>
                  </a:cubicBezTo>
                  <a:cubicBezTo>
                    <a:pt x="135" y="2567"/>
                    <a:pt x="154" y="2563"/>
                    <a:pt x="166" y="2550"/>
                  </a:cubicBezTo>
                  <a:lnTo>
                    <a:pt x="1156" y="1889"/>
                  </a:lnTo>
                  <a:lnTo>
                    <a:pt x="1156" y="1889"/>
                  </a:lnTo>
                  <a:lnTo>
                    <a:pt x="693" y="2298"/>
                  </a:lnTo>
                  <a:cubicBezTo>
                    <a:pt x="655" y="2330"/>
                    <a:pt x="648" y="2387"/>
                    <a:pt x="677" y="2430"/>
                  </a:cubicBezTo>
                  <a:cubicBezTo>
                    <a:pt x="697" y="2458"/>
                    <a:pt x="728" y="2473"/>
                    <a:pt x="760" y="2473"/>
                  </a:cubicBezTo>
                  <a:cubicBezTo>
                    <a:pt x="775" y="2473"/>
                    <a:pt x="792" y="2469"/>
                    <a:pt x="807" y="2461"/>
                  </a:cubicBezTo>
                  <a:lnTo>
                    <a:pt x="1495" y="2087"/>
                  </a:lnTo>
                  <a:lnTo>
                    <a:pt x="1298" y="2247"/>
                  </a:lnTo>
                  <a:cubicBezTo>
                    <a:pt x="1261" y="2278"/>
                    <a:pt x="1249" y="2331"/>
                    <a:pt x="1274" y="2374"/>
                  </a:cubicBezTo>
                  <a:cubicBezTo>
                    <a:pt x="1292" y="2407"/>
                    <a:pt x="1326" y="2425"/>
                    <a:pt x="1361" y="2425"/>
                  </a:cubicBezTo>
                  <a:cubicBezTo>
                    <a:pt x="1372" y="2425"/>
                    <a:pt x="1383" y="2423"/>
                    <a:pt x="1393" y="2420"/>
                  </a:cubicBezTo>
                  <a:lnTo>
                    <a:pt x="2117" y="2178"/>
                  </a:lnTo>
                  <a:lnTo>
                    <a:pt x="2063" y="2274"/>
                  </a:lnTo>
                  <a:cubicBezTo>
                    <a:pt x="2035" y="2324"/>
                    <a:pt x="2051" y="2384"/>
                    <a:pt x="2099" y="2412"/>
                  </a:cubicBezTo>
                  <a:cubicBezTo>
                    <a:pt x="2116" y="2422"/>
                    <a:pt x="2133" y="2426"/>
                    <a:pt x="2150" y="2426"/>
                  </a:cubicBezTo>
                  <a:cubicBezTo>
                    <a:pt x="2185" y="2426"/>
                    <a:pt x="2219" y="2408"/>
                    <a:pt x="2236" y="2376"/>
                  </a:cubicBezTo>
                  <a:lnTo>
                    <a:pt x="2424" y="2051"/>
                  </a:lnTo>
                  <a:cubicBezTo>
                    <a:pt x="2443" y="2015"/>
                    <a:pt x="2440" y="1969"/>
                    <a:pt x="2413" y="1938"/>
                  </a:cubicBezTo>
                  <a:cubicBezTo>
                    <a:pt x="2395" y="1914"/>
                    <a:pt x="2365" y="1901"/>
                    <a:pt x="2336" y="1901"/>
                  </a:cubicBezTo>
                  <a:cubicBezTo>
                    <a:pt x="2326" y="1901"/>
                    <a:pt x="2315" y="1902"/>
                    <a:pt x="2306" y="1905"/>
                  </a:cubicBezTo>
                  <a:lnTo>
                    <a:pt x="1850" y="2057"/>
                  </a:lnTo>
                  <a:lnTo>
                    <a:pt x="2447" y="1569"/>
                  </a:lnTo>
                  <a:cubicBezTo>
                    <a:pt x="2487" y="1536"/>
                    <a:pt x="2497" y="1477"/>
                    <a:pt x="2468" y="1434"/>
                  </a:cubicBezTo>
                  <a:cubicBezTo>
                    <a:pt x="2449" y="1405"/>
                    <a:pt x="2418" y="1390"/>
                    <a:pt x="2385" y="1390"/>
                  </a:cubicBezTo>
                  <a:cubicBezTo>
                    <a:pt x="2369" y="1390"/>
                    <a:pt x="2352" y="1394"/>
                    <a:pt x="2337" y="1401"/>
                  </a:cubicBezTo>
                  <a:lnTo>
                    <a:pt x="1495" y="1858"/>
                  </a:lnTo>
                  <a:lnTo>
                    <a:pt x="2404" y="1055"/>
                  </a:lnTo>
                  <a:cubicBezTo>
                    <a:pt x="2443" y="1020"/>
                    <a:pt x="2449" y="961"/>
                    <a:pt x="2418" y="918"/>
                  </a:cubicBezTo>
                  <a:cubicBezTo>
                    <a:pt x="2397" y="893"/>
                    <a:pt x="2367" y="879"/>
                    <a:pt x="2336" y="879"/>
                  </a:cubicBezTo>
                  <a:cubicBezTo>
                    <a:pt x="2317" y="879"/>
                    <a:pt x="2298" y="885"/>
                    <a:pt x="2281" y="896"/>
                  </a:cubicBezTo>
                  <a:lnTo>
                    <a:pt x="1141" y="1655"/>
                  </a:lnTo>
                  <a:lnTo>
                    <a:pt x="2404" y="497"/>
                  </a:lnTo>
                  <a:cubicBezTo>
                    <a:pt x="2443" y="461"/>
                    <a:pt x="2449" y="401"/>
                    <a:pt x="2416" y="361"/>
                  </a:cubicBezTo>
                  <a:cubicBezTo>
                    <a:pt x="2396" y="336"/>
                    <a:pt x="2366" y="323"/>
                    <a:pt x="2336" y="323"/>
                  </a:cubicBezTo>
                  <a:cubicBezTo>
                    <a:pt x="2317" y="323"/>
                    <a:pt x="2297" y="329"/>
                    <a:pt x="2279" y="340"/>
                  </a:cubicBezTo>
                  <a:lnTo>
                    <a:pt x="1203" y="1080"/>
                  </a:lnTo>
                  <a:lnTo>
                    <a:pt x="1203" y="1080"/>
                  </a:lnTo>
                  <a:lnTo>
                    <a:pt x="2035" y="312"/>
                  </a:lnTo>
                  <a:cubicBezTo>
                    <a:pt x="2073" y="276"/>
                    <a:pt x="2077" y="215"/>
                    <a:pt x="2043" y="174"/>
                  </a:cubicBezTo>
                  <a:cubicBezTo>
                    <a:pt x="2025" y="151"/>
                    <a:pt x="1996" y="138"/>
                    <a:pt x="1967" y="138"/>
                  </a:cubicBezTo>
                  <a:cubicBezTo>
                    <a:pt x="1946" y="138"/>
                    <a:pt x="1925" y="145"/>
                    <a:pt x="1908" y="158"/>
                  </a:cubicBezTo>
                  <a:lnTo>
                    <a:pt x="1018" y="812"/>
                  </a:lnTo>
                  <a:lnTo>
                    <a:pt x="1576" y="214"/>
                  </a:lnTo>
                  <a:cubicBezTo>
                    <a:pt x="1610" y="177"/>
                    <a:pt x="1613" y="119"/>
                    <a:pt x="1579" y="81"/>
                  </a:cubicBezTo>
                  <a:cubicBezTo>
                    <a:pt x="1560" y="57"/>
                    <a:pt x="1532" y="44"/>
                    <a:pt x="1503" y="44"/>
                  </a:cubicBezTo>
                  <a:cubicBezTo>
                    <a:pt x="1484" y="44"/>
                    <a:pt x="1465" y="49"/>
                    <a:pt x="1448" y="60"/>
                  </a:cubicBezTo>
                  <a:lnTo>
                    <a:pt x="1069" y="305"/>
                  </a:lnTo>
                  <a:cubicBezTo>
                    <a:pt x="1099" y="274"/>
                    <a:pt x="1102" y="227"/>
                    <a:pt x="1080" y="187"/>
                  </a:cubicBezTo>
                  <a:cubicBezTo>
                    <a:pt x="1060" y="157"/>
                    <a:pt x="1027" y="139"/>
                    <a:pt x="992" y="139"/>
                  </a:cubicBezTo>
                  <a:cubicBezTo>
                    <a:pt x="981" y="139"/>
                    <a:pt x="971" y="141"/>
                    <a:pt x="960" y="144"/>
                  </a:cubicBezTo>
                  <a:lnTo>
                    <a:pt x="540" y="295"/>
                  </a:lnTo>
                  <a:lnTo>
                    <a:pt x="652" y="168"/>
                  </a:lnTo>
                  <a:cubicBezTo>
                    <a:pt x="689" y="125"/>
                    <a:pt x="686" y="62"/>
                    <a:pt x="643" y="25"/>
                  </a:cubicBezTo>
                  <a:cubicBezTo>
                    <a:pt x="625" y="8"/>
                    <a:pt x="602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63;p69">
              <a:extLst>
                <a:ext uri="{FF2B5EF4-FFF2-40B4-BE49-F238E27FC236}">
                  <a16:creationId xmlns:a16="http://schemas.microsoft.com/office/drawing/2014/main" id="{E094049F-9DCE-CC5F-77C1-D3CB888B7DA6}"/>
                </a:ext>
              </a:extLst>
            </p:cNvPr>
            <p:cNvSpPr/>
            <p:nvPr/>
          </p:nvSpPr>
          <p:spPr>
            <a:xfrm>
              <a:off x="5997900" y="1449025"/>
              <a:ext cx="48475" cy="50275"/>
            </a:xfrm>
            <a:custGeom>
              <a:avLst/>
              <a:gdLst/>
              <a:ahLst/>
              <a:cxnLst/>
              <a:rect l="l" t="t" r="r" b="b"/>
              <a:pathLst>
                <a:path w="1939" h="2011" extrusionOk="0">
                  <a:moveTo>
                    <a:pt x="1735" y="204"/>
                  </a:moveTo>
                  <a:lnTo>
                    <a:pt x="1735" y="1810"/>
                  </a:lnTo>
                  <a:lnTo>
                    <a:pt x="201" y="1810"/>
                  </a:lnTo>
                  <a:lnTo>
                    <a:pt x="201" y="204"/>
                  </a:lnTo>
                  <a:close/>
                  <a:moveTo>
                    <a:pt x="102" y="1"/>
                  </a:moveTo>
                  <a:cubicBezTo>
                    <a:pt x="45" y="1"/>
                    <a:pt x="1" y="48"/>
                    <a:pt x="1" y="102"/>
                  </a:cubicBezTo>
                  <a:lnTo>
                    <a:pt x="1" y="1909"/>
                  </a:lnTo>
                  <a:cubicBezTo>
                    <a:pt x="1" y="1967"/>
                    <a:pt x="46" y="2011"/>
                    <a:pt x="102" y="2011"/>
                  </a:cubicBezTo>
                  <a:lnTo>
                    <a:pt x="1837" y="2011"/>
                  </a:lnTo>
                  <a:cubicBezTo>
                    <a:pt x="1893" y="2011"/>
                    <a:pt x="1937" y="1967"/>
                    <a:pt x="1939" y="1909"/>
                  </a:cubicBezTo>
                  <a:lnTo>
                    <a:pt x="1939" y="102"/>
                  </a:lnTo>
                  <a:cubicBezTo>
                    <a:pt x="1939" y="45"/>
                    <a:pt x="1893" y="1"/>
                    <a:pt x="1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64;p69">
              <a:extLst>
                <a:ext uri="{FF2B5EF4-FFF2-40B4-BE49-F238E27FC236}">
                  <a16:creationId xmlns:a16="http://schemas.microsoft.com/office/drawing/2014/main" id="{CD22DA93-AE1C-E617-0539-1C4E2D69B836}"/>
                </a:ext>
              </a:extLst>
            </p:cNvPr>
            <p:cNvSpPr/>
            <p:nvPr/>
          </p:nvSpPr>
          <p:spPr>
            <a:xfrm>
              <a:off x="5997575" y="1449075"/>
              <a:ext cx="49200" cy="50225"/>
            </a:xfrm>
            <a:custGeom>
              <a:avLst/>
              <a:gdLst/>
              <a:ahLst/>
              <a:cxnLst/>
              <a:rect l="l" t="t" r="r" b="b"/>
              <a:pathLst>
                <a:path w="1968" h="2009" extrusionOk="0">
                  <a:moveTo>
                    <a:pt x="472" y="1"/>
                  </a:moveTo>
                  <a:cubicBezTo>
                    <a:pt x="445" y="1"/>
                    <a:pt x="417" y="12"/>
                    <a:pt x="397" y="34"/>
                  </a:cubicBezTo>
                  <a:lnTo>
                    <a:pt x="114" y="352"/>
                  </a:lnTo>
                  <a:cubicBezTo>
                    <a:pt x="81" y="388"/>
                    <a:pt x="80" y="438"/>
                    <a:pt x="104" y="476"/>
                  </a:cubicBezTo>
                  <a:cubicBezTo>
                    <a:pt x="122" y="505"/>
                    <a:pt x="153" y="520"/>
                    <a:pt x="186" y="520"/>
                  </a:cubicBezTo>
                  <a:cubicBezTo>
                    <a:pt x="197" y="520"/>
                    <a:pt x="209" y="518"/>
                    <a:pt x="220" y="514"/>
                  </a:cubicBezTo>
                  <a:lnTo>
                    <a:pt x="373" y="461"/>
                  </a:lnTo>
                  <a:lnTo>
                    <a:pt x="117" y="703"/>
                  </a:lnTo>
                  <a:cubicBezTo>
                    <a:pt x="78" y="738"/>
                    <a:pt x="73" y="797"/>
                    <a:pt x="106" y="837"/>
                  </a:cubicBezTo>
                  <a:cubicBezTo>
                    <a:pt x="126" y="862"/>
                    <a:pt x="155" y="875"/>
                    <a:pt x="185" y="875"/>
                  </a:cubicBezTo>
                  <a:cubicBezTo>
                    <a:pt x="204" y="875"/>
                    <a:pt x="223" y="870"/>
                    <a:pt x="241" y="859"/>
                  </a:cubicBezTo>
                  <a:lnTo>
                    <a:pt x="556" y="657"/>
                  </a:lnTo>
                  <a:lnTo>
                    <a:pt x="111" y="1132"/>
                  </a:lnTo>
                  <a:cubicBezTo>
                    <a:pt x="77" y="1170"/>
                    <a:pt x="74" y="1229"/>
                    <a:pt x="109" y="1269"/>
                  </a:cubicBezTo>
                  <a:cubicBezTo>
                    <a:pt x="128" y="1290"/>
                    <a:pt x="156" y="1302"/>
                    <a:pt x="184" y="1302"/>
                  </a:cubicBezTo>
                  <a:cubicBezTo>
                    <a:pt x="190" y="1302"/>
                    <a:pt x="197" y="1301"/>
                    <a:pt x="204" y="1300"/>
                  </a:cubicBezTo>
                  <a:lnTo>
                    <a:pt x="204" y="1300"/>
                  </a:lnTo>
                  <a:lnTo>
                    <a:pt x="45" y="1446"/>
                  </a:lnTo>
                  <a:cubicBezTo>
                    <a:pt x="6" y="1480"/>
                    <a:pt x="0" y="1542"/>
                    <a:pt x="34" y="1581"/>
                  </a:cubicBezTo>
                  <a:cubicBezTo>
                    <a:pt x="54" y="1606"/>
                    <a:pt x="83" y="1619"/>
                    <a:pt x="113" y="1619"/>
                  </a:cubicBezTo>
                  <a:cubicBezTo>
                    <a:pt x="132" y="1619"/>
                    <a:pt x="152" y="1614"/>
                    <a:pt x="170" y="1602"/>
                  </a:cubicBezTo>
                  <a:lnTo>
                    <a:pt x="686" y="1247"/>
                  </a:lnTo>
                  <a:lnTo>
                    <a:pt x="686" y="1247"/>
                  </a:lnTo>
                  <a:lnTo>
                    <a:pt x="45" y="1833"/>
                  </a:lnTo>
                  <a:cubicBezTo>
                    <a:pt x="6" y="1869"/>
                    <a:pt x="0" y="1929"/>
                    <a:pt x="34" y="1970"/>
                  </a:cubicBezTo>
                  <a:cubicBezTo>
                    <a:pt x="53" y="1996"/>
                    <a:pt x="83" y="2009"/>
                    <a:pt x="114" y="2009"/>
                  </a:cubicBezTo>
                  <a:cubicBezTo>
                    <a:pt x="133" y="2009"/>
                    <a:pt x="152" y="2003"/>
                    <a:pt x="174" y="1996"/>
                  </a:cubicBezTo>
                  <a:lnTo>
                    <a:pt x="634" y="1690"/>
                  </a:lnTo>
                  <a:lnTo>
                    <a:pt x="634" y="1690"/>
                  </a:lnTo>
                  <a:lnTo>
                    <a:pt x="549" y="1766"/>
                  </a:lnTo>
                  <a:cubicBezTo>
                    <a:pt x="509" y="1800"/>
                    <a:pt x="501" y="1856"/>
                    <a:pt x="531" y="1898"/>
                  </a:cubicBezTo>
                  <a:cubicBezTo>
                    <a:pt x="550" y="1926"/>
                    <a:pt x="582" y="1941"/>
                    <a:pt x="614" y="1941"/>
                  </a:cubicBezTo>
                  <a:cubicBezTo>
                    <a:pt x="630" y="1941"/>
                    <a:pt x="647" y="1937"/>
                    <a:pt x="662" y="1929"/>
                  </a:cubicBezTo>
                  <a:lnTo>
                    <a:pt x="991" y="1751"/>
                  </a:lnTo>
                  <a:lnTo>
                    <a:pt x="991" y="1751"/>
                  </a:lnTo>
                  <a:cubicBezTo>
                    <a:pt x="970" y="1782"/>
                    <a:pt x="969" y="1820"/>
                    <a:pt x="986" y="1854"/>
                  </a:cubicBezTo>
                  <a:cubicBezTo>
                    <a:pt x="1004" y="1887"/>
                    <a:pt x="1038" y="1905"/>
                    <a:pt x="1073" y="1905"/>
                  </a:cubicBezTo>
                  <a:cubicBezTo>
                    <a:pt x="1084" y="1905"/>
                    <a:pt x="1095" y="1903"/>
                    <a:pt x="1106" y="1900"/>
                  </a:cubicBezTo>
                  <a:lnTo>
                    <a:pt x="1599" y="1735"/>
                  </a:lnTo>
                  <a:lnTo>
                    <a:pt x="1589" y="1755"/>
                  </a:lnTo>
                  <a:cubicBezTo>
                    <a:pt x="1561" y="1802"/>
                    <a:pt x="1577" y="1863"/>
                    <a:pt x="1626" y="1891"/>
                  </a:cubicBezTo>
                  <a:cubicBezTo>
                    <a:pt x="1642" y="1900"/>
                    <a:pt x="1659" y="1905"/>
                    <a:pt x="1676" y="1905"/>
                  </a:cubicBezTo>
                  <a:cubicBezTo>
                    <a:pt x="1710" y="1905"/>
                    <a:pt x="1744" y="1887"/>
                    <a:pt x="1761" y="1854"/>
                  </a:cubicBezTo>
                  <a:lnTo>
                    <a:pt x="1904" y="1605"/>
                  </a:lnTo>
                  <a:cubicBezTo>
                    <a:pt x="1924" y="1568"/>
                    <a:pt x="1921" y="1522"/>
                    <a:pt x="1894" y="1491"/>
                  </a:cubicBezTo>
                  <a:cubicBezTo>
                    <a:pt x="1876" y="1469"/>
                    <a:pt x="1847" y="1455"/>
                    <a:pt x="1817" y="1455"/>
                  </a:cubicBezTo>
                  <a:cubicBezTo>
                    <a:pt x="1807" y="1455"/>
                    <a:pt x="1797" y="1457"/>
                    <a:pt x="1787" y="1461"/>
                  </a:cubicBezTo>
                  <a:lnTo>
                    <a:pt x="1561" y="1536"/>
                  </a:lnTo>
                  <a:lnTo>
                    <a:pt x="1919" y="1242"/>
                  </a:lnTo>
                  <a:cubicBezTo>
                    <a:pt x="1959" y="1210"/>
                    <a:pt x="1968" y="1151"/>
                    <a:pt x="1938" y="1108"/>
                  </a:cubicBezTo>
                  <a:cubicBezTo>
                    <a:pt x="1921" y="1079"/>
                    <a:pt x="1889" y="1063"/>
                    <a:pt x="1856" y="1063"/>
                  </a:cubicBezTo>
                  <a:cubicBezTo>
                    <a:pt x="1840" y="1063"/>
                    <a:pt x="1824" y="1067"/>
                    <a:pt x="1809" y="1074"/>
                  </a:cubicBezTo>
                  <a:lnTo>
                    <a:pt x="1347" y="1325"/>
                  </a:lnTo>
                  <a:lnTo>
                    <a:pt x="1347" y="1325"/>
                  </a:lnTo>
                  <a:lnTo>
                    <a:pt x="1885" y="850"/>
                  </a:lnTo>
                  <a:cubicBezTo>
                    <a:pt x="1924" y="815"/>
                    <a:pt x="1929" y="756"/>
                    <a:pt x="1899" y="713"/>
                  </a:cubicBezTo>
                  <a:cubicBezTo>
                    <a:pt x="1878" y="688"/>
                    <a:pt x="1848" y="674"/>
                    <a:pt x="1817" y="674"/>
                  </a:cubicBezTo>
                  <a:cubicBezTo>
                    <a:pt x="1798" y="674"/>
                    <a:pt x="1779" y="680"/>
                    <a:pt x="1761" y="691"/>
                  </a:cubicBezTo>
                  <a:lnTo>
                    <a:pt x="1147" y="1102"/>
                  </a:lnTo>
                  <a:lnTo>
                    <a:pt x="1885" y="425"/>
                  </a:lnTo>
                  <a:cubicBezTo>
                    <a:pt x="1924" y="389"/>
                    <a:pt x="1929" y="329"/>
                    <a:pt x="1897" y="289"/>
                  </a:cubicBezTo>
                  <a:cubicBezTo>
                    <a:pt x="1877" y="264"/>
                    <a:pt x="1847" y="251"/>
                    <a:pt x="1817" y="251"/>
                  </a:cubicBezTo>
                  <a:cubicBezTo>
                    <a:pt x="1797" y="251"/>
                    <a:pt x="1778" y="257"/>
                    <a:pt x="1760" y="268"/>
                  </a:cubicBezTo>
                  <a:lnTo>
                    <a:pt x="1206" y="650"/>
                  </a:lnTo>
                  <a:lnTo>
                    <a:pt x="1602" y="283"/>
                  </a:lnTo>
                  <a:cubicBezTo>
                    <a:pt x="1641" y="246"/>
                    <a:pt x="1644" y="186"/>
                    <a:pt x="1611" y="144"/>
                  </a:cubicBezTo>
                  <a:cubicBezTo>
                    <a:pt x="1591" y="121"/>
                    <a:pt x="1563" y="109"/>
                    <a:pt x="1534" y="109"/>
                  </a:cubicBezTo>
                  <a:cubicBezTo>
                    <a:pt x="1513" y="109"/>
                    <a:pt x="1492" y="115"/>
                    <a:pt x="1474" y="128"/>
                  </a:cubicBezTo>
                  <a:lnTo>
                    <a:pt x="1001" y="476"/>
                  </a:lnTo>
                  <a:lnTo>
                    <a:pt x="1001" y="476"/>
                  </a:lnTo>
                  <a:lnTo>
                    <a:pt x="1253" y="205"/>
                  </a:lnTo>
                  <a:cubicBezTo>
                    <a:pt x="1288" y="168"/>
                    <a:pt x="1290" y="112"/>
                    <a:pt x="1257" y="72"/>
                  </a:cubicBezTo>
                  <a:cubicBezTo>
                    <a:pt x="1239" y="49"/>
                    <a:pt x="1210" y="37"/>
                    <a:pt x="1181" y="37"/>
                  </a:cubicBezTo>
                  <a:cubicBezTo>
                    <a:pt x="1162" y="37"/>
                    <a:pt x="1143" y="42"/>
                    <a:pt x="1126" y="53"/>
                  </a:cubicBezTo>
                  <a:lnTo>
                    <a:pt x="891" y="203"/>
                  </a:lnTo>
                  <a:cubicBezTo>
                    <a:pt x="891" y="187"/>
                    <a:pt x="885" y="171"/>
                    <a:pt x="876" y="156"/>
                  </a:cubicBezTo>
                  <a:cubicBezTo>
                    <a:pt x="857" y="125"/>
                    <a:pt x="824" y="108"/>
                    <a:pt x="789" y="108"/>
                  </a:cubicBezTo>
                  <a:cubicBezTo>
                    <a:pt x="778" y="108"/>
                    <a:pt x="767" y="110"/>
                    <a:pt x="756" y="114"/>
                  </a:cubicBezTo>
                  <a:lnTo>
                    <a:pt x="522" y="196"/>
                  </a:lnTo>
                  <a:lnTo>
                    <a:pt x="546" y="168"/>
                  </a:lnTo>
                  <a:cubicBezTo>
                    <a:pt x="585" y="128"/>
                    <a:pt x="580" y="63"/>
                    <a:pt x="538" y="27"/>
                  </a:cubicBezTo>
                  <a:cubicBezTo>
                    <a:pt x="519" y="9"/>
                    <a:pt x="496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65;p69">
              <a:extLst>
                <a:ext uri="{FF2B5EF4-FFF2-40B4-BE49-F238E27FC236}">
                  <a16:creationId xmlns:a16="http://schemas.microsoft.com/office/drawing/2014/main" id="{91B920D9-FF9B-3C0C-6C87-EA056CE4CA0E}"/>
                </a:ext>
              </a:extLst>
            </p:cNvPr>
            <p:cNvSpPr/>
            <p:nvPr/>
          </p:nvSpPr>
          <p:spPr>
            <a:xfrm>
              <a:off x="5934375" y="1349450"/>
              <a:ext cx="116350" cy="5050"/>
            </a:xfrm>
            <a:custGeom>
              <a:avLst/>
              <a:gdLst/>
              <a:ahLst/>
              <a:cxnLst/>
              <a:rect l="l" t="t" r="r" b="b"/>
              <a:pathLst>
                <a:path w="4654" h="202" extrusionOk="0">
                  <a:moveTo>
                    <a:pt x="103" y="0"/>
                  </a:moveTo>
                  <a:cubicBezTo>
                    <a:pt x="45" y="0"/>
                    <a:pt x="1" y="46"/>
                    <a:pt x="1" y="100"/>
                  </a:cubicBezTo>
                  <a:cubicBezTo>
                    <a:pt x="1" y="158"/>
                    <a:pt x="48" y="202"/>
                    <a:pt x="103" y="202"/>
                  </a:cubicBezTo>
                  <a:lnTo>
                    <a:pt x="4552" y="202"/>
                  </a:lnTo>
                  <a:cubicBezTo>
                    <a:pt x="4606" y="202"/>
                    <a:pt x="4654" y="156"/>
                    <a:pt x="4654" y="100"/>
                  </a:cubicBezTo>
                  <a:cubicBezTo>
                    <a:pt x="4654" y="44"/>
                    <a:pt x="4606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6;p69">
              <a:extLst>
                <a:ext uri="{FF2B5EF4-FFF2-40B4-BE49-F238E27FC236}">
                  <a16:creationId xmlns:a16="http://schemas.microsoft.com/office/drawing/2014/main" id="{5AC6CE86-4017-3E33-FDFE-76B181ABB6E2}"/>
                </a:ext>
              </a:extLst>
            </p:cNvPr>
            <p:cNvSpPr/>
            <p:nvPr/>
          </p:nvSpPr>
          <p:spPr>
            <a:xfrm>
              <a:off x="5933275" y="1359875"/>
              <a:ext cx="115175" cy="6200"/>
            </a:xfrm>
            <a:custGeom>
              <a:avLst/>
              <a:gdLst/>
              <a:ahLst/>
              <a:cxnLst/>
              <a:rect l="l" t="t" r="r" b="b"/>
              <a:pathLst>
                <a:path w="4607" h="248" extrusionOk="0">
                  <a:moveTo>
                    <a:pt x="102" y="0"/>
                  </a:moveTo>
                  <a:cubicBezTo>
                    <a:pt x="48" y="0"/>
                    <a:pt x="1" y="44"/>
                    <a:pt x="1" y="100"/>
                  </a:cubicBezTo>
                  <a:cubicBezTo>
                    <a:pt x="1" y="155"/>
                    <a:pt x="45" y="202"/>
                    <a:pt x="101" y="202"/>
                  </a:cubicBezTo>
                  <a:lnTo>
                    <a:pt x="4503" y="248"/>
                  </a:lnTo>
                  <a:cubicBezTo>
                    <a:pt x="4559" y="248"/>
                    <a:pt x="4603" y="204"/>
                    <a:pt x="4606" y="148"/>
                  </a:cubicBezTo>
                  <a:cubicBezTo>
                    <a:pt x="4606" y="93"/>
                    <a:pt x="4562" y="47"/>
                    <a:pt x="4507" y="47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67;p69">
              <a:extLst>
                <a:ext uri="{FF2B5EF4-FFF2-40B4-BE49-F238E27FC236}">
                  <a16:creationId xmlns:a16="http://schemas.microsoft.com/office/drawing/2014/main" id="{85F1E920-A8F5-7829-764B-AD66B33F0FB9}"/>
                </a:ext>
              </a:extLst>
            </p:cNvPr>
            <p:cNvSpPr/>
            <p:nvPr/>
          </p:nvSpPr>
          <p:spPr>
            <a:xfrm>
              <a:off x="6003950" y="1271775"/>
              <a:ext cx="41000" cy="5100"/>
            </a:xfrm>
            <a:custGeom>
              <a:avLst/>
              <a:gdLst/>
              <a:ahLst/>
              <a:cxnLst/>
              <a:rect l="l" t="t" r="r" b="b"/>
              <a:pathLst>
                <a:path w="1640" h="204" extrusionOk="0">
                  <a:moveTo>
                    <a:pt x="102" y="0"/>
                  </a:moveTo>
                  <a:cubicBezTo>
                    <a:pt x="45" y="0"/>
                    <a:pt x="0" y="46"/>
                    <a:pt x="0" y="102"/>
                  </a:cubicBezTo>
                  <a:cubicBezTo>
                    <a:pt x="0" y="160"/>
                    <a:pt x="46" y="204"/>
                    <a:pt x="102" y="204"/>
                  </a:cubicBezTo>
                  <a:lnTo>
                    <a:pt x="1539" y="204"/>
                  </a:lnTo>
                  <a:cubicBezTo>
                    <a:pt x="1593" y="204"/>
                    <a:pt x="1638" y="160"/>
                    <a:pt x="1639" y="102"/>
                  </a:cubicBezTo>
                  <a:cubicBezTo>
                    <a:pt x="1639" y="45"/>
                    <a:pt x="1593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68;p69">
              <a:extLst>
                <a:ext uri="{FF2B5EF4-FFF2-40B4-BE49-F238E27FC236}">
                  <a16:creationId xmlns:a16="http://schemas.microsoft.com/office/drawing/2014/main" id="{886C14A0-8A32-157A-B8BF-76A94D6B9CA2}"/>
                </a:ext>
              </a:extLst>
            </p:cNvPr>
            <p:cNvSpPr/>
            <p:nvPr/>
          </p:nvSpPr>
          <p:spPr>
            <a:xfrm>
              <a:off x="6003950" y="1285700"/>
              <a:ext cx="41000" cy="5075"/>
            </a:xfrm>
            <a:custGeom>
              <a:avLst/>
              <a:gdLst/>
              <a:ahLst/>
              <a:cxnLst/>
              <a:rect l="l" t="t" r="r" b="b"/>
              <a:pathLst>
                <a:path w="1640" h="203" extrusionOk="0">
                  <a:moveTo>
                    <a:pt x="102" y="0"/>
                  </a:moveTo>
                  <a:cubicBezTo>
                    <a:pt x="45" y="0"/>
                    <a:pt x="0" y="45"/>
                    <a:pt x="0" y="101"/>
                  </a:cubicBezTo>
                  <a:cubicBezTo>
                    <a:pt x="0" y="158"/>
                    <a:pt x="46" y="202"/>
                    <a:pt x="102" y="202"/>
                  </a:cubicBezTo>
                  <a:lnTo>
                    <a:pt x="1539" y="202"/>
                  </a:lnTo>
                  <a:cubicBezTo>
                    <a:pt x="1593" y="202"/>
                    <a:pt x="1639" y="158"/>
                    <a:pt x="1639" y="101"/>
                  </a:cubicBezTo>
                  <a:cubicBezTo>
                    <a:pt x="1639" y="45"/>
                    <a:pt x="1593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69;p69">
              <a:extLst>
                <a:ext uri="{FF2B5EF4-FFF2-40B4-BE49-F238E27FC236}">
                  <a16:creationId xmlns:a16="http://schemas.microsoft.com/office/drawing/2014/main" id="{4CCA50F7-4149-8C8C-8257-39021449879B}"/>
                </a:ext>
              </a:extLst>
            </p:cNvPr>
            <p:cNvSpPr/>
            <p:nvPr/>
          </p:nvSpPr>
          <p:spPr>
            <a:xfrm>
              <a:off x="6003950" y="1299600"/>
              <a:ext cx="41000" cy="5100"/>
            </a:xfrm>
            <a:custGeom>
              <a:avLst/>
              <a:gdLst/>
              <a:ahLst/>
              <a:cxnLst/>
              <a:rect l="l" t="t" r="r" b="b"/>
              <a:pathLst>
                <a:path w="1640" h="204" extrusionOk="0">
                  <a:moveTo>
                    <a:pt x="102" y="0"/>
                  </a:moveTo>
                  <a:cubicBezTo>
                    <a:pt x="45" y="0"/>
                    <a:pt x="0" y="46"/>
                    <a:pt x="0" y="102"/>
                  </a:cubicBezTo>
                  <a:cubicBezTo>
                    <a:pt x="0" y="159"/>
                    <a:pt x="46" y="203"/>
                    <a:pt x="102" y="203"/>
                  </a:cubicBezTo>
                  <a:lnTo>
                    <a:pt x="1539" y="203"/>
                  </a:lnTo>
                  <a:cubicBezTo>
                    <a:pt x="1593" y="203"/>
                    <a:pt x="1638" y="156"/>
                    <a:pt x="1639" y="102"/>
                  </a:cubicBezTo>
                  <a:cubicBezTo>
                    <a:pt x="1639" y="44"/>
                    <a:pt x="1593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70;p69">
              <a:extLst>
                <a:ext uri="{FF2B5EF4-FFF2-40B4-BE49-F238E27FC236}">
                  <a16:creationId xmlns:a16="http://schemas.microsoft.com/office/drawing/2014/main" id="{6D509FB0-BB31-61DA-4AC0-105F21B5BCEB}"/>
                </a:ext>
              </a:extLst>
            </p:cNvPr>
            <p:cNvSpPr/>
            <p:nvPr/>
          </p:nvSpPr>
          <p:spPr>
            <a:xfrm>
              <a:off x="6003950" y="1313525"/>
              <a:ext cx="41000" cy="5075"/>
            </a:xfrm>
            <a:custGeom>
              <a:avLst/>
              <a:gdLst/>
              <a:ahLst/>
              <a:cxnLst/>
              <a:rect l="l" t="t" r="r" b="b"/>
              <a:pathLst>
                <a:path w="1640" h="203" extrusionOk="0">
                  <a:moveTo>
                    <a:pt x="102" y="0"/>
                  </a:moveTo>
                  <a:cubicBezTo>
                    <a:pt x="45" y="0"/>
                    <a:pt x="0" y="46"/>
                    <a:pt x="0" y="100"/>
                  </a:cubicBezTo>
                  <a:cubicBezTo>
                    <a:pt x="0" y="158"/>
                    <a:pt x="46" y="202"/>
                    <a:pt x="102" y="202"/>
                  </a:cubicBezTo>
                  <a:lnTo>
                    <a:pt x="1539" y="202"/>
                  </a:lnTo>
                  <a:cubicBezTo>
                    <a:pt x="1593" y="202"/>
                    <a:pt x="1638" y="156"/>
                    <a:pt x="1639" y="100"/>
                  </a:cubicBezTo>
                  <a:cubicBezTo>
                    <a:pt x="1639" y="44"/>
                    <a:pt x="1593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71;p69">
              <a:extLst>
                <a:ext uri="{FF2B5EF4-FFF2-40B4-BE49-F238E27FC236}">
                  <a16:creationId xmlns:a16="http://schemas.microsoft.com/office/drawing/2014/main" id="{59345C01-B804-5676-93D9-CB869EA2E5C9}"/>
                </a:ext>
              </a:extLst>
            </p:cNvPr>
            <p:cNvSpPr/>
            <p:nvPr/>
          </p:nvSpPr>
          <p:spPr>
            <a:xfrm>
              <a:off x="5935575" y="1366750"/>
              <a:ext cx="112825" cy="57200"/>
            </a:xfrm>
            <a:custGeom>
              <a:avLst/>
              <a:gdLst/>
              <a:ahLst/>
              <a:cxnLst/>
              <a:rect l="l" t="t" r="r" b="b"/>
              <a:pathLst>
                <a:path w="4513" h="2288" extrusionOk="0">
                  <a:moveTo>
                    <a:pt x="4311" y="203"/>
                  </a:moveTo>
                  <a:lnTo>
                    <a:pt x="4311" y="2088"/>
                  </a:lnTo>
                  <a:lnTo>
                    <a:pt x="202" y="2088"/>
                  </a:lnTo>
                  <a:lnTo>
                    <a:pt x="202" y="203"/>
                  </a:lnTo>
                  <a:close/>
                  <a:moveTo>
                    <a:pt x="100" y="1"/>
                  </a:moveTo>
                  <a:cubicBezTo>
                    <a:pt x="44" y="1"/>
                    <a:pt x="0" y="46"/>
                    <a:pt x="0" y="101"/>
                  </a:cubicBezTo>
                  <a:lnTo>
                    <a:pt x="0" y="2186"/>
                  </a:lnTo>
                  <a:cubicBezTo>
                    <a:pt x="0" y="2244"/>
                    <a:pt x="46" y="2288"/>
                    <a:pt x="100" y="2288"/>
                  </a:cubicBezTo>
                  <a:lnTo>
                    <a:pt x="4411" y="2288"/>
                  </a:lnTo>
                  <a:cubicBezTo>
                    <a:pt x="4467" y="2288"/>
                    <a:pt x="4511" y="2244"/>
                    <a:pt x="4513" y="2189"/>
                  </a:cubicBezTo>
                  <a:lnTo>
                    <a:pt x="4513" y="101"/>
                  </a:lnTo>
                  <a:cubicBezTo>
                    <a:pt x="4513" y="45"/>
                    <a:pt x="4467" y="1"/>
                    <a:pt x="4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72;p69">
              <a:extLst>
                <a:ext uri="{FF2B5EF4-FFF2-40B4-BE49-F238E27FC236}">
                  <a16:creationId xmlns:a16="http://schemas.microsoft.com/office/drawing/2014/main" id="{115E378A-B278-B185-863D-77C48AED4F3E}"/>
                </a:ext>
              </a:extLst>
            </p:cNvPr>
            <p:cNvSpPr/>
            <p:nvPr/>
          </p:nvSpPr>
          <p:spPr>
            <a:xfrm>
              <a:off x="5931800" y="1366700"/>
              <a:ext cx="116925" cy="56150"/>
            </a:xfrm>
            <a:custGeom>
              <a:avLst/>
              <a:gdLst/>
              <a:ahLst/>
              <a:cxnLst/>
              <a:rect l="l" t="t" r="r" b="b"/>
              <a:pathLst>
                <a:path w="4677" h="2246" extrusionOk="0">
                  <a:moveTo>
                    <a:pt x="4564" y="0"/>
                  </a:moveTo>
                  <a:cubicBezTo>
                    <a:pt x="4539" y="0"/>
                    <a:pt x="4515" y="9"/>
                    <a:pt x="4496" y="28"/>
                  </a:cubicBezTo>
                  <a:lnTo>
                    <a:pt x="3424" y="1031"/>
                  </a:lnTo>
                  <a:lnTo>
                    <a:pt x="4133" y="163"/>
                  </a:lnTo>
                  <a:cubicBezTo>
                    <a:pt x="4166" y="124"/>
                    <a:pt x="4163" y="65"/>
                    <a:pt x="4124" y="28"/>
                  </a:cubicBezTo>
                  <a:cubicBezTo>
                    <a:pt x="4104" y="10"/>
                    <a:pt x="4079" y="1"/>
                    <a:pt x="4054" y="1"/>
                  </a:cubicBezTo>
                  <a:cubicBezTo>
                    <a:pt x="4030" y="1"/>
                    <a:pt x="4006" y="9"/>
                    <a:pt x="3987" y="26"/>
                  </a:cubicBezTo>
                  <a:lnTo>
                    <a:pt x="2919" y="980"/>
                  </a:lnTo>
                  <a:lnTo>
                    <a:pt x="3575" y="212"/>
                  </a:lnTo>
                  <a:cubicBezTo>
                    <a:pt x="3610" y="171"/>
                    <a:pt x="3606" y="110"/>
                    <a:pt x="3567" y="73"/>
                  </a:cubicBezTo>
                  <a:cubicBezTo>
                    <a:pt x="3548" y="55"/>
                    <a:pt x="3523" y="46"/>
                    <a:pt x="3498" y="46"/>
                  </a:cubicBezTo>
                  <a:cubicBezTo>
                    <a:pt x="3474" y="46"/>
                    <a:pt x="3449" y="55"/>
                    <a:pt x="3429" y="73"/>
                  </a:cubicBezTo>
                  <a:lnTo>
                    <a:pt x="2521" y="922"/>
                  </a:lnTo>
                  <a:lnTo>
                    <a:pt x="3156" y="166"/>
                  </a:lnTo>
                  <a:cubicBezTo>
                    <a:pt x="3190" y="125"/>
                    <a:pt x="3185" y="66"/>
                    <a:pt x="3149" y="29"/>
                  </a:cubicBezTo>
                  <a:cubicBezTo>
                    <a:pt x="3130" y="10"/>
                    <a:pt x="3104" y="1"/>
                    <a:pt x="3079" y="1"/>
                  </a:cubicBezTo>
                  <a:cubicBezTo>
                    <a:pt x="3055" y="1"/>
                    <a:pt x="3032" y="9"/>
                    <a:pt x="3013" y="26"/>
                  </a:cubicBezTo>
                  <a:lnTo>
                    <a:pt x="1782" y="1096"/>
                  </a:lnTo>
                  <a:lnTo>
                    <a:pt x="2508" y="212"/>
                  </a:lnTo>
                  <a:cubicBezTo>
                    <a:pt x="2541" y="172"/>
                    <a:pt x="2537" y="113"/>
                    <a:pt x="2499" y="76"/>
                  </a:cubicBezTo>
                  <a:cubicBezTo>
                    <a:pt x="2479" y="59"/>
                    <a:pt x="2454" y="49"/>
                    <a:pt x="2429" y="49"/>
                  </a:cubicBezTo>
                  <a:cubicBezTo>
                    <a:pt x="2405" y="49"/>
                    <a:pt x="2380" y="58"/>
                    <a:pt x="2360" y="76"/>
                  </a:cubicBezTo>
                  <a:lnTo>
                    <a:pt x="1663" y="725"/>
                  </a:lnTo>
                  <a:lnTo>
                    <a:pt x="2136" y="168"/>
                  </a:lnTo>
                  <a:cubicBezTo>
                    <a:pt x="2172" y="128"/>
                    <a:pt x="2167" y="69"/>
                    <a:pt x="2130" y="32"/>
                  </a:cubicBezTo>
                  <a:cubicBezTo>
                    <a:pt x="2111" y="13"/>
                    <a:pt x="2085" y="3"/>
                    <a:pt x="2059" y="3"/>
                  </a:cubicBezTo>
                  <a:cubicBezTo>
                    <a:pt x="2036" y="3"/>
                    <a:pt x="2013" y="11"/>
                    <a:pt x="1995" y="28"/>
                  </a:cubicBezTo>
                  <a:lnTo>
                    <a:pt x="752" y="1111"/>
                  </a:lnTo>
                  <a:lnTo>
                    <a:pt x="1355" y="206"/>
                  </a:lnTo>
                  <a:cubicBezTo>
                    <a:pt x="1383" y="165"/>
                    <a:pt x="1376" y="107"/>
                    <a:pt x="1337" y="73"/>
                  </a:cubicBezTo>
                  <a:cubicBezTo>
                    <a:pt x="1318" y="58"/>
                    <a:pt x="1295" y="50"/>
                    <a:pt x="1272" y="50"/>
                  </a:cubicBezTo>
                  <a:cubicBezTo>
                    <a:pt x="1247" y="50"/>
                    <a:pt x="1224" y="58"/>
                    <a:pt x="1205" y="76"/>
                  </a:cubicBezTo>
                  <a:lnTo>
                    <a:pt x="637" y="597"/>
                  </a:lnTo>
                  <a:lnTo>
                    <a:pt x="637" y="597"/>
                  </a:lnTo>
                  <a:lnTo>
                    <a:pt x="892" y="205"/>
                  </a:lnTo>
                  <a:cubicBezTo>
                    <a:pt x="919" y="166"/>
                    <a:pt x="913" y="113"/>
                    <a:pt x="881" y="79"/>
                  </a:cubicBezTo>
                  <a:cubicBezTo>
                    <a:pt x="861" y="60"/>
                    <a:pt x="834" y="50"/>
                    <a:pt x="808" y="50"/>
                  </a:cubicBezTo>
                  <a:cubicBezTo>
                    <a:pt x="790" y="50"/>
                    <a:pt x="772" y="55"/>
                    <a:pt x="755" y="65"/>
                  </a:cubicBezTo>
                  <a:lnTo>
                    <a:pt x="153" y="435"/>
                  </a:lnTo>
                  <a:cubicBezTo>
                    <a:pt x="104" y="464"/>
                    <a:pt x="89" y="526"/>
                    <a:pt x="119" y="573"/>
                  </a:cubicBezTo>
                  <a:cubicBezTo>
                    <a:pt x="138" y="605"/>
                    <a:pt x="171" y="622"/>
                    <a:pt x="205" y="622"/>
                  </a:cubicBezTo>
                  <a:cubicBezTo>
                    <a:pt x="223" y="622"/>
                    <a:pt x="241" y="617"/>
                    <a:pt x="257" y="607"/>
                  </a:cubicBezTo>
                  <a:lnTo>
                    <a:pt x="478" y="470"/>
                  </a:lnTo>
                  <a:lnTo>
                    <a:pt x="29" y="1160"/>
                  </a:lnTo>
                  <a:cubicBezTo>
                    <a:pt x="1" y="1201"/>
                    <a:pt x="8" y="1257"/>
                    <a:pt x="48" y="1289"/>
                  </a:cubicBezTo>
                  <a:cubicBezTo>
                    <a:pt x="67" y="1306"/>
                    <a:pt x="90" y="1315"/>
                    <a:pt x="114" y="1315"/>
                  </a:cubicBezTo>
                  <a:cubicBezTo>
                    <a:pt x="138" y="1315"/>
                    <a:pt x="162" y="1306"/>
                    <a:pt x="181" y="1288"/>
                  </a:cubicBezTo>
                  <a:lnTo>
                    <a:pt x="723" y="788"/>
                  </a:lnTo>
                  <a:lnTo>
                    <a:pt x="167" y="1624"/>
                  </a:lnTo>
                  <a:cubicBezTo>
                    <a:pt x="138" y="1665"/>
                    <a:pt x="145" y="1721"/>
                    <a:pt x="183" y="1754"/>
                  </a:cubicBezTo>
                  <a:cubicBezTo>
                    <a:pt x="203" y="1770"/>
                    <a:pt x="226" y="1779"/>
                    <a:pt x="250" y="1779"/>
                  </a:cubicBezTo>
                  <a:cubicBezTo>
                    <a:pt x="273" y="1779"/>
                    <a:pt x="297" y="1770"/>
                    <a:pt x="316" y="1754"/>
                  </a:cubicBezTo>
                  <a:lnTo>
                    <a:pt x="1110" y="1061"/>
                  </a:lnTo>
                  <a:lnTo>
                    <a:pt x="406" y="1891"/>
                  </a:lnTo>
                  <a:cubicBezTo>
                    <a:pt x="372" y="1930"/>
                    <a:pt x="375" y="1992"/>
                    <a:pt x="413" y="2029"/>
                  </a:cubicBezTo>
                  <a:cubicBezTo>
                    <a:pt x="434" y="2048"/>
                    <a:pt x="459" y="2058"/>
                    <a:pt x="485" y="2058"/>
                  </a:cubicBezTo>
                  <a:cubicBezTo>
                    <a:pt x="509" y="2058"/>
                    <a:pt x="533" y="2049"/>
                    <a:pt x="552" y="2031"/>
                  </a:cubicBezTo>
                  <a:lnTo>
                    <a:pt x="1411" y="1233"/>
                  </a:lnTo>
                  <a:lnTo>
                    <a:pt x="869" y="1894"/>
                  </a:lnTo>
                  <a:cubicBezTo>
                    <a:pt x="836" y="1935"/>
                    <a:pt x="839" y="1994"/>
                    <a:pt x="876" y="2031"/>
                  </a:cubicBezTo>
                  <a:cubicBezTo>
                    <a:pt x="896" y="2050"/>
                    <a:pt x="921" y="2059"/>
                    <a:pt x="946" y="2059"/>
                  </a:cubicBezTo>
                  <a:cubicBezTo>
                    <a:pt x="970" y="2059"/>
                    <a:pt x="994" y="2051"/>
                    <a:pt x="1013" y="2034"/>
                  </a:cubicBezTo>
                  <a:lnTo>
                    <a:pt x="2173" y="1024"/>
                  </a:lnTo>
                  <a:lnTo>
                    <a:pt x="1287" y="2078"/>
                  </a:lnTo>
                  <a:cubicBezTo>
                    <a:pt x="1252" y="2119"/>
                    <a:pt x="1256" y="2179"/>
                    <a:pt x="1295" y="2216"/>
                  </a:cubicBezTo>
                  <a:cubicBezTo>
                    <a:pt x="1314" y="2235"/>
                    <a:pt x="1339" y="2244"/>
                    <a:pt x="1364" y="2244"/>
                  </a:cubicBezTo>
                  <a:cubicBezTo>
                    <a:pt x="1390" y="2244"/>
                    <a:pt x="1414" y="2235"/>
                    <a:pt x="1436" y="2221"/>
                  </a:cubicBezTo>
                  <a:lnTo>
                    <a:pt x="2263" y="1447"/>
                  </a:lnTo>
                  <a:lnTo>
                    <a:pt x="1800" y="1988"/>
                  </a:lnTo>
                  <a:cubicBezTo>
                    <a:pt x="1766" y="2026"/>
                    <a:pt x="1768" y="2088"/>
                    <a:pt x="1806" y="2125"/>
                  </a:cubicBezTo>
                  <a:cubicBezTo>
                    <a:pt x="1826" y="2144"/>
                    <a:pt x="1852" y="2153"/>
                    <a:pt x="1878" y="2153"/>
                  </a:cubicBezTo>
                  <a:cubicBezTo>
                    <a:pt x="1902" y="2153"/>
                    <a:pt x="1926" y="2145"/>
                    <a:pt x="1945" y="2128"/>
                  </a:cubicBezTo>
                  <a:lnTo>
                    <a:pt x="3162" y="1039"/>
                  </a:lnTo>
                  <a:lnTo>
                    <a:pt x="3162" y="1039"/>
                  </a:lnTo>
                  <a:lnTo>
                    <a:pt x="2309" y="2082"/>
                  </a:lnTo>
                  <a:cubicBezTo>
                    <a:pt x="2276" y="2122"/>
                    <a:pt x="2279" y="2181"/>
                    <a:pt x="2319" y="2218"/>
                  </a:cubicBezTo>
                  <a:cubicBezTo>
                    <a:pt x="2338" y="2236"/>
                    <a:pt x="2363" y="2245"/>
                    <a:pt x="2387" y="2245"/>
                  </a:cubicBezTo>
                  <a:cubicBezTo>
                    <a:pt x="2412" y="2245"/>
                    <a:pt x="2437" y="2236"/>
                    <a:pt x="2456" y="2218"/>
                  </a:cubicBezTo>
                  <a:lnTo>
                    <a:pt x="3653" y="1098"/>
                  </a:lnTo>
                  <a:lnTo>
                    <a:pt x="2910" y="2035"/>
                  </a:lnTo>
                  <a:cubicBezTo>
                    <a:pt x="2876" y="2076"/>
                    <a:pt x="2882" y="2135"/>
                    <a:pt x="2919" y="2171"/>
                  </a:cubicBezTo>
                  <a:cubicBezTo>
                    <a:pt x="2938" y="2190"/>
                    <a:pt x="2964" y="2199"/>
                    <a:pt x="2989" y="2199"/>
                  </a:cubicBezTo>
                  <a:cubicBezTo>
                    <a:pt x="3013" y="2199"/>
                    <a:pt x="3037" y="2191"/>
                    <a:pt x="3056" y="2174"/>
                  </a:cubicBezTo>
                  <a:lnTo>
                    <a:pt x="3663" y="1642"/>
                  </a:lnTo>
                  <a:lnTo>
                    <a:pt x="3420" y="1942"/>
                  </a:lnTo>
                  <a:cubicBezTo>
                    <a:pt x="3389" y="1980"/>
                    <a:pt x="3390" y="2036"/>
                    <a:pt x="3424" y="2073"/>
                  </a:cubicBezTo>
                  <a:cubicBezTo>
                    <a:pt x="3444" y="2095"/>
                    <a:pt x="3472" y="2106"/>
                    <a:pt x="3499" y="2106"/>
                  </a:cubicBezTo>
                  <a:cubicBezTo>
                    <a:pt x="3518" y="2106"/>
                    <a:pt x="3537" y="2100"/>
                    <a:pt x="3554" y="2090"/>
                  </a:cubicBezTo>
                  <a:lnTo>
                    <a:pt x="4146" y="1695"/>
                  </a:lnTo>
                  <a:lnTo>
                    <a:pt x="4017" y="1905"/>
                  </a:lnTo>
                  <a:cubicBezTo>
                    <a:pt x="3987" y="1952"/>
                    <a:pt x="4002" y="2013"/>
                    <a:pt x="4051" y="2042"/>
                  </a:cubicBezTo>
                  <a:cubicBezTo>
                    <a:pt x="4067" y="2053"/>
                    <a:pt x="4085" y="2058"/>
                    <a:pt x="4103" y="2058"/>
                  </a:cubicBezTo>
                  <a:cubicBezTo>
                    <a:pt x="4136" y="2058"/>
                    <a:pt x="4168" y="2041"/>
                    <a:pt x="4188" y="2010"/>
                  </a:cubicBezTo>
                  <a:lnTo>
                    <a:pt x="4559" y="1407"/>
                  </a:lnTo>
                  <a:cubicBezTo>
                    <a:pt x="4583" y="1367"/>
                    <a:pt x="4575" y="1316"/>
                    <a:pt x="4541" y="1282"/>
                  </a:cubicBezTo>
                  <a:cubicBezTo>
                    <a:pt x="4523" y="1264"/>
                    <a:pt x="4498" y="1254"/>
                    <a:pt x="4473" y="1254"/>
                  </a:cubicBezTo>
                  <a:cubicBezTo>
                    <a:pt x="4453" y="1254"/>
                    <a:pt x="4433" y="1260"/>
                    <a:pt x="4416" y="1272"/>
                  </a:cubicBezTo>
                  <a:lnTo>
                    <a:pt x="3992" y="1555"/>
                  </a:lnTo>
                  <a:lnTo>
                    <a:pt x="3992" y="1555"/>
                  </a:lnTo>
                  <a:lnTo>
                    <a:pt x="4552" y="862"/>
                  </a:lnTo>
                  <a:cubicBezTo>
                    <a:pt x="4583" y="822"/>
                    <a:pt x="4578" y="763"/>
                    <a:pt x="4541" y="726"/>
                  </a:cubicBezTo>
                  <a:cubicBezTo>
                    <a:pt x="4521" y="707"/>
                    <a:pt x="4495" y="697"/>
                    <a:pt x="4470" y="697"/>
                  </a:cubicBezTo>
                  <a:cubicBezTo>
                    <a:pt x="4447" y="697"/>
                    <a:pt x="4424" y="705"/>
                    <a:pt x="4406" y="722"/>
                  </a:cubicBezTo>
                  <a:lnTo>
                    <a:pt x="3746" y="1298"/>
                  </a:lnTo>
                  <a:lnTo>
                    <a:pt x="3746" y="1298"/>
                  </a:lnTo>
                  <a:lnTo>
                    <a:pt x="4643" y="163"/>
                  </a:lnTo>
                  <a:cubicBezTo>
                    <a:pt x="4677" y="124"/>
                    <a:pt x="4671" y="63"/>
                    <a:pt x="4633" y="28"/>
                  </a:cubicBezTo>
                  <a:cubicBezTo>
                    <a:pt x="4613" y="9"/>
                    <a:pt x="4588" y="0"/>
                    <a:pt x="4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3;p69">
              <a:extLst>
                <a:ext uri="{FF2B5EF4-FFF2-40B4-BE49-F238E27FC236}">
                  <a16:creationId xmlns:a16="http://schemas.microsoft.com/office/drawing/2014/main" id="{82B3F5DB-EA5D-0BB5-9507-58CCBCFC25AB}"/>
                </a:ext>
              </a:extLst>
            </p:cNvPr>
            <p:cNvSpPr/>
            <p:nvPr/>
          </p:nvSpPr>
          <p:spPr>
            <a:xfrm>
              <a:off x="5940250" y="1432825"/>
              <a:ext cx="104700" cy="5100"/>
            </a:xfrm>
            <a:custGeom>
              <a:avLst/>
              <a:gdLst/>
              <a:ahLst/>
              <a:cxnLst/>
              <a:rect l="l" t="t" r="r" b="b"/>
              <a:pathLst>
                <a:path w="4188" h="204" extrusionOk="0">
                  <a:moveTo>
                    <a:pt x="102" y="0"/>
                  </a:moveTo>
                  <a:cubicBezTo>
                    <a:pt x="44" y="0"/>
                    <a:pt x="0" y="47"/>
                    <a:pt x="0" y="102"/>
                  </a:cubicBezTo>
                  <a:cubicBezTo>
                    <a:pt x="0" y="159"/>
                    <a:pt x="46" y="204"/>
                    <a:pt x="102" y="204"/>
                  </a:cubicBezTo>
                  <a:lnTo>
                    <a:pt x="4087" y="204"/>
                  </a:lnTo>
                  <a:cubicBezTo>
                    <a:pt x="4141" y="204"/>
                    <a:pt x="4186" y="158"/>
                    <a:pt x="4187" y="102"/>
                  </a:cubicBezTo>
                  <a:cubicBezTo>
                    <a:pt x="4187" y="44"/>
                    <a:pt x="4141" y="0"/>
                    <a:pt x="4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4;p69">
              <a:extLst>
                <a:ext uri="{FF2B5EF4-FFF2-40B4-BE49-F238E27FC236}">
                  <a16:creationId xmlns:a16="http://schemas.microsoft.com/office/drawing/2014/main" id="{336AE843-686C-53B2-85DC-21E6E3E6A5AC}"/>
                </a:ext>
              </a:extLst>
            </p:cNvPr>
            <p:cNvSpPr/>
            <p:nvPr/>
          </p:nvSpPr>
          <p:spPr>
            <a:xfrm>
              <a:off x="5937875" y="1445525"/>
              <a:ext cx="37550" cy="5100"/>
            </a:xfrm>
            <a:custGeom>
              <a:avLst/>
              <a:gdLst/>
              <a:ahLst/>
              <a:cxnLst/>
              <a:rect l="l" t="t" r="r" b="b"/>
              <a:pathLst>
                <a:path w="1502" h="204" extrusionOk="0">
                  <a:moveTo>
                    <a:pt x="103" y="1"/>
                  </a:moveTo>
                  <a:cubicBezTo>
                    <a:pt x="45" y="1"/>
                    <a:pt x="1" y="48"/>
                    <a:pt x="1" y="102"/>
                  </a:cubicBezTo>
                  <a:cubicBezTo>
                    <a:pt x="1" y="160"/>
                    <a:pt x="48" y="204"/>
                    <a:pt x="103" y="204"/>
                  </a:cubicBezTo>
                  <a:lnTo>
                    <a:pt x="1399" y="204"/>
                  </a:lnTo>
                  <a:cubicBezTo>
                    <a:pt x="1455" y="204"/>
                    <a:pt x="1501" y="160"/>
                    <a:pt x="1501" y="102"/>
                  </a:cubicBezTo>
                  <a:cubicBezTo>
                    <a:pt x="1501" y="45"/>
                    <a:pt x="1455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5;p69">
              <a:extLst>
                <a:ext uri="{FF2B5EF4-FFF2-40B4-BE49-F238E27FC236}">
                  <a16:creationId xmlns:a16="http://schemas.microsoft.com/office/drawing/2014/main" id="{96A11009-36A7-87AA-14F6-84F5699E6BC2}"/>
                </a:ext>
              </a:extLst>
            </p:cNvPr>
            <p:cNvSpPr/>
            <p:nvPr/>
          </p:nvSpPr>
          <p:spPr>
            <a:xfrm>
              <a:off x="6062900" y="1224950"/>
              <a:ext cx="84900" cy="14825"/>
            </a:xfrm>
            <a:custGeom>
              <a:avLst/>
              <a:gdLst/>
              <a:ahLst/>
              <a:cxnLst/>
              <a:rect l="l" t="t" r="r" b="b"/>
              <a:pathLst>
                <a:path w="3396" h="593" extrusionOk="0">
                  <a:moveTo>
                    <a:pt x="3288" y="1"/>
                  </a:moveTo>
                  <a:cubicBezTo>
                    <a:pt x="3284" y="1"/>
                    <a:pt x="3279" y="1"/>
                    <a:pt x="3275" y="2"/>
                  </a:cubicBezTo>
                  <a:lnTo>
                    <a:pt x="95" y="392"/>
                  </a:lnTo>
                  <a:cubicBezTo>
                    <a:pt x="40" y="400"/>
                    <a:pt x="0" y="450"/>
                    <a:pt x="8" y="504"/>
                  </a:cubicBezTo>
                  <a:cubicBezTo>
                    <a:pt x="12" y="556"/>
                    <a:pt x="56" y="593"/>
                    <a:pt x="106" y="593"/>
                  </a:cubicBezTo>
                  <a:cubicBezTo>
                    <a:pt x="111" y="593"/>
                    <a:pt x="114" y="593"/>
                    <a:pt x="120" y="591"/>
                  </a:cubicBezTo>
                  <a:lnTo>
                    <a:pt x="3301" y="201"/>
                  </a:lnTo>
                  <a:cubicBezTo>
                    <a:pt x="3355" y="193"/>
                    <a:pt x="3396" y="143"/>
                    <a:pt x="3388" y="89"/>
                  </a:cubicBezTo>
                  <a:cubicBezTo>
                    <a:pt x="3382" y="40"/>
                    <a:pt x="3339" y="1"/>
                    <a:pt x="3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6;p69">
              <a:extLst>
                <a:ext uri="{FF2B5EF4-FFF2-40B4-BE49-F238E27FC236}">
                  <a16:creationId xmlns:a16="http://schemas.microsoft.com/office/drawing/2014/main" id="{47F5E511-0C84-B504-F1D8-8B42D80794BB}"/>
                </a:ext>
              </a:extLst>
            </p:cNvPr>
            <p:cNvSpPr/>
            <p:nvPr/>
          </p:nvSpPr>
          <p:spPr>
            <a:xfrm>
              <a:off x="6050250" y="1291475"/>
              <a:ext cx="88500" cy="5125"/>
            </a:xfrm>
            <a:custGeom>
              <a:avLst/>
              <a:gdLst/>
              <a:ahLst/>
              <a:cxnLst/>
              <a:rect l="l" t="t" r="r" b="b"/>
              <a:pathLst>
                <a:path w="3540" h="205" extrusionOk="0">
                  <a:moveTo>
                    <a:pt x="103" y="1"/>
                  </a:moveTo>
                  <a:cubicBezTo>
                    <a:pt x="45" y="1"/>
                    <a:pt x="1" y="47"/>
                    <a:pt x="1" y="103"/>
                  </a:cubicBezTo>
                  <a:cubicBezTo>
                    <a:pt x="1" y="160"/>
                    <a:pt x="47" y="204"/>
                    <a:pt x="103" y="204"/>
                  </a:cubicBezTo>
                  <a:lnTo>
                    <a:pt x="3439" y="204"/>
                  </a:lnTo>
                  <a:cubicBezTo>
                    <a:pt x="3494" y="204"/>
                    <a:pt x="3538" y="157"/>
                    <a:pt x="3539" y="103"/>
                  </a:cubicBezTo>
                  <a:cubicBezTo>
                    <a:pt x="3539" y="45"/>
                    <a:pt x="3494" y="1"/>
                    <a:pt x="3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7;p69">
              <a:extLst>
                <a:ext uri="{FF2B5EF4-FFF2-40B4-BE49-F238E27FC236}">
                  <a16:creationId xmlns:a16="http://schemas.microsoft.com/office/drawing/2014/main" id="{FDD306DF-8DBB-DB19-F6ED-96DF67E9AF43}"/>
                </a:ext>
              </a:extLst>
            </p:cNvPr>
            <p:cNvSpPr/>
            <p:nvPr/>
          </p:nvSpPr>
          <p:spPr>
            <a:xfrm>
              <a:off x="5882000" y="1396950"/>
              <a:ext cx="41575" cy="17800"/>
            </a:xfrm>
            <a:custGeom>
              <a:avLst/>
              <a:gdLst/>
              <a:ahLst/>
              <a:cxnLst/>
              <a:rect l="l" t="t" r="r" b="b"/>
              <a:pathLst>
                <a:path w="1663" h="712" extrusionOk="0">
                  <a:moveTo>
                    <a:pt x="1547" y="0"/>
                  </a:moveTo>
                  <a:cubicBezTo>
                    <a:pt x="1537" y="0"/>
                    <a:pt x="1526" y="2"/>
                    <a:pt x="1515" y="6"/>
                  </a:cubicBezTo>
                  <a:lnTo>
                    <a:pt x="78" y="516"/>
                  </a:lnTo>
                  <a:cubicBezTo>
                    <a:pt x="27" y="535"/>
                    <a:pt x="0" y="594"/>
                    <a:pt x="18" y="645"/>
                  </a:cubicBezTo>
                  <a:cubicBezTo>
                    <a:pt x="33" y="686"/>
                    <a:pt x="71" y="712"/>
                    <a:pt x="112" y="712"/>
                  </a:cubicBezTo>
                  <a:cubicBezTo>
                    <a:pt x="124" y="712"/>
                    <a:pt x="136" y="710"/>
                    <a:pt x="148" y="706"/>
                  </a:cubicBezTo>
                  <a:lnTo>
                    <a:pt x="1585" y="196"/>
                  </a:lnTo>
                  <a:cubicBezTo>
                    <a:pt x="1636" y="178"/>
                    <a:pt x="1663" y="119"/>
                    <a:pt x="1645" y="68"/>
                  </a:cubicBezTo>
                  <a:cubicBezTo>
                    <a:pt x="1630" y="26"/>
                    <a:pt x="1589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8;p69">
              <a:extLst>
                <a:ext uri="{FF2B5EF4-FFF2-40B4-BE49-F238E27FC236}">
                  <a16:creationId xmlns:a16="http://schemas.microsoft.com/office/drawing/2014/main" id="{21A44294-BCCA-2C4B-8393-50045157BE6C}"/>
                </a:ext>
              </a:extLst>
            </p:cNvPr>
            <p:cNvSpPr/>
            <p:nvPr/>
          </p:nvSpPr>
          <p:spPr>
            <a:xfrm>
              <a:off x="6013350" y="1502375"/>
              <a:ext cx="52600" cy="50275"/>
            </a:xfrm>
            <a:custGeom>
              <a:avLst/>
              <a:gdLst/>
              <a:ahLst/>
              <a:cxnLst/>
              <a:rect l="l" t="t" r="r" b="b"/>
              <a:pathLst>
                <a:path w="2104" h="2011" extrusionOk="0">
                  <a:moveTo>
                    <a:pt x="373" y="0"/>
                  </a:moveTo>
                  <a:cubicBezTo>
                    <a:pt x="327" y="0"/>
                    <a:pt x="285" y="32"/>
                    <a:pt x="274" y="82"/>
                  </a:cubicBezTo>
                  <a:cubicBezTo>
                    <a:pt x="270" y="96"/>
                    <a:pt x="0" y="1620"/>
                    <a:pt x="1975" y="2008"/>
                  </a:cubicBezTo>
                  <a:cubicBezTo>
                    <a:pt x="1982" y="2011"/>
                    <a:pt x="1990" y="2011"/>
                    <a:pt x="1994" y="2011"/>
                  </a:cubicBezTo>
                  <a:cubicBezTo>
                    <a:pt x="2043" y="2011"/>
                    <a:pt x="2084" y="1977"/>
                    <a:pt x="2093" y="1931"/>
                  </a:cubicBezTo>
                  <a:cubicBezTo>
                    <a:pt x="2103" y="1875"/>
                    <a:pt x="2068" y="1824"/>
                    <a:pt x="2013" y="1813"/>
                  </a:cubicBezTo>
                  <a:cubicBezTo>
                    <a:pt x="239" y="1463"/>
                    <a:pt x="460" y="174"/>
                    <a:pt x="472" y="120"/>
                  </a:cubicBezTo>
                  <a:cubicBezTo>
                    <a:pt x="482" y="64"/>
                    <a:pt x="447" y="14"/>
                    <a:pt x="392" y="2"/>
                  </a:cubicBezTo>
                  <a:cubicBezTo>
                    <a:pt x="386" y="1"/>
                    <a:pt x="379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9;p69">
              <a:extLst>
                <a:ext uri="{FF2B5EF4-FFF2-40B4-BE49-F238E27FC236}">
                  <a16:creationId xmlns:a16="http://schemas.microsoft.com/office/drawing/2014/main" id="{968A05DA-34B9-A53B-0F44-5FC156B4B7F0}"/>
                </a:ext>
              </a:extLst>
            </p:cNvPr>
            <p:cNvSpPr/>
            <p:nvPr/>
          </p:nvSpPr>
          <p:spPr>
            <a:xfrm>
              <a:off x="6048850" y="1538300"/>
              <a:ext cx="21775" cy="20075"/>
            </a:xfrm>
            <a:custGeom>
              <a:avLst/>
              <a:gdLst/>
              <a:ahLst/>
              <a:cxnLst/>
              <a:rect l="l" t="t" r="r" b="b"/>
              <a:pathLst>
                <a:path w="871" h="803" extrusionOk="0">
                  <a:moveTo>
                    <a:pt x="300" y="0"/>
                  </a:moveTo>
                  <a:cubicBezTo>
                    <a:pt x="273" y="0"/>
                    <a:pt x="245" y="11"/>
                    <a:pt x="225" y="33"/>
                  </a:cubicBezTo>
                  <a:cubicBezTo>
                    <a:pt x="188" y="74"/>
                    <a:pt x="191" y="139"/>
                    <a:pt x="232" y="176"/>
                  </a:cubicBezTo>
                  <a:lnTo>
                    <a:pt x="559" y="471"/>
                  </a:lnTo>
                  <a:lnTo>
                    <a:pt x="85" y="605"/>
                  </a:lnTo>
                  <a:cubicBezTo>
                    <a:pt x="32" y="619"/>
                    <a:pt x="1" y="674"/>
                    <a:pt x="16" y="728"/>
                  </a:cubicBezTo>
                  <a:cubicBezTo>
                    <a:pt x="26" y="773"/>
                    <a:pt x="67" y="802"/>
                    <a:pt x="111" y="802"/>
                  </a:cubicBezTo>
                  <a:cubicBezTo>
                    <a:pt x="120" y="802"/>
                    <a:pt x="129" y="802"/>
                    <a:pt x="142" y="798"/>
                  </a:cubicBezTo>
                  <a:lnTo>
                    <a:pt x="792" y="614"/>
                  </a:lnTo>
                  <a:cubicBezTo>
                    <a:pt x="828" y="605"/>
                    <a:pt x="853" y="575"/>
                    <a:pt x="863" y="540"/>
                  </a:cubicBezTo>
                  <a:cubicBezTo>
                    <a:pt x="870" y="504"/>
                    <a:pt x="859" y="466"/>
                    <a:pt x="831" y="443"/>
                  </a:cubicBezTo>
                  <a:lnTo>
                    <a:pt x="366" y="26"/>
                  </a:lnTo>
                  <a:cubicBezTo>
                    <a:pt x="348" y="9"/>
                    <a:pt x="324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80;p69">
              <a:extLst>
                <a:ext uri="{FF2B5EF4-FFF2-40B4-BE49-F238E27FC236}">
                  <a16:creationId xmlns:a16="http://schemas.microsoft.com/office/drawing/2014/main" id="{66AFBB97-1D1A-A114-0C0F-B3F0B72DEC0B}"/>
                </a:ext>
              </a:extLst>
            </p:cNvPr>
            <p:cNvSpPr/>
            <p:nvPr/>
          </p:nvSpPr>
          <p:spPr>
            <a:xfrm>
              <a:off x="6122950" y="1281125"/>
              <a:ext cx="24000" cy="23575"/>
            </a:xfrm>
            <a:custGeom>
              <a:avLst/>
              <a:gdLst/>
              <a:ahLst/>
              <a:cxnLst/>
              <a:rect l="l" t="t" r="r" b="b"/>
              <a:pathLst>
                <a:path w="960" h="943" extrusionOk="0">
                  <a:moveTo>
                    <a:pt x="115" y="0"/>
                  </a:moveTo>
                  <a:cubicBezTo>
                    <a:pt x="82" y="0"/>
                    <a:pt x="49" y="17"/>
                    <a:pt x="30" y="46"/>
                  </a:cubicBezTo>
                  <a:cubicBezTo>
                    <a:pt x="1" y="92"/>
                    <a:pt x="14" y="155"/>
                    <a:pt x="61" y="185"/>
                  </a:cubicBezTo>
                  <a:lnTo>
                    <a:pt x="640" y="546"/>
                  </a:lnTo>
                  <a:lnTo>
                    <a:pt x="169" y="748"/>
                  </a:lnTo>
                  <a:cubicBezTo>
                    <a:pt x="117" y="770"/>
                    <a:pt x="92" y="829"/>
                    <a:pt x="114" y="881"/>
                  </a:cubicBezTo>
                  <a:cubicBezTo>
                    <a:pt x="132" y="920"/>
                    <a:pt x="169" y="942"/>
                    <a:pt x="207" y="942"/>
                  </a:cubicBezTo>
                  <a:cubicBezTo>
                    <a:pt x="220" y="942"/>
                    <a:pt x="232" y="938"/>
                    <a:pt x="247" y="935"/>
                  </a:cubicBezTo>
                  <a:lnTo>
                    <a:pt x="895" y="657"/>
                  </a:lnTo>
                  <a:cubicBezTo>
                    <a:pt x="930" y="642"/>
                    <a:pt x="953" y="608"/>
                    <a:pt x="957" y="571"/>
                  </a:cubicBezTo>
                  <a:cubicBezTo>
                    <a:pt x="960" y="534"/>
                    <a:pt x="942" y="500"/>
                    <a:pt x="910" y="480"/>
                  </a:cubicBezTo>
                  <a:lnTo>
                    <a:pt x="169" y="15"/>
                  </a:lnTo>
                  <a:cubicBezTo>
                    <a:pt x="152" y="5"/>
                    <a:pt x="13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81;p69">
              <a:extLst>
                <a:ext uri="{FF2B5EF4-FFF2-40B4-BE49-F238E27FC236}">
                  <a16:creationId xmlns:a16="http://schemas.microsoft.com/office/drawing/2014/main" id="{525B34AA-8CFC-00D1-C873-4E1806B4B40E}"/>
                </a:ext>
              </a:extLst>
            </p:cNvPr>
            <p:cNvSpPr/>
            <p:nvPr/>
          </p:nvSpPr>
          <p:spPr>
            <a:xfrm>
              <a:off x="6127375" y="1221500"/>
              <a:ext cx="25075" cy="20125"/>
            </a:xfrm>
            <a:custGeom>
              <a:avLst/>
              <a:gdLst/>
              <a:ahLst/>
              <a:cxnLst/>
              <a:rect l="l" t="t" r="r" b="b"/>
              <a:pathLst>
                <a:path w="1003" h="805" extrusionOk="0">
                  <a:moveTo>
                    <a:pt x="107" y="1"/>
                  </a:moveTo>
                  <a:cubicBezTo>
                    <a:pt x="56" y="1"/>
                    <a:pt x="10" y="39"/>
                    <a:pt x="6" y="90"/>
                  </a:cubicBezTo>
                  <a:cubicBezTo>
                    <a:pt x="0" y="146"/>
                    <a:pt x="39" y="196"/>
                    <a:pt x="93" y="202"/>
                  </a:cubicBezTo>
                  <a:lnTo>
                    <a:pt x="664" y="269"/>
                  </a:lnTo>
                  <a:lnTo>
                    <a:pt x="269" y="631"/>
                  </a:lnTo>
                  <a:cubicBezTo>
                    <a:pt x="229" y="667"/>
                    <a:pt x="227" y="731"/>
                    <a:pt x="264" y="772"/>
                  </a:cubicBezTo>
                  <a:cubicBezTo>
                    <a:pt x="283" y="794"/>
                    <a:pt x="310" y="804"/>
                    <a:pt x="338" y="804"/>
                  </a:cubicBezTo>
                  <a:cubicBezTo>
                    <a:pt x="361" y="804"/>
                    <a:pt x="385" y="796"/>
                    <a:pt x="406" y="776"/>
                  </a:cubicBezTo>
                  <a:lnTo>
                    <a:pt x="961" y="267"/>
                  </a:lnTo>
                  <a:cubicBezTo>
                    <a:pt x="991" y="241"/>
                    <a:pt x="1003" y="199"/>
                    <a:pt x="989" y="162"/>
                  </a:cubicBezTo>
                  <a:cubicBezTo>
                    <a:pt x="976" y="125"/>
                    <a:pt x="944" y="99"/>
                    <a:pt x="905" y="94"/>
                  </a:cubicBezTo>
                  <a:lnTo>
                    <a:pt x="118" y="1"/>
                  </a:lnTo>
                  <a:cubicBezTo>
                    <a:pt x="115" y="1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82;p69">
              <a:extLst>
                <a:ext uri="{FF2B5EF4-FFF2-40B4-BE49-F238E27FC236}">
                  <a16:creationId xmlns:a16="http://schemas.microsoft.com/office/drawing/2014/main" id="{29B1F4BB-9F83-45A3-92C3-E5AA46CBDD54}"/>
                </a:ext>
              </a:extLst>
            </p:cNvPr>
            <p:cNvSpPr/>
            <p:nvPr/>
          </p:nvSpPr>
          <p:spPr>
            <a:xfrm>
              <a:off x="5867075" y="1398125"/>
              <a:ext cx="29650" cy="22375"/>
            </a:xfrm>
            <a:custGeom>
              <a:avLst/>
              <a:gdLst/>
              <a:ahLst/>
              <a:cxnLst/>
              <a:rect l="l" t="t" r="r" b="b"/>
              <a:pathLst>
                <a:path w="1186" h="895" extrusionOk="0">
                  <a:moveTo>
                    <a:pt x="895" y="0"/>
                  </a:moveTo>
                  <a:cubicBezTo>
                    <a:pt x="872" y="0"/>
                    <a:pt x="850" y="8"/>
                    <a:pt x="832" y="23"/>
                  </a:cubicBezTo>
                  <a:lnTo>
                    <a:pt x="45" y="672"/>
                  </a:lnTo>
                  <a:cubicBezTo>
                    <a:pt x="14" y="698"/>
                    <a:pt x="0" y="743"/>
                    <a:pt x="14" y="781"/>
                  </a:cubicBezTo>
                  <a:cubicBezTo>
                    <a:pt x="25" y="819"/>
                    <a:pt x="62" y="847"/>
                    <a:pt x="104" y="849"/>
                  </a:cubicBezTo>
                  <a:lnTo>
                    <a:pt x="1076" y="894"/>
                  </a:lnTo>
                  <a:lnTo>
                    <a:pt x="1082" y="894"/>
                  </a:lnTo>
                  <a:cubicBezTo>
                    <a:pt x="1135" y="894"/>
                    <a:pt x="1179" y="853"/>
                    <a:pt x="1182" y="799"/>
                  </a:cubicBezTo>
                  <a:cubicBezTo>
                    <a:pt x="1185" y="744"/>
                    <a:pt x="1143" y="695"/>
                    <a:pt x="1087" y="694"/>
                  </a:cubicBezTo>
                  <a:lnTo>
                    <a:pt x="375" y="662"/>
                  </a:lnTo>
                  <a:lnTo>
                    <a:pt x="960" y="178"/>
                  </a:lnTo>
                  <a:cubicBezTo>
                    <a:pt x="1003" y="143"/>
                    <a:pt x="1008" y="79"/>
                    <a:pt x="973" y="37"/>
                  </a:cubicBezTo>
                  <a:cubicBezTo>
                    <a:pt x="953" y="13"/>
                    <a:pt x="924" y="0"/>
                    <a:pt x="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83;p69">
              <a:extLst>
                <a:ext uri="{FF2B5EF4-FFF2-40B4-BE49-F238E27FC236}">
                  <a16:creationId xmlns:a16="http://schemas.microsoft.com/office/drawing/2014/main" id="{1C38CA34-DBE6-0F72-9E1B-61D86C483136}"/>
                </a:ext>
              </a:extLst>
            </p:cNvPr>
            <p:cNvSpPr/>
            <p:nvPr/>
          </p:nvSpPr>
          <p:spPr>
            <a:xfrm>
              <a:off x="6150075" y="1283600"/>
              <a:ext cx="44050" cy="46375"/>
            </a:xfrm>
            <a:custGeom>
              <a:avLst/>
              <a:gdLst/>
              <a:ahLst/>
              <a:cxnLst/>
              <a:rect l="l" t="t" r="r" b="b"/>
              <a:pathLst>
                <a:path w="1762" h="1855" extrusionOk="0">
                  <a:moveTo>
                    <a:pt x="0" y="0"/>
                  </a:moveTo>
                  <a:lnTo>
                    <a:pt x="0" y="1854"/>
                  </a:lnTo>
                  <a:lnTo>
                    <a:pt x="1761" y="1854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4;p69">
              <a:extLst>
                <a:ext uri="{FF2B5EF4-FFF2-40B4-BE49-F238E27FC236}">
                  <a16:creationId xmlns:a16="http://schemas.microsoft.com/office/drawing/2014/main" id="{388CEC25-790B-1B17-E7F6-AC1ED7786D9D}"/>
                </a:ext>
              </a:extLst>
            </p:cNvPr>
            <p:cNvSpPr/>
            <p:nvPr/>
          </p:nvSpPr>
          <p:spPr>
            <a:xfrm>
              <a:off x="6158000" y="1291525"/>
              <a:ext cx="30600" cy="6200"/>
            </a:xfrm>
            <a:custGeom>
              <a:avLst/>
              <a:gdLst/>
              <a:ahLst/>
              <a:cxnLst/>
              <a:rect l="l" t="t" r="r" b="b"/>
              <a:pathLst>
                <a:path w="1224" h="248" extrusionOk="0">
                  <a:moveTo>
                    <a:pt x="103" y="0"/>
                  </a:moveTo>
                  <a:cubicBezTo>
                    <a:pt x="51" y="0"/>
                    <a:pt x="3" y="43"/>
                    <a:pt x="2" y="96"/>
                  </a:cubicBezTo>
                  <a:cubicBezTo>
                    <a:pt x="0" y="152"/>
                    <a:pt x="43" y="199"/>
                    <a:pt x="97" y="202"/>
                  </a:cubicBezTo>
                  <a:lnTo>
                    <a:pt x="1116" y="248"/>
                  </a:lnTo>
                  <a:lnTo>
                    <a:pt x="1120" y="248"/>
                  </a:lnTo>
                  <a:cubicBezTo>
                    <a:pt x="1173" y="248"/>
                    <a:pt x="1217" y="205"/>
                    <a:pt x="1222" y="152"/>
                  </a:cubicBezTo>
                  <a:cubicBezTo>
                    <a:pt x="1223" y="96"/>
                    <a:pt x="1181" y="49"/>
                    <a:pt x="1126" y="48"/>
                  </a:cubicBezTo>
                  <a:lnTo>
                    <a:pt x="108" y="0"/>
                  </a:lnTo>
                  <a:cubicBezTo>
                    <a:pt x="106" y="0"/>
                    <a:pt x="104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5;p69">
              <a:extLst>
                <a:ext uri="{FF2B5EF4-FFF2-40B4-BE49-F238E27FC236}">
                  <a16:creationId xmlns:a16="http://schemas.microsoft.com/office/drawing/2014/main" id="{65846BC6-245B-390F-1168-342DF855DDD9}"/>
                </a:ext>
              </a:extLst>
            </p:cNvPr>
            <p:cNvSpPr/>
            <p:nvPr/>
          </p:nvSpPr>
          <p:spPr>
            <a:xfrm>
              <a:off x="6158000" y="1300800"/>
              <a:ext cx="30600" cy="6175"/>
            </a:xfrm>
            <a:custGeom>
              <a:avLst/>
              <a:gdLst/>
              <a:ahLst/>
              <a:cxnLst/>
              <a:rect l="l" t="t" r="r" b="b"/>
              <a:pathLst>
                <a:path w="1224" h="247" extrusionOk="0">
                  <a:moveTo>
                    <a:pt x="102" y="1"/>
                  </a:moveTo>
                  <a:cubicBezTo>
                    <a:pt x="51" y="1"/>
                    <a:pt x="3" y="42"/>
                    <a:pt x="2" y="97"/>
                  </a:cubicBezTo>
                  <a:cubicBezTo>
                    <a:pt x="0" y="151"/>
                    <a:pt x="43" y="198"/>
                    <a:pt x="97" y="201"/>
                  </a:cubicBezTo>
                  <a:lnTo>
                    <a:pt x="1116" y="247"/>
                  </a:lnTo>
                  <a:lnTo>
                    <a:pt x="1120" y="247"/>
                  </a:lnTo>
                  <a:cubicBezTo>
                    <a:pt x="1173" y="247"/>
                    <a:pt x="1217" y="204"/>
                    <a:pt x="1222" y="151"/>
                  </a:cubicBezTo>
                  <a:cubicBezTo>
                    <a:pt x="1223" y="97"/>
                    <a:pt x="1181" y="48"/>
                    <a:pt x="1126" y="46"/>
                  </a:cubicBezTo>
                  <a:lnTo>
                    <a:pt x="108" y="1"/>
                  </a:lnTo>
                  <a:cubicBezTo>
                    <a:pt x="106" y="1"/>
                    <a:pt x="10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86;p69">
              <a:extLst>
                <a:ext uri="{FF2B5EF4-FFF2-40B4-BE49-F238E27FC236}">
                  <a16:creationId xmlns:a16="http://schemas.microsoft.com/office/drawing/2014/main" id="{99C328F0-CE20-8C20-5704-3FB970C8433D}"/>
                </a:ext>
              </a:extLst>
            </p:cNvPr>
            <p:cNvSpPr/>
            <p:nvPr/>
          </p:nvSpPr>
          <p:spPr>
            <a:xfrm>
              <a:off x="6158000" y="1310050"/>
              <a:ext cx="30600" cy="6175"/>
            </a:xfrm>
            <a:custGeom>
              <a:avLst/>
              <a:gdLst/>
              <a:ahLst/>
              <a:cxnLst/>
              <a:rect l="l" t="t" r="r" b="b"/>
              <a:pathLst>
                <a:path w="1224" h="247" extrusionOk="0">
                  <a:moveTo>
                    <a:pt x="105" y="1"/>
                  </a:moveTo>
                  <a:cubicBezTo>
                    <a:pt x="53" y="1"/>
                    <a:pt x="3" y="41"/>
                    <a:pt x="2" y="96"/>
                  </a:cubicBezTo>
                  <a:cubicBezTo>
                    <a:pt x="0" y="151"/>
                    <a:pt x="43" y="200"/>
                    <a:pt x="97" y="201"/>
                  </a:cubicBezTo>
                  <a:lnTo>
                    <a:pt x="1116" y="247"/>
                  </a:lnTo>
                  <a:lnTo>
                    <a:pt x="1120" y="247"/>
                  </a:lnTo>
                  <a:cubicBezTo>
                    <a:pt x="1173" y="247"/>
                    <a:pt x="1217" y="207"/>
                    <a:pt x="1222" y="151"/>
                  </a:cubicBezTo>
                  <a:cubicBezTo>
                    <a:pt x="1223" y="96"/>
                    <a:pt x="1181" y="48"/>
                    <a:pt x="1126" y="46"/>
                  </a:cubicBezTo>
                  <a:lnTo>
                    <a:pt x="108" y="1"/>
                  </a:lnTo>
                  <a:cubicBezTo>
                    <a:pt x="107" y="1"/>
                    <a:pt x="106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87;p69">
              <a:extLst>
                <a:ext uri="{FF2B5EF4-FFF2-40B4-BE49-F238E27FC236}">
                  <a16:creationId xmlns:a16="http://schemas.microsoft.com/office/drawing/2014/main" id="{5896BD30-95ED-339E-26CA-0AC3495D9A02}"/>
                </a:ext>
              </a:extLst>
            </p:cNvPr>
            <p:cNvSpPr/>
            <p:nvPr/>
          </p:nvSpPr>
          <p:spPr>
            <a:xfrm>
              <a:off x="6080325" y="1345975"/>
              <a:ext cx="49200" cy="51200"/>
            </a:xfrm>
            <a:custGeom>
              <a:avLst/>
              <a:gdLst/>
              <a:ahLst/>
              <a:cxnLst/>
              <a:rect l="l" t="t" r="r" b="b"/>
              <a:pathLst>
                <a:path w="1968" h="2048" extrusionOk="0">
                  <a:moveTo>
                    <a:pt x="1750" y="1"/>
                  </a:moveTo>
                  <a:lnTo>
                    <a:pt x="0" y="207"/>
                  </a:lnTo>
                  <a:lnTo>
                    <a:pt x="219" y="2048"/>
                  </a:lnTo>
                  <a:lnTo>
                    <a:pt x="1968" y="1840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88;p69">
              <a:extLst>
                <a:ext uri="{FF2B5EF4-FFF2-40B4-BE49-F238E27FC236}">
                  <a16:creationId xmlns:a16="http://schemas.microsoft.com/office/drawing/2014/main" id="{0ACEF3D2-D555-7ABD-E570-0AAAD040651F}"/>
                </a:ext>
              </a:extLst>
            </p:cNvPr>
            <p:cNvSpPr/>
            <p:nvPr/>
          </p:nvSpPr>
          <p:spPr>
            <a:xfrm>
              <a:off x="6089375" y="1356000"/>
              <a:ext cx="30625" cy="6900"/>
            </a:xfrm>
            <a:custGeom>
              <a:avLst/>
              <a:gdLst/>
              <a:ahLst/>
              <a:cxnLst/>
              <a:rect l="l" t="t" r="r" b="b"/>
              <a:pathLst>
                <a:path w="1225" h="276" extrusionOk="0">
                  <a:moveTo>
                    <a:pt x="1119" y="0"/>
                  </a:moveTo>
                  <a:cubicBezTo>
                    <a:pt x="1117" y="0"/>
                    <a:pt x="1116" y="0"/>
                    <a:pt x="1114" y="0"/>
                  </a:cubicBezTo>
                  <a:lnTo>
                    <a:pt x="97" y="74"/>
                  </a:lnTo>
                  <a:cubicBezTo>
                    <a:pt x="41" y="79"/>
                    <a:pt x="1" y="126"/>
                    <a:pt x="4" y="182"/>
                  </a:cubicBezTo>
                  <a:cubicBezTo>
                    <a:pt x="8" y="235"/>
                    <a:pt x="53" y="276"/>
                    <a:pt x="104" y="276"/>
                  </a:cubicBezTo>
                  <a:cubicBezTo>
                    <a:pt x="106" y="276"/>
                    <a:pt x="107" y="276"/>
                    <a:pt x="111" y="273"/>
                  </a:cubicBezTo>
                  <a:lnTo>
                    <a:pt x="1128" y="199"/>
                  </a:lnTo>
                  <a:cubicBezTo>
                    <a:pt x="1183" y="196"/>
                    <a:pt x="1224" y="148"/>
                    <a:pt x="1220" y="93"/>
                  </a:cubicBezTo>
                  <a:cubicBezTo>
                    <a:pt x="1217" y="39"/>
                    <a:pt x="1171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89;p69">
              <a:extLst>
                <a:ext uri="{FF2B5EF4-FFF2-40B4-BE49-F238E27FC236}">
                  <a16:creationId xmlns:a16="http://schemas.microsoft.com/office/drawing/2014/main" id="{79E9DC55-B315-3489-B3F1-9397E9CF9E9C}"/>
                </a:ext>
              </a:extLst>
            </p:cNvPr>
            <p:cNvSpPr/>
            <p:nvPr/>
          </p:nvSpPr>
          <p:spPr>
            <a:xfrm>
              <a:off x="6090425" y="1365200"/>
              <a:ext cx="30600" cy="6925"/>
            </a:xfrm>
            <a:custGeom>
              <a:avLst/>
              <a:gdLst/>
              <a:ahLst/>
              <a:cxnLst/>
              <a:rect l="l" t="t" r="r" b="b"/>
              <a:pathLst>
                <a:path w="1224" h="277" extrusionOk="0">
                  <a:moveTo>
                    <a:pt x="1119" y="1"/>
                  </a:moveTo>
                  <a:cubicBezTo>
                    <a:pt x="1117" y="1"/>
                    <a:pt x="1115" y="1"/>
                    <a:pt x="1113" y="1"/>
                  </a:cubicBezTo>
                  <a:lnTo>
                    <a:pt x="96" y="75"/>
                  </a:lnTo>
                  <a:cubicBezTo>
                    <a:pt x="41" y="79"/>
                    <a:pt x="0" y="126"/>
                    <a:pt x="5" y="182"/>
                  </a:cubicBezTo>
                  <a:cubicBezTo>
                    <a:pt x="8" y="235"/>
                    <a:pt x="52" y="276"/>
                    <a:pt x="103" y="276"/>
                  </a:cubicBezTo>
                  <a:cubicBezTo>
                    <a:pt x="106" y="276"/>
                    <a:pt x="109" y="273"/>
                    <a:pt x="111" y="273"/>
                  </a:cubicBezTo>
                  <a:lnTo>
                    <a:pt x="1128" y="200"/>
                  </a:lnTo>
                  <a:cubicBezTo>
                    <a:pt x="1184" y="197"/>
                    <a:pt x="1223" y="148"/>
                    <a:pt x="1220" y="94"/>
                  </a:cubicBezTo>
                  <a:cubicBezTo>
                    <a:pt x="1216" y="40"/>
                    <a:pt x="1171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90;p69">
              <a:extLst>
                <a:ext uri="{FF2B5EF4-FFF2-40B4-BE49-F238E27FC236}">
                  <a16:creationId xmlns:a16="http://schemas.microsoft.com/office/drawing/2014/main" id="{81604795-A4BF-6507-47BE-35071D7C625E}"/>
                </a:ext>
              </a:extLst>
            </p:cNvPr>
            <p:cNvSpPr/>
            <p:nvPr/>
          </p:nvSpPr>
          <p:spPr>
            <a:xfrm>
              <a:off x="6091525" y="1374375"/>
              <a:ext cx="30650" cy="6875"/>
            </a:xfrm>
            <a:custGeom>
              <a:avLst/>
              <a:gdLst/>
              <a:ahLst/>
              <a:cxnLst/>
              <a:rect l="l" t="t" r="r" b="b"/>
              <a:pathLst>
                <a:path w="1226" h="275" extrusionOk="0">
                  <a:moveTo>
                    <a:pt x="1120" y="1"/>
                  </a:moveTo>
                  <a:cubicBezTo>
                    <a:pt x="1118" y="1"/>
                    <a:pt x="1117" y="1"/>
                    <a:pt x="1115" y="1"/>
                  </a:cubicBezTo>
                  <a:lnTo>
                    <a:pt x="96" y="74"/>
                  </a:lnTo>
                  <a:cubicBezTo>
                    <a:pt x="42" y="77"/>
                    <a:pt x="0" y="126"/>
                    <a:pt x="5" y="182"/>
                  </a:cubicBezTo>
                  <a:cubicBezTo>
                    <a:pt x="8" y="235"/>
                    <a:pt x="52" y="275"/>
                    <a:pt x="104" y="275"/>
                  </a:cubicBezTo>
                  <a:cubicBezTo>
                    <a:pt x="107" y="275"/>
                    <a:pt x="108" y="275"/>
                    <a:pt x="111" y="273"/>
                  </a:cubicBezTo>
                  <a:lnTo>
                    <a:pt x="1129" y="200"/>
                  </a:lnTo>
                  <a:cubicBezTo>
                    <a:pt x="1185" y="197"/>
                    <a:pt x="1225" y="148"/>
                    <a:pt x="1222" y="92"/>
                  </a:cubicBezTo>
                  <a:cubicBezTo>
                    <a:pt x="1219" y="40"/>
                    <a:pt x="11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91;p69">
              <a:extLst>
                <a:ext uri="{FF2B5EF4-FFF2-40B4-BE49-F238E27FC236}">
                  <a16:creationId xmlns:a16="http://schemas.microsoft.com/office/drawing/2014/main" id="{707D6A3A-A981-1E18-DF31-A7830E18197B}"/>
                </a:ext>
              </a:extLst>
            </p:cNvPr>
            <p:cNvSpPr/>
            <p:nvPr/>
          </p:nvSpPr>
          <p:spPr>
            <a:xfrm>
              <a:off x="5852175" y="1424750"/>
              <a:ext cx="49175" cy="51200"/>
            </a:xfrm>
            <a:custGeom>
              <a:avLst/>
              <a:gdLst/>
              <a:ahLst/>
              <a:cxnLst/>
              <a:rect l="l" t="t" r="r" b="b"/>
              <a:pathLst>
                <a:path w="1967" h="2048" extrusionOk="0">
                  <a:moveTo>
                    <a:pt x="1750" y="0"/>
                  </a:moveTo>
                  <a:lnTo>
                    <a:pt x="1" y="207"/>
                  </a:lnTo>
                  <a:lnTo>
                    <a:pt x="219" y="2047"/>
                  </a:lnTo>
                  <a:lnTo>
                    <a:pt x="1967" y="1841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92;p69">
              <a:extLst>
                <a:ext uri="{FF2B5EF4-FFF2-40B4-BE49-F238E27FC236}">
                  <a16:creationId xmlns:a16="http://schemas.microsoft.com/office/drawing/2014/main" id="{814F5CBA-7F30-5336-DD71-8FC1D8330930}"/>
                </a:ext>
              </a:extLst>
            </p:cNvPr>
            <p:cNvSpPr/>
            <p:nvPr/>
          </p:nvSpPr>
          <p:spPr>
            <a:xfrm>
              <a:off x="5861150" y="1434750"/>
              <a:ext cx="30625" cy="6900"/>
            </a:xfrm>
            <a:custGeom>
              <a:avLst/>
              <a:gdLst/>
              <a:ahLst/>
              <a:cxnLst/>
              <a:rect l="l" t="t" r="r" b="b"/>
              <a:pathLst>
                <a:path w="1225" h="276" extrusionOk="0">
                  <a:moveTo>
                    <a:pt x="1122" y="1"/>
                  </a:moveTo>
                  <a:cubicBezTo>
                    <a:pt x="1120" y="1"/>
                    <a:pt x="1117" y="1"/>
                    <a:pt x="1114" y="1"/>
                  </a:cubicBezTo>
                  <a:lnTo>
                    <a:pt x="96" y="75"/>
                  </a:lnTo>
                  <a:cubicBezTo>
                    <a:pt x="40" y="78"/>
                    <a:pt x="0" y="127"/>
                    <a:pt x="3" y="181"/>
                  </a:cubicBezTo>
                  <a:cubicBezTo>
                    <a:pt x="7" y="236"/>
                    <a:pt x="52" y="275"/>
                    <a:pt x="103" y="275"/>
                  </a:cubicBezTo>
                  <a:cubicBezTo>
                    <a:pt x="105" y="275"/>
                    <a:pt x="108" y="275"/>
                    <a:pt x="111" y="274"/>
                  </a:cubicBezTo>
                  <a:lnTo>
                    <a:pt x="1129" y="200"/>
                  </a:lnTo>
                  <a:cubicBezTo>
                    <a:pt x="1184" y="196"/>
                    <a:pt x="1225" y="149"/>
                    <a:pt x="1220" y="93"/>
                  </a:cubicBezTo>
                  <a:cubicBezTo>
                    <a:pt x="1218" y="41"/>
                    <a:pt x="1173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93;p69">
              <a:extLst>
                <a:ext uri="{FF2B5EF4-FFF2-40B4-BE49-F238E27FC236}">
                  <a16:creationId xmlns:a16="http://schemas.microsoft.com/office/drawing/2014/main" id="{B57644DA-55A8-1F1E-A141-92E5BA285D34}"/>
                </a:ext>
              </a:extLst>
            </p:cNvPr>
            <p:cNvSpPr/>
            <p:nvPr/>
          </p:nvSpPr>
          <p:spPr>
            <a:xfrm>
              <a:off x="5862175" y="1443975"/>
              <a:ext cx="30650" cy="6875"/>
            </a:xfrm>
            <a:custGeom>
              <a:avLst/>
              <a:gdLst/>
              <a:ahLst/>
              <a:cxnLst/>
              <a:rect l="l" t="t" r="r" b="b"/>
              <a:pathLst>
                <a:path w="1226" h="275" extrusionOk="0">
                  <a:moveTo>
                    <a:pt x="1123" y="0"/>
                  </a:moveTo>
                  <a:cubicBezTo>
                    <a:pt x="1120" y="0"/>
                    <a:pt x="1117" y="0"/>
                    <a:pt x="1115" y="1"/>
                  </a:cubicBezTo>
                  <a:lnTo>
                    <a:pt x="96" y="74"/>
                  </a:lnTo>
                  <a:cubicBezTo>
                    <a:pt x="42" y="77"/>
                    <a:pt x="0" y="126"/>
                    <a:pt x="5" y="180"/>
                  </a:cubicBezTo>
                  <a:cubicBezTo>
                    <a:pt x="8" y="235"/>
                    <a:pt x="52" y="275"/>
                    <a:pt x="104" y="275"/>
                  </a:cubicBezTo>
                  <a:cubicBezTo>
                    <a:pt x="108" y="275"/>
                    <a:pt x="109" y="275"/>
                    <a:pt x="111" y="273"/>
                  </a:cubicBezTo>
                  <a:lnTo>
                    <a:pt x="1129" y="200"/>
                  </a:lnTo>
                  <a:cubicBezTo>
                    <a:pt x="1185" y="195"/>
                    <a:pt x="1225" y="148"/>
                    <a:pt x="1222" y="92"/>
                  </a:cubicBezTo>
                  <a:cubicBezTo>
                    <a:pt x="1219" y="40"/>
                    <a:pt x="1174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94;p69">
              <a:extLst>
                <a:ext uri="{FF2B5EF4-FFF2-40B4-BE49-F238E27FC236}">
                  <a16:creationId xmlns:a16="http://schemas.microsoft.com/office/drawing/2014/main" id="{81C51E6F-ED0C-9144-E6C2-C4A32DD368AF}"/>
                </a:ext>
              </a:extLst>
            </p:cNvPr>
            <p:cNvSpPr/>
            <p:nvPr/>
          </p:nvSpPr>
          <p:spPr>
            <a:xfrm>
              <a:off x="5863275" y="1453175"/>
              <a:ext cx="30600" cy="6900"/>
            </a:xfrm>
            <a:custGeom>
              <a:avLst/>
              <a:gdLst/>
              <a:ahLst/>
              <a:cxnLst/>
              <a:rect l="l" t="t" r="r" b="b"/>
              <a:pathLst>
                <a:path w="1224" h="276" extrusionOk="0">
                  <a:moveTo>
                    <a:pt x="1124" y="1"/>
                  </a:moveTo>
                  <a:cubicBezTo>
                    <a:pt x="1120" y="1"/>
                    <a:pt x="1117" y="1"/>
                    <a:pt x="1113" y="1"/>
                  </a:cubicBezTo>
                  <a:lnTo>
                    <a:pt x="96" y="75"/>
                  </a:lnTo>
                  <a:cubicBezTo>
                    <a:pt x="42" y="78"/>
                    <a:pt x="1" y="126"/>
                    <a:pt x="5" y="181"/>
                  </a:cubicBezTo>
                  <a:cubicBezTo>
                    <a:pt x="8" y="235"/>
                    <a:pt x="52" y="275"/>
                    <a:pt x="104" y="275"/>
                  </a:cubicBezTo>
                  <a:cubicBezTo>
                    <a:pt x="108" y="275"/>
                    <a:pt x="110" y="275"/>
                    <a:pt x="111" y="274"/>
                  </a:cubicBezTo>
                  <a:lnTo>
                    <a:pt x="1128" y="200"/>
                  </a:lnTo>
                  <a:cubicBezTo>
                    <a:pt x="1184" y="196"/>
                    <a:pt x="1224" y="148"/>
                    <a:pt x="1221" y="92"/>
                  </a:cubicBezTo>
                  <a:cubicBezTo>
                    <a:pt x="1217" y="41"/>
                    <a:pt x="1175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95;p69">
              <a:extLst>
                <a:ext uri="{FF2B5EF4-FFF2-40B4-BE49-F238E27FC236}">
                  <a16:creationId xmlns:a16="http://schemas.microsoft.com/office/drawing/2014/main" id="{4B7C34EB-E4C2-6C14-72BF-2A08E4D92CCA}"/>
                </a:ext>
              </a:extLst>
            </p:cNvPr>
            <p:cNvSpPr/>
            <p:nvPr/>
          </p:nvSpPr>
          <p:spPr>
            <a:xfrm>
              <a:off x="6074550" y="1516425"/>
              <a:ext cx="48725" cy="50750"/>
            </a:xfrm>
            <a:custGeom>
              <a:avLst/>
              <a:gdLst/>
              <a:ahLst/>
              <a:cxnLst/>
              <a:rect l="l" t="t" r="r" b="b"/>
              <a:pathLst>
                <a:path w="1949" h="2030" extrusionOk="0">
                  <a:moveTo>
                    <a:pt x="196" y="0"/>
                  </a:moveTo>
                  <a:lnTo>
                    <a:pt x="0" y="1844"/>
                  </a:lnTo>
                  <a:lnTo>
                    <a:pt x="1752" y="2029"/>
                  </a:lnTo>
                  <a:lnTo>
                    <a:pt x="1948" y="18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96;p69">
              <a:extLst>
                <a:ext uri="{FF2B5EF4-FFF2-40B4-BE49-F238E27FC236}">
                  <a16:creationId xmlns:a16="http://schemas.microsoft.com/office/drawing/2014/main" id="{FDB6E00F-D170-A22A-D843-8D037AC8E1CD}"/>
                </a:ext>
              </a:extLst>
            </p:cNvPr>
            <p:cNvSpPr/>
            <p:nvPr/>
          </p:nvSpPr>
          <p:spPr>
            <a:xfrm>
              <a:off x="6086325" y="1525450"/>
              <a:ext cx="30575" cy="8975"/>
            </a:xfrm>
            <a:custGeom>
              <a:avLst/>
              <a:gdLst/>
              <a:ahLst/>
              <a:cxnLst/>
              <a:rect l="l" t="t" r="r" b="b"/>
              <a:pathLst>
                <a:path w="1223" h="359" extrusionOk="0">
                  <a:moveTo>
                    <a:pt x="109" y="1"/>
                  </a:moveTo>
                  <a:cubicBezTo>
                    <a:pt x="59" y="1"/>
                    <a:pt x="16" y="36"/>
                    <a:pt x="8" y="87"/>
                  </a:cubicBezTo>
                  <a:cubicBezTo>
                    <a:pt x="1" y="142"/>
                    <a:pt x="37" y="192"/>
                    <a:pt x="93" y="201"/>
                  </a:cubicBezTo>
                  <a:lnTo>
                    <a:pt x="1100" y="355"/>
                  </a:lnTo>
                  <a:cubicBezTo>
                    <a:pt x="1106" y="358"/>
                    <a:pt x="1110" y="358"/>
                    <a:pt x="1115" y="358"/>
                  </a:cubicBezTo>
                  <a:cubicBezTo>
                    <a:pt x="1163" y="358"/>
                    <a:pt x="1206" y="323"/>
                    <a:pt x="1215" y="271"/>
                  </a:cubicBezTo>
                  <a:cubicBezTo>
                    <a:pt x="1222" y="215"/>
                    <a:pt x="1186" y="165"/>
                    <a:pt x="1130" y="156"/>
                  </a:cubicBezTo>
                  <a:lnTo>
                    <a:pt x="123" y="2"/>
                  </a:ln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97;p69">
              <a:extLst>
                <a:ext uri="{FF2B5EF4-FFF2-40B4-BE49-F238E27FC236}">
                  <a16:creationId xmlns:a16="http://schemas.microsoft.com/office/drawing/2014/main" id="{DB6637F2-3363-C24B-0E5E-0DF3699C8998}"/>
                </a:ext>
              </a:extLst>
            </p:cNvPr>
            <p:cNvSpPr/>
            <p:nvPr/>
          </p:nvSpPr>
          <p:spPr>
            <a:xfrm>
              <a:off x="6085300" y="1534775"/>
              <a:ext cx="30575" cy="8900"/>
            </a:xfrm>
            <a:custGeom>
              <a:avLst/>
              <a:gdLst/>
              <a:ahLst/>
              <a:cxnLst/>
              <a:rect l="l" t="t" r="r" b="b"/>
              <a:pathLst>
                <a:path w="1223" h="356" extrusionOk="0">
                  <a:moveTo>
                    <a:pt x="109" y="1"/>
                  </a:moveTo>
                  <a:cubicBezTo>
                    <a:pt x="60" y="1"/>
                    <a:pt x="17" y="36"/>
                    <a:pt x="8" y="85"/>
                  </a:cubicBezTo>
                  <a:cubicBezTo>
                    <a:pt x="0" y="141"/>
                    <a:pt x="37" y="192"/>
                    <a:pt x="93" y="200"/>
                  </a:cubicBezTo>
                  <a:lnTo>
                    <a:pt x="1101" y="354"/>
                  </a:lnTo>
                  <a:cubicBezTo>
                    <a:pt x="1106" y="355"/>
                    <a:pt x="1110" y="355"/>
                    <a:pt x="1116" y="355"/>
                  </a:cubicBezTo>
                  <a:cubicBezTo>
                    <a:pt x="1166" y="355"/>
                    <a:pt x="1207" y="318"/>
                    <a:pt x="1215" y="268"/>
                  </a:cubicBezTo>
                  <a:cubicBezTo>
                    <a:pt x="1222" y="214"/>
                    <a:pt x="1185" y="164"/>
                    <a:pt x="1131" y="155"/>
                  </a:cubicBezTo>
                  <a:lnTo>
                    <a:pt x="123" y="1"/>
                  </a:lnTo>
                  <a:cubicBezTo>
                    <a:pt x="118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98;p69">
              <a:extLst>
                <a:ext uri="{FF2B5EF4-FFF2-40B4-BE49-F238E27FC236}">
                  <a16:creationId xmlns:a16="http://schemas.microsoft.com/office/drawing/2014/main" id="{5C8A5D9D-A76E-1D6D-18EC-5131C48C03C7}"/>
                </a:ext>
              </a:extLst>
            </p:cNvPr>
            <p:cNvSpPr/>
            <p:nvPr/>
          </p:nvSpPr>
          <p:spPr>
            <a:xfrm>
              <a:off x="6084350" y="1543975"/>
              <a:ext cx="30550" cy="8900"/>
            </a:xfrm>
            <a:custGeom>
              <a:avLst/>
              <a:gdLst/>
              <a:ahLst/>
              <a:cxnLst/>
              <a:rect l="l" t="t" r="r" b="b"/>
              <a:pathLst>
                <a:path w="1222" h="356" extrusionOk="0">
                  <a:moveTo>
                    <a:pt x="108" y="1"/>
                  </a:moveTo>
                  <a:cubicBezTo>
                    <a:pt x="58" y="1"/>
                    <a:pt x="17" y="36"/>
                    <a:pt x="7" y="86"/>
                  </a:cubicBezTo>
                  <a:cubicBezTo>
                    <a:pt x="0" y="142"/>
                    <a:pt x="37" y="192"/>
                    <a:pt x="93" y="201"/>
                  </a:cubicBezTo>
                  <a:lnTo>
                    <a:pt x="1101" y="354"/>
                  </a:lnTo>
                  <a:cubicBezTo>
                    <a:pt x="1105" y="356"/>
                    <a:pt x="1110" y="356"/>
                    <a:pt x="1116" y="356"/>
                  </a:cubicBezTo>
                  <a:cubicBezTo>
                    <a:pt x="1164" y="356"/>
                    <a:pt x="1207" y="320"/>
                    <a:pt x="1214" y="269"/>
                  </a:cubicBezTo>
                  <a:cubicBezTo>
                    <a:pt x="1222" y="214"/>
                    <a:pt x="1185" y="164"/>
                    <a:pt x="1130" y="155"/>
                  </a:cubicBezTo>
                  <a:lnTo>
                    <a:pt x="122" y="2"/>
                  </a:lnTo>
                  <a:cubicBezTo>
                    <a:pt x="118" y="1"/>
                    <a:pt x="113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99;p69">
              <a:extLst>
                <a:ext uri="{FF2B5EF4-FFF2-40B4-BE49-F238E27FC236}">
                  <a16:creationId xmlns:a16="http://schemas.microsoft.com/office/drawing/2014/main" id="{5D1815A5-090A-F9A2-E9FF-3495827FA873}"/>
                </a:ext>
              </a:extLst>
            </p:cNvPr>
            <p:cNvSpPr/>
            <p:nvPr/>
          </p:nvSpPr>
          <p:spPr>
            <a:xfrm>
              <a:off x="5826550" y="1601700"/>
              <a:ext cx="617375" cy="15825"/>
            </a:xfrm>
            <a:custGeom>
              <a:avLst/>
              <a:gdLst/>
              <a:ahLst/>
              <a:cxnLst/>
              <a:rect l="l" t="t" r="r" b="b"/>
              <a:pathLst>
                <a:path w="24695" h="633" extrusionOk="0">
                  <a:moveTo>
                    <a:pt x="0" y="1"/>
                  </a:moveTo>
                  <a:lnTo>
                    <a:pt x="0" y="633"/>
                  </a:lnTo>
                  <a:lnTo>
                    <a:pt x="24694" y="633"/>
                  </a:lnTo>
                  <a:lnTo>
                    <a:pt x="246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00;p69">
              <a:extLst>
                <a:ext uri="{FF2B5EF4-FFF2-40B4-BE49-F238E27FC236}">
                  <a16:creationId xmlns:a16="http://schemas.microsoft.com/office/drawing/2014/main" id="{76B624A8-12E6-C643-A853-2298B0891D65}"/>
                </a:ext>
              </a:extLst>
            </p:cNvPr>
            <p:cNvSpPr/>
            <p:nvPr/>
          </p:nvSpPr>
          <p:spPr>
            <a:xfrm>
              <a:off x="5825300" y="1600450"/>
              <a:ext cx="619875" cy="18350"/>
            </a:xfrm>
            <a:custGeom>
              <a:avLst/>
              <a:gdLst/>
              <a:ahLst/>
              <a:cxnLst/>
              <a:rect l="l" t="t" r="r" b="b"/>
              <a:pathLst>
                <a:path w="24795" h="734" extrusionOk="0">
                  <a:moveTo>
                    <a:pt x="24694" y="102"/>
                  </a:moveTo>
                  <a:lnTo>
                    <a:pt x="24694" y="633"/>
                  </a:lnTo>
                  <a:lnTo>
                    <a:pt x="102" y="633"/>
                  </a:lnTo>
                  <a:lnTo>
                    <a:pt x="102" y="102"/>
                  </a:lnTo>
                  <a:close/>
                  <a:moveTo>
                    <a:pt x="50" y="1"/>
                  </a:moveTo>
                  <a:cubicBezTo>
                    <a:pt x="22" y="1"/>
                    <a:pt x="0" y="23"/>
                    <a:pt x="0" y="51"/>
                  </a:cubicBezTo>
                  <a:lnTo>
                    <a:pt x="0" y="683"/>
                  </a:lnTo>
                  <a:cubicBezTo>
                    <a:pt x="0" y="711"/>
                    <a:pt x="22" y="733"/>
                    <a:pt x="50" y="733"/>
                  </a:cubicBezTo>
                  <a:lnTo>
                    <a:pt x="24744" y="733"/>
                  </a:lnTo>
                  <a:cubicBezTo>
                    <a:pt x="24772" y="733"/>
                    <a:pt x="24794" y="711"/>
                    <a:pt x="24794" y="683"/>
                  </a:cubicBezTo>
                  <a:lnTo>
                    <a:pt x="24794" y="51"/>
                  </a:lnTo>
                  <a:cubicBezTo>
                    <a:pt x="24794" y="23"/>
                    <a:pt x="24772" y="1"/>
                    <a:pt x="24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01;p69">
              <a:extLst>
                <a:ext uri="{FF2B5EF4-FFF2-40B4-BE49-F238E27FC236}">
                  <a16:creationId xmlns:a16="http://schemas.microsoft.com/office/drawing/2014/main" id="{460058B0-C9D8-9920-9AB0-869123243D64}"/>
                </a:ext>
              </a:extLst>
            </p:cNvPr>
            <p:cNvSpPr/>
            <p:nvPr/>
          </p:nvSpPr>
          <p:spPr>
            <a:xfrm>
              <a:off x="6351150" y="1781175"/>
              <a:ext cx="21800" cy="333450"/>
            </a:xfrm>
            <a:custGeom>
              <a:avLst/>
              <a:gdLst/>
              <a:ahLst/>
              <a:cxnLst/>
              <a:rect l="l" t="t" r="r" b="b"/>
              <a:pathLst>
                <a:path w="872" h="13338" extrusionOk="0">
                  <a:moveTo>
                    <a:pt x="1" y="0"/>
                  </a:moveTo>
                  <a:lnTo>
                    <a:pt x="218" y="13338"/>
                  </a:lnTo>
                  <a:lnTo>
                    <a:pt x="654" y="1333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02;p69">
              <a:extLst>
                <a:ext uri="{FF2B5EF4-FFF2-40B4-BE49-F238E27FC236}">
                  <a16:creationId xmlns:a16="http://schemas.microsoft.com/office/drawing/2014/main" id="{F74B9A41-1238-5415-1F99-851A53777076}"/>
                </a:ext>
              </a:extLst>
            </p:cNvPr>
            <p:cNvSpPr/>
            <p:nvPr/>
          </p:nvSpPr>
          <p:spPr>
            <a:xfrm>
              <a:off x="6349900" y="1779950"/>
              <a:ext cx="24275" cy="335975"/>
            </a:xfrm>
            <a:custGeom>
              <a:avLst/>
              <a:gdLst/>
              <a:ahLst/>
              <a:cxnLst/>
              <a:rect l="l" t="t" r="r" b="b"/>
              <a:pathLst>
                <a:path w="971" h="13439" extrusionOk="0">
                  <a:moveTo>
                    <a:pt x="870" y="99"/>
                  </a:moveTo>
                  <a:lnTo>
                    <a:pt x="655" y="13338"/>
                  </a:lnTo>
                  <a:lnTo>
                    <a:pt x="318" y="13338"/>
                  </a:lnTo>
                  <a:lnTo>
                    <a:pt x="102" y="99"/>
                  </a:lnTo>
                  <a:close/>
                  <a:moveTo>
                    <a:pt x="49" y="1"/>
                  </a:moveTo>
                  <a:cubicBezTo>
                    <a:pt x="38" y="1"/>
                    <a:pt x="24" y="5"/>
                    <a:pt x="16" y="15"/>
                  </a:cubicBezTo>
                  <a:cubicBezTo>
                    <a:pt x="5" y="26"/>
                    <a:pt x="1" y="39"/>
                    <a:pt x="1" y="52"/>
                  </a:cubicBezTo>
                  <a:lnTo>
                    <a:pt x="217" y="13390"/>
                  </a:lnTo>
                  <a:cubicBezTo>
                    <a:pt x="217" y="13416"/>
                    <a:pt x="240" y="13438"/>
                    <a:pt x="268" y="13438"/>
                  </a:cubicBezTo>
                  <a:lnTo>
                    <a:pt x="704" y="13438"/>
                  </a:lnTo>
                  <a:cubicBezTo>
                    <a:pt x="732" y="13438"/>
                    <a:pt x="754" y="13416"/>
                    <a:pt x="754" y="13390"/>
                  </a:cubicBezTo>
                  <a:lnTo>
                    <a:pt x="970" y="52"/>
                  </a:lnTo>
                  <a:cubicBezTo>
                    <a:pt x="970" y="38"/>
                    <a:pt x="966" y="24"/>
                    <a:pt x="956" y="15"/>
                  </a:cubicBezTo>
                  <a:cubicBezTo>
                    <a:pt x="947" y="5"/>
                    <a:pt x="934" y="1"/>
                    <a:pt x="9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03;p69">
              <a:extLst>
                <a:ext uri="{FF2B5EF4-FFF2-40B4-BE49-F238E27FC236}">
                  <a16:creationId xmlns:a16="http://schemas.microsoft.com/office/drawing/2014/main" id="{7987A989-0977-7CC6-EB48-F6DF94D877A1}"/>
                </a:ext>
              </a:extLst>
            </p:cNvPr>
            <p:cNvSpPr/>
            <p:nvPr/>
          </p:nvSpPr>
          <p:spPr>
            <a:xfrm>
              <a:off x="6362700" y="1781175"/>
              <a:ext cx="10250" cy="333450"/>
            </a:xfrm>
            <a:custGeom>
              <a:avLst/>
              <a:gdLst/>
              <a:ahLst/>
              <a:cxnLst/>
              <a:rect l="l" t="t" r="r" b="b"/>
              <a:pathLst>
                <a:path w="410" h="13338" extrusionOk="0">
                  <a:moveTo>
                    <a:pt x="25" y="0"/>
                  </a:moveTo>
                  <a:lnTo>
                    <a:pt x="0" y="13338"/>
                  </a:lnTo>
                  <a:lnTo>
                    <a:pt x="192" y="13338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04;p69">
              <a:extLst>
                <a:ext uri="{FF2B5EF4-FFF2-40B4-BE49-F238E27FC236}">
                  <a16:creationId xmlns:a16="http://schemas.microsoft.com/office/drawing/2014/main" id="{ED2BD2E1-9B26-BA70-043F-508B529D7797}"/>
                </a:ext>
              </a:extLst>
            </p:cNvPr>
            <p:cNvSpPr/>
            <p:nvPr/>
          </p:nvSpPr>
          <p:spPr>
            <a:xfrm>
              <a:off x="6361475" y="1780000"/>
              <a:ext cx="12725" cy="335925"/>
            </a:xfrm>
            <a:custGeom>
              <a:avLst/>
              <a:gdLst/>
              <a:ahLst/>
              <a:cxnLst/>
              <a:rect l="l" t="t" r="r" b="b"/>
              <a:pathLst>
                <a:path w="509" h="13437" extrusionOk="0">
                  <a:moveTo>
                    <a:pt x="407" y="97"/>
                  </a:moveTo>
                  <a:lnTo>
                    <a:pt x="192" y="13336"/>
                  </a:lnTo>
                  <a:lnTo>
                    <a:pt x="99" y="13336"/>
                  </a:lnTo>
                  <a:lnTo>
                    <a:pt x="126" y="97"/>
                  </a:lnTo>
                  <a:close/>
                  <a:moveTo>
                    <a:pt x="76" y="0"/>
                  </a:moveTo>
                  <a:cubicBezTo>
                    <a:pt x="48" y="0"/>
                    <a:pt x="26" y="22"/>
                    <a:pt x="26" y="50"/>
                  </a:cubicBezTo>
                  <a:lnTo>
                    <a:pt x="1" y="13388"/>
                  </a:lnTo>
                  <a:cubicBezTo>
                    <a:pt x="1" y="13399"/>
                    <a:pt x="5" y="13413"/>
                    <a:pt x="15" y="13422"/>
                  </a:cubicBezTo>
                  <a:cubicBezTo>
                    <a:pt x="24" y="13432"/>
                    <a:pt x="37" y="13436"/>
                    <a:pt x="49" y="13436"/>
                  </a:cubicBezTo>
                  <a:lnTo>
                    <a:pt x="241" y="13436"/>
                  </a:lnTo>
                  <a:cubicBezTo>
                    <a:pt x="269" y="13436"/>
                    <a:pt x="291" y="13414"/>
                    <a:pt x="291" y="13389"/>
                  </a:cubicBezTo>
                  <a:lnTo>
                    <a:pt x="509" y="52"/>
                  </a:lnTo>
                  <a:cubicBezTo>
                    <a:pt x="509" y="37"/>
                    <a:pt x="503" y="24"/>
                    <a:pt x="494" y="15"/>
                  </a:cubicBezTo>
                  <a:cubicBezTo>
                    <a:pt x="484" y="6"/>
                    <a:pt x="472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05;p69">
              <a:extLst>
                <a:ext uri="{FF2B5EF4-FFF2-40B4-BE49-F238E27FC236}">
                  <a16:creationId xmlns:a16="http://schemas.microsoft.com/office/drawing/2014/main" id="{F663C744-503E-C022-11F9-BB7AEB121F0E}"/>
                </a:ext>
              </a:extLst>
            </p:cNvPr>
            <p:cNvSpPr/>
            <p:nvPr/>
          </p:nvSpPr>
          <p:spPr>
            <a:xfrm>
              <a:off x="6331750" y="1835250"/>
              <a:ext cx="32700" cy="11350"/>
            </a:xfrm>
            <a:custGeom>
              <a:avLst/>
              <a:gdLst/>
              <a:ahLst/>
              <a:cxnLst/>
              <a:rect l="l" t="t" r="r" b="b"/>
              <a:pathLst>
                <a:path w="1308" h="454" extrusionOk="0">
                  <a:moveTo>
                    <a:pt x="0" y="1"/>
                  </a:moveTo>
                  <a:lnTo>
                    <a:pt x="0" y="453"/>
                  </a:lnTo>
                  <a:lnTo>
                    <a:pt x="1307" y="45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06;p69">
              <a:extLst>
                <a:ext uri="{FF2B5EF4-FFF2-40B4-BE49-F238E27FC236}">
                  <a16:creationId xmlns:a16="http://schemas.microsoft.com/office/drawing/2014/main" id="{33C30351-BE9C-2378-540A-5F644CD56F71}"/>
                </a:ext>
              </a:extLst>
            </p:cNvPr>
            <p:cNvSpPr/>
            <p:nvPr/>
          </p:nvSpPr>
          <p:spPr>
            <a:xfrm>
              <a:off x="6330525" y="1834000"/>
              <a:ext cx="35200" cy="13850"/>
            </a:xfrm>
            <a:custGeom>
              <a:avLst/>
              <a:gdLst/>
              <a:ahLst/>
              <a:cxnLst/>
              <a:rect l="l" t="t" r="r" b="b"/>
              <a:pathLst>
                <a:path w="1408" h="554" extrusionOk="0">
                  <a:moveTo>
                    <a:pt x="1306" y="101"/>
                  </a:moveTo>
                  <a:lnTo>
                    <a:pt x="1306" y="452"/>
                  </a:lnTo>
                  <a:lnTo>
                    <a:pt x="99" y="452"/>
                  </a:lnTo>
                  <a:lnTo>
                    <a:pt x="99" y="101"/>
                  </a:lnTo>
                  <a:close/>
                  <a:moveTo>
                    <a:pt x="49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503"/>
                  </a:lnTo>
                  <a:cubicBezTo>
                    <a:pt x="1" y="531"/>
                    <a:pt x="23" y="553"/>
                    <a:pt x="49" y="553"/>
                  </a:cubicBezTo>
                  <a:lnTo>
                    <a:pt x="1356" y="553"/>
                  </a:lnTo>
                  <a:cubicBezTo>
                    <a:pt x="1383" y="553"/>
                    <a:pt x="1408" y="530"/>
                    <a:pt x="1405" y="503"/>
                  </a:cubicBezTo>
                  <a:lnTo>
                    <a:pt x="1405" y="51"/>
                  </a:lnTo>
                  <a:cubicBezTo>
                    <a:pt x="1405" y="23"/>
                    <a:pt x="1383" y="1"/>
                    <a:pt x="1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07;p69">
              <a:extLst>
                <a:ext uri="{FF2B5EF4-FFF2-40B4-BE49-F238E27FC236}">
                  <a16:creationId xmlns:a16="http://schemas.microsoft.com/office/drawing/2014/main" id="{56526A13-ACFA-ED57-E651-A8BFC82FE431}"/>
                </a:ext>
              </a:extLst>
            </p:cNvPr>
            <p:cNvSpPr/>
            <p:nvPr/>
          </p:nvSpPr>
          <p:spPr>
            <a:xfrm>
              <a:off x="6331750" y="1927000"/>
              <a:ext cx="32700" cy="11325"/>
            </a:xfrm>
            <a:custGeom>
              <a:avLst/>
              <a:gdLst/>
              <a:ahLst/>
              <a:cxnLst/>
              <a:rect l="l" t="t" r="r" b="b"/>
              <a:pathLst>
                <a:path w="1308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307" y="45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08;p69">
              <a:extLst>
                <a:ext uri="{FF2B5EF4-FFF2-40B4-BE49-F238E27FC236}">
                  <a16:creationId xmlns:a16="http://schemas.microsoft.com/office/drawing/2014/main" id="{E18A7908-7802-2438-66BF-E2BB16FBA188}"/>
                </a:ext>
              </a:extLst>
            </p:cNvPr>
            <p:cNvSpPr/>
            <p:nvPr/>
          </p:nvSpPr>
          <p:spPr>
            <a:xfrm>
              <a:off x="6330525" y="1925700"/>
              <a:ext cx="35200" cy="13850"/>
            </a:xfrm>
            <a:custGeom>
              <a:avLst/>
              <a:gdLst/>
              <a:ahLst/>
              <a:cxnLst/>
              <a:rect l="l" t="t" r="r" b="b"/>
              <a:pathLst>
                <a:path w="1408" h="554" extrusionOk="0">
                  <a:moveTo>
                    <a:pt x="1306" y="103"/>
                  </a:moveTo>
                  <a:lnTo>
                    <a:pt x="1306" y="453"/>
                  </a:lnTo>
                  <a:lnTo>
                    <a:pt x="99" y="453"/>
                  </a:lnTo>
                  <a:lnTo>
                    <a:pt x="99" y="103"/>
                  </a:lnTo>
                  <a:close/>
                  <a:moveTo>
                    <a:pt x="49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503"/>
                  </a:lnTo>
                  <a:cubicBezTo>
                    <a:pt x="1" y="531"/>
                    <a:pt x="23" y="554"/>
                    <a:pt x="49" y="554"/>
                  </a:cubicBezTo>
                  <a:lnTo>
                    <a:pt x="1356" y="554"/>
                  </a:lnTo>
                  <a:cubicBezTo>
                    <a:pt x="1383" y="554"/>
                    <a:pt x="1408" y="531"/>
                    <a:pt x="1405" y="503"/>
                  </a:cubicBezTo>
                  <a:lnTo>
                    <a:pt x="1405" y="51"/>
                  </a:lnTo>
                  <a:cubicBezTo>
                    <a:pt x="1405" y="23"/>
                    <a:pt x="1383" y="1"/>
                    <a:pt x="1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9;p69">
              <a:extLst>
                <a:ext uri="{FF2B5EF4-FFF2-40B4-BE49-F238E27FC236}">
                  <a16:creationId xmlns:a16="http://schemas.microsoft.com/office/drawing/2014/main" id="{25600858-F43C-C7F6-36DE-7D3A4CB211D5}"/>
                </a:ext>
              </a:extLst>
            </p:cNvPr>
            <p:cNvSpPr/>
            <p:nvPr/>
          </p:nvSpPr>
          <p:spPr>
            <a:xfrm>
              <a:off x="6290300" y="2036050"/>
              <a:ext cx="122525" cy="78600"/>
            </a:xfrm>
            <a:custGeom>
              <a:avLst/>
              <a:gdLst/>
              <a:ahLst/>
              <a:cxnLst/>
              <a:rect l="l" t="t" r="r" b="b"/>
              <a:pathLst>
                <a:path w="4901" h="3144" extrusionOk="0">
                  <a:moveTo>
                    <a:pt x="2297" y="1"/>
                  </a:moveTo>
                  <a:cubicBezTo>
                    <a:pt x="2184" y="1"/>
                    <a:pt x="2067" y="39"/>
                    <a:pt x="1960" y="147"/>
                  </a:cubicBezTo>
                  <a:lnTo>
                    <a:pt x="2187" y="1327"/>
                  </a:lnTo>
                  <a:cubicBezTo>
                    <a:pt x="2187" y="1327"/>
                    <a:pt x="1987" y="1754"/>
                    <a:pt x="1207" y="2107"/>
                  </a:cubicBezTo>
                  <a:cubicBezTo>
                    <a:pt x="428" y="2457"/>
                    <a:pt x="50" y="2609"/>
                    <a:pt x="50" y="2708"/>
                  </a:cubicBezTo>
                  <a:cubicBezTo>
                    <a:pt x="50" y="2810"/>
                    <a:pt x="0" y="3035"/>
                    <a:pt x="202" y="3110"/>
                  </a:cubicBezTo>
                  <a:cubicBezTo>
                    <a:pt x="269" y="3135"/>
                    <a:pt x="788" y="3144"/>
                    <a:pt x="1450" y="3144"/>
                  </a:cubicBezTo>
                  <a:cubicBezTo>
                    <a:pt x="2775" y="3144"/>
                    <a:pt x="4673" y="3110"/>
                    <a:pt x="4673" y="3110"/>
                  </a:cubicBezTo>
                  <a:cubicBezTo>
                    <a:pt x="4673" y="3110"/>
                    <a:pt x="4900" y="3009"/>
                    <a:pt x="4900" y="2531"/>
                  </a:cubicBezTo>
                  <a:cubicBezTo>
                    <a:pt x="4900" y="2055"/>
                    <a:pt x="4700" y="1174"/>
                    <a:pt x="4700" y="973"/>
                  </a:cubicBezTo>
                  <a:cubicBezTo>
                    <a:pt x="4700" y="773"/>
                    <a:pt x="4559" y="288"/>
                    <a:pt x="4559" y="220"/>
                  </a:cubicBezTo>
                  <a:cubicBezTo>
                    <a:pt x="4559" y="202"/>
                    <a:pt x="4434" y="195"/>
                    <a:pt x="4253" y="195"/>
                  </a:cubicBezTo>
                  <a:cubicBezTo>
                    <a:pt x="3759" y="195"/>
                    <a:pt x="2839" y="245"/>
                    <a:pt x="2839" y="245"/>
                  </a:cubicBezTo>
                  <a:cubicBezTo>
                    <a:pt x="2839" y="245"/>
                    <a:pt x="2581" y="1"/>
                    <a:pt x="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10;p69">
              <a:extLst>
                <a:ext uri="{FF2B5EF4-FFF2-40B4-BE49-F238E27FC236}">
                  <a16:creationId xmlns:a16="http://schemas.microsoft.com/office/drawing/2014/main" id="{D1AAE470-ADCF-E18E-1829-84281C82EB91}"/>
                </a:ext>
              </a:extLst>
            </p:cNvPr>
            <p:cNvSpPr/>
            <p:nvPr/>
          </p:nvSpPr>
          <p:spPr>
            <a:xfrm>
              <a:off x="6289700" y="2034850"/>
              <a:ext cx="124425" cy="81075"/>
            </a:xfrm>
            <a:custGeom>
              <a:avLst/>
              <a:gdLst/>
              <a:ahLst/>
              <a:cxnLst/>
              <a:rect l="l" t="t" r="r" b="b"/>
              <a:pathLst>
                <a:path w="4977" h="3243" extrusionOk="0">
                  <a:moveTo>
                    <a:pt x="2323" y="98"/>
                  </a:moveTo>
                  <a:cubicBezTo>
                    <a:pt x="2579" y="98"/>
                    <a:pt x="2815" y="317"/>
                    <a:pt x="2829" y="329"/>
                  </a:cubicBezTo>
                  <a:cubicBezTo>
                    <a:pt x="2837" y="337"/>
                    <a:pt x="2848" y="342"/>
                    <a:pt x="2861" y="342"/>
                  </a:cubicBezTo>
                  <a:cubicBezTo>
                    <a:pt x="2863" y="342"/>
                    <a:pt x="2864" y="342"/>
                    <a:pt x="2866" y="342"/>
                  </a:cubicBezTo>
                  <a:cubicBezTo>
                    <a:pt x="3297" y="318"/>
                    <a:pt x="3927" y="291"/>
                    <a:pt x="4285" y="291"/>
                  </a:cubicBezTo>
                  <a:cubicBezTo>
                    <a:pt x="4403" y="291"/>
                    <a:pt x="4492" y="294"/>
                    <a:pt x="4534" y="301"/>
                  </a:cubicBezTo>
                  <a:cubicBezTo>
                    <a:pt x="4540" y="338"/>
                    <a:pt x="4553" y="397"/>
                    <a:pt x="4575" y="489"/>
                  </a:cubicBezTo>
                  <a:cubicBezTo>
                    <a:pt x="4618" y="662"/>
                    <a:pt x="4672" y="899"/>
                    <a:pt x="4672" y="1021"/>
                  </a:cubicBezTo>
                  <a:cubicBezTo>
                    <a:pt x="4672" y="1104"/>
                    <a:pt x="4703" y="1287"/>
                    <a:pt x="4742" y="1517"/>
                  </a:cubicBezTo>
                  <a:cubicBezTo>
                    <a:pt x="4799" y="1863"/>
                    <a:pt x="4873" y="2295"/>
                    <a:pt x="4873" y="2579"/>
                  </a:cubicBezTo>
                  <a:cubicBezTo>
                    <a:pt x="4873" y="2967"/>
                    <a:pt x="4718" y="3086"/>
                    <a:pt x="4684" y="3108"/>
                  </a:cubicBezTo>
                  <a:cubicBezTo>
                    <a:pt x="3695" y="3126"/>
                    <a:pt x="2413" y="3142"/>
                    <a:pt x="1480" y="3142"/>
                  </a:cubicBezTo>
                  <a:cubicBezTo>
                    <a:pt x="798" y="3142"/>
                    <a:pt x="302" y="3134"/>
                    <a:pt x="239" y="3111"/>
                  </a:cubicBezTo>
                  <a:cubicBezTo>
                    <a:pt x="116" y="3064"/>
                    <a:pt x="111" y="2948"/>
                    <a:pt x="120" y="2812"/>
                  </a:cubicBezTo>
                  <a:cubicBezTo>
                    <a:pt x="120" y="2791"/>
                    <a:pt x="123" y="2774"/>
                    <a:pt x="123" y="2759"/>
                  </a:cubicBezTo>
                  <a:cubicBezTo>
                    <a:pt x="141" y="2696"/>
                    <a:pt x="486" y="2541"/>
                    <a:pt x="923" y="2346"/>
                  </a:cubicBezTo>
                  <a:cubicBezTo>
                    <a:pt x="1023" y="2302"/>
                    <a:pt x="1133" y="2253"/>
                    <a:pt x="1250" y="2200"/>
                  </a:cubicBezTo>
                  <a:cubicBezTo>
                    <a:pt x="2039" y="1845"/>
                    <a:pt x="2247" y="1415"/>
                    <a:pt x="2256" y="1397"/>
                  </a:cubicBezTo>
                  <a:cubicBezTo>
                    <a:pt x="2260" y="1388"/>
                    <a:pt x="2261" y="1377"/>
                    <a:pt x="2260" y="1366"/>
                  </a:cubicBezTo>
                  <a:lnTo>
                    <a:pt x="2039" y="211"/>
                  </a:lnTo>
                  <a:cubicBezTo>
                    <a:pt x="2130" y="129"/>
                    <a:pt x="2228" y="98"/>
                    <a:pt x="2323" y="98"/>
                  </a:cubicBezTo>
                  <a:close/>
                  <a:moveTo>
                    <a:pt x="2322" y="1"/>
                  </a:moveTo>
                  <a:cubicBezTo>
                    <a:pt x="2195" y="1"/>
                    <a:pt x="2066" y="44"/>
                    <a:pt x="1950" y="159"/>
                  </a:cubicBezTo>
                  <a:cubicBezTo>
                    <a:pt x="1937" y="170"/>
                    <a:pt x="1931" y="187"/>
                    <a:pt x="1936" y="203"/>
                  </a:cubicBezTo>
                  <a:lnTo>
                    <a:pt x="2158" y="1368"/>
                  </a:lnTo>
                  <a:cubicBezTo>
                    <a:pt x="2115" y="1441"/>
                    <a:pt x="1881" y="1804"/>
                    <a:pt x="1209" y="2108"/>
                  </a:cubicBezTo>
                  <a:cubicBezTo>
                    <a:pt x="1091" y="2159"/>
                    <a:pt x="982" y="2209"/>
                    <a:pt x="883" y="2253"/>
                  </a:cubicBezTo>
                  <a:cubicBezTo>
                    <a:pt x="201" y="2560"/>
                    <a:pt x="23" y="2644"/>
                    <a:pt x="23" y="2756"/>
                  </a:cubicBezTo>
                  <a:cubicBezTo>
                    <a:pt x="23" y="2771"/>
                    <a:pt x="23" y="2788"/>
                    <a:pt x="21" y="2806"/>
                  </a:cubicBezTo>
                  <a:cubicBezTo>
                    <a:pt x="14" y="2918"/>
                    <a:pt x="1" y="3129"/>
                    <a:pt x="207" y="3205"/>
                  </a:cubicBezTo>
                  <a:cubicBezTo>
                    <a:pt x="281" y="3233"/>
                    <a:pt x="830" y="3242"/>
                    <a:pt x="1520" y="3242"/>
                  </a:cubicBezTo>
                  <a:cubicBezTo>
                    <a:pt x="2746" y="3242"/>
                    <a:pt x="4420" y="3213"/>
                    <a:pt x="4700" y="3211"/>
                  </a:cubicBezTo>
                  <a:cubicBezTo>
                    <a:pt x="4708" y="3211"/>
                    <a:pt x="4715" y="3210"/>
                    <a:pt x="4721" y="3208"/>
                  </a:cubicBezTo>
                  <a:cubicBezTo>
                    <a:pt x="4731" y="3203"/>
                    <a:pt x="4976" y="3088"/>
                    <a:pt x="4976" y="2584"/>
                  </a:cubicBezTo>
                  <a:cubicBezTo>
                    <a:pt x="4976" y="2290"/>
                    <a:pt x="4902" y="1854"/>
                    <a:pt x="4843" y="1503"/>
                  </a:cubicBezTo>
                  <a:cubicBezTo>
                    <a:pt x="4807" y="1287"/>
                    <a:pt x="4776" y="1101"/>
                    <a:pt x="4776" y="1024"/>
                  </a:cubicBezTo>
                  <a:cubicBezTo>
                    <a:pt x="4776" y="890"/>
                    <a:pt x="4718" y="647"/>
                    <a:pt x="4677" y="469"/>
                  </a:cubicBezTo>
                  <a:cubicBezTo>
                    <a:pt x="4656" y="383"/>
                    <a:pt x="4634" y="290"/>
                    <a:pt x="4634" y="270"/>
                  </a:cubicBezTo>
                  <a:cubicBezTo>
                    <a:pt x="4634" y="255"/>
                    <a:pt x="4625" y="239"/>
                    <a:pt x="4615" y="228"/>
                  </a:cubicBezTo>
                  <a:cubicBezTo>
                    <a:pt x="4591" y="206"/>
                    <a:pt x="4458" y="195"/>
                    <a:pt x="4215" y="195"/>
                  </a:cubicBezTo>
                  <a:cubicBezTo>
                    <a:pt x="3925" y="195"/>
                    <a:pt x="3480" y="211"/>
                    <a:pt x="2883" y="243"/>
                  </a:cubicBezTo>
                  <a:cubicBezTo>
                    <a:pt x="2760" y="133"/>
                    <a:pt x="2544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11;p69">
              <a:extLst>
                <a:ext uri="{FF2B5EF4-FFF2-40B4-BE49-F238E27FC236}">
                  <a16:creationId xmlns:a16="http://schemas.microsoft.com/office/drawing/2014/main" id="{722F8B68-465E-F57D-0BE5-6157DC2DF503}"/>
                </a:ext>
              </a:extLst>
            </p:cNvPr>
            <p:cNvSpPr/>
            <p:nvPr/>
          </p:nvSpPr>
          <p:spPr>
            <a:xfrm>
              <a:off x="6361300" y="2042175"/>
              <a:ext cx="46475" cy="32075"/>
            </a:xfrm>
            <a:custGeom>
              <a:avLst/>
              <a:gdLst/>
              <a:ahLst/>
              <a:cxnLst/>
              <a:rect l="l" t="t" r="r" b="b"/>
              <a:pathLst>
                <a:path w="1859" h="128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5" y="1132"/>
                    <a:pt x="201" y="1207"/>
                  </a:cubicBezTo>
                  <a:cubicBezTo>
                    <a:pt x="276" y="1282"/>
                    <a:pt x="1859" y="1282"/>
                    <a:pt x="1859" y="12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2;p69">
              <a:extLst>
                <a:ext uri="{FF2B5EF4-FFF2-40B4-BE49-F238E27FC236}">
                  <a16:creationId xmlns:a16="http://schemas.microsoft.com/office/drawing/2014/main" id="{0BF75FE9-1BB2-FCC3-73F8-161E5151423C}"/>
                </a:ext>
              </a:extLst>
            </p:cNvPr>
            <p:cNvSpPr/>
            <p:nvPr/>
          </p:nvSpPr>
          <p:spPr>
            <a:xfrm>
              <a:off x="6359925" y="2040900"/>
              <a:ext cx="49100" cy="34600"/>
            </a:xfrm>
            <a:custGeom>
              <a:avLst/>
              <a:gdLst/>
              <a:ahLst/>
              <a:cxnLst/>
              <a:rect l="l" t="t" r="r" b="b"/>
              <a:pathLst>
                <a:path w="1964" h="1384" extrusionOk="0">
                  <a:moveTo>
                    <a:pt x="55" y="1"/>
                  </a:moveTo>
                  <a:cubicBezTo>
                    <a:pt x="53" y="1"/>
                    <a:pt x="51" y="1"/>
                    <a:pt x="49" y="1"/>
                  </a:cubicBezTo>
                  <a:cubicBezTo>
                    <a:pt x="21" y="4"/>
                    <a:pt x="1" y="29"/>
                    <a:pt x="5" y="57"/>
                  </a:cubicBezTo>
                  <a:cubicBezTo>
                    <a:pt x="43" y="402"/>
                    <a:pt x="141" y="1214"/>
                    <a:pt x="220" y="1294"/>
                  </a:cubicBezTo>
                  <a:cubicBezTo>
                    <a:pt x="295" y="1369"/>
                    <a:pt x="1184" y="1384"/>
                    <a:pt x="1915" y="1384"/>
                  </a:cubicBezTo>
                  <a:cubicBezTo>
                    <a:pt x="1943" y="1384"/>
                    <a:pt x="1964" y="1361"/>
                    <a:pt x="1964" y="1333"/>
                  </a:cubicBezTo>
                  <a:cubicBezTo>
                    <a:pt x="1964" y="1305"/>
                    <a:pt x="1942" y="1283"/>
                    <a:pt x="1914" y="1283"/>
                  </a:cubicBezTo>
                  <a:cubicBezTo>
                    <a:pt x="1184" y="1283"/>
                    <a:pt x="366" y="1260"/>
                    <a:pt x="292" y="1224"/>
                  </a:cubicBezTo>
                  <a:cubicBezTo>
                    <a:pt x="250" y="1163"/>
                    <a:pt x="163" y="576"/>
                    <a:pt x="104" y="45"/>
                  </a:cubicBezTo>
                  <a:cubicBezTo>
                    <a:pt x="102" y="21"/>
                    <a:pt x="80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13;p69">
              <a:extLst>
                <a:ext uri="{FF2B5EF4-FFF2-40B4-BE49-F238E27FC236}">
                  <a16:creationId xmlns:a16="http://schemas.microsoft.com/office/drawing/2014/main" id="{B1BD32A4-0AA9-5178-AFF2-9367FFDFD9E4}"/>
                </a:ext>
              </a:extLst>
            </p:cNvPr>
            <p:cNvSpPr/>
            <p:nvPr/>
          </p:nvSpPr>
          <p:spPr>
            <a:xfrm>
              <a:off x="6362575" y="2059125"/>
              <a:ext cx="46500" cy="3175"/>
            </a:xfrm>
            <a:custGeom>
              <a:avLst/>
              <a:gdLst/>
              <a:ahLst/>
              <a:cxnLst/>
              <a:rect l="l" t="t" r="r" b="b"/>
              <a:pathLst>
                <a:path w="1860" h="127" extrusionOk="0">
                  <a:moveTo>
                    <a:pt x="1809" y="0"/>
                  </a:moveTo>
                  <a:lnTo>
                    <a:pt x="49" y="27"/>
                  </a:lnTo>
                  <a:cubicBezTo>
                    <a:pt x="23" y="28"/>
                    <a:pt x="1" y="50"/>
                    <a:pt x="1" y="78"/>
                  </a:cubicBezTo>
                  <a:cubicBezTo>
                    <a:pt x="1" y="105"/>
                    <a:pt x="23" y="127"/>
                    <a:pt x="49" y="127"/>
                  </a:cubicBezTo>
                  <a:lnTo>
                    <a:pt x="1809" y="102"/>
                  </a:lnTo>
                  <a:cubicBezTo>
                    <a:pt x="1837" y="100"/>
                    <a:pt x="1859" y="78"/>
                    <a:pt x="1859" y="50"/>
                  </a:cubicBezTo>
                  <a:cubicBezTo>
                    <a:pt x="1859" y="22"/>
                    <a:pt x="1837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4;p69">
              <a:extLst>
                <a:ext uri="{FF2B5EF4-FFF2-40B4-BE49-F238E27FC236}">
                  <a16:creationId xmlns:a16="http://schemas.microsoft.com/office/drawing/2014/main" id="{D33D23B6-8F56-07D7-43F6-E92695992182}"/>
                </a:ext>
              </a:extLst>
            </p:cNvPr>
            <p:cNvSpPr/>
            <p:nvPr/>
          </p:nvSpPr>
          <p:spPr>
            <a:xfrm>
              <a:off x="6290300" y="2107575"/>
              <a:ext cx="122525" cy="2525"/>
            </a:xfrm>
            <a:custGeom>
              <a:avLst/>
              <a:gdLst/>
              <a:ahLst/>
              <a:cxnLst/>
              <a:rect l="l" t="t" r="r" b="b"/>
              <a:pathLst>
                <a:path w="4901" h="101" extrusionOk="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lnTo>
                    <a:pt x="4852" y="100"/>
                  </a:lnTo>
                  <a:cubicBezTo>
                    <a:pt x="4878" y="100"/>
                    <a:pt x="4900" y="75"/>
                    <a:pt x="4900" y="50"/>
                  </a:cubicBezTo>
                  <a:cubicBezTo>
                    <a:pt x="4900" y="22"/>
                    <a:pt x="4878" y="0"/>
                    <a:pt x="4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15;p69">
              <a:extLst>
                <a:ext uri="{FF2B5EF4-FFF2-40B4-BE49-F238E27FC236}">
                  <a16:creationId xmlns:a16="http://schemas.microsoft.com/office/drawing/2014/main" id="{F284B08C-CF85-8469-B80E-896C9C95EE87}"/>
                </a:ext>
              </a:extLst>
            </p:cNvPr>
            <p:cNvSpPr/>
            <p:nvPr/>
          </p:nvSpPr>
          <p:spPr>
            <a:xfrm>
              <a:off x="6343025" y="1685500"/>
              <a:ext cx="74850" cy="354350"/>
            </a:xfrm>
            <a:custGeom>
              <a:avLst/>
              <a:gdLst/>
              <a:ahLst/>
              <a:cxnLst/>
              <a:rect l="l" t="t" r="r" b="b"/>
              <a:pathLst>
                <a:path w="2994" h="14174" extrusionOk="0">
                  <a:moveTo>
                    <a:pt x="2993" y="0"/>
                  </a:moveTo>
                  <a:lnTo>
                    <a:pt x="1568" y="100"/>
                  </a:lnTo>
                  <a:cubicBezTo>
                    <a:pt x="1346" y="542"/>
                    <a:pt x="1175" y="1011"/>
                    <a:pt x="1058" y="1494"/>
                  </a:cubicBezTo>
                  <a:cubicBezTo>
                    <a:pt x="889" y="2242"/>
                    <a:pt x="0" y="4555"/>
                    <a:pt x="548" y="8599"/>
                  </a:cubicBezTo>
                  <a:cubicBezTo>
                    <a:pt x="1095" y="12643"/>
                    <a:pt x="1296" y="14173"/>
                    <a:pt x="1296" y="14173"/>
                  </a:cubicBezTo>
                  <a:lnTo>
                    <a:pt x="2112" y="14173"/>
                  </a:lnTo>
                  <a:cubicBezTo>
                    <a:pt x="2215" y="14141"/>
                    <a:pt x="2307" y="14082"/>
                    <a:pt x="2383" y="14004"/>
                  </a:cubicBezTo>
                  <a:cubicBezTo>
                    <a:pt x="2501" y="13899"/>
                    <a:pt x="2572" y="13752"/>
                    <a:pt x="2584" y="13595"/>
                  </a:cubicBezTo>
                  <a:cubicBezTo>
                    <a:pt x="2615" y="13390"/>
                    <a:pt x="2380" y="13153"/>
                    <a:pt x="2312" y="13052"/>
                  </a:cubicBezTo>
                  <a:cubicBezTo>
                    <a:pt x="2245" y="12950"/>
                    <a:pt x="2380" y="12847"/>
                    <a:pt x="2380" y="12508"/>
                  </a:cubicBezTo>
                  <a:cubicBezTo>
                    <a:pt x="2380" y="12169"/>
                    <a:pt x="2245" y="11862"/>
                    <a:pt x="2245" y="11761"/>
                  </a:cubicBezTo>
                  <a:cubicBezTo>
                    <a:pt x="2245" y="11659"/>
                    <a:pt x="1257" y="5983"/>
                    <a:pt x="1428" y="5336"/>
                  </a:cubicBezTo>
                  <a:cubicBezTo>
                    <a:pt x="1601" y="4690"/>
                    <a:pt x="2993" y="0"/>
                    <a:pt x="2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16;p69">
              <a:extLst>
                <a:ext uri="{FF2B5EF4-FFF2-40B4-BE49-F238E27FC236}">
                  <a16:creationId xmlns:a16="http://schemas.microsoft.com/office/drawing/2014/main" id="{5C596AEE-119A-6C65-032E-5EB79E808322}"/>
                </a:ext>
              </a:extLst>
            </p:cNvPr>
            <p:cNvSpPr/>
            <p:nvPr/>
          </p:nvSpPr>
          <p:spPr>
            <a:xfrm>
              <a:off x="6343525" y="1684175"/>
              <a:ext cx="75600" cy="356950"/>
            </a:xfrm>
            <a:custGeom>
              <a:avLst/>
              <a:gdLst/>
              <a:ahLst/>
              <a:cxnLst/>
              <a:rect l="l" t="t" r="r" b="b"/>
              <a:pathLst>
                <a:path w="3024" h="14278" extrusionOk="0">
                  <a:moveTo>
                    <a:pt x="2907" y="111"/>
                  </a:moveTo>
                  <a:lnTo>
                    <a:pt x="2907" y="111"/>
                  </a:lnTo>
                  <a:cubicBezTo>
                    <a:pt x="2733" y="696"/>
                    <a:pt x="1522" y="4782"/>
                    <a:pt x="1363" y="5379"/>
                  </a:cubicBezTo>
                  <a:cubicBezTo>
                    <a:pt x="1223" y="5910"/>
                    <a:pt x="1824" y="9618"/>
                    <a:pt x="2079" y="11200"/>
                  </a:cubicBezTo>
                  <a:cubicBezTo>
                    <a:pt x="2133" y="11529"/>
                    <a:pt x="2175" y="11791"/>
                    <a:pt x="2178" y="11815"/>
                  </a:cubicBezTo>
                  <a:cubicBezTo>
                    <a:pt x="2178" y="11858"/>
                    <a:pt x="2194" y="11918"/>
                    <a:pt x="2217" y="12005"/>
                  </a:cubicBezTo>
                  <a:cubicBezTo>
                    <a:pt x="2259" y="12151"/>
                    <a:pt x="2313" y="12350"/>
                    <a:pt x="2313" y="12564"/>
                  </a:cubicBezTo>
                  <a:cubicBezTo>
                    <a:pt x="2313" y="12729"/>
                    <a:pt x="2278" y="12836"/>
                    <a:pt x="2254" y="12913"/>
                  </a:cubicBezTo>
                  <a:cubicBezTo>
                    <a:pt x="2229" y="12998"/>
                    <a:pt x="2207" y="13066"/>
                    <a:pt x="2254" y="13135"/>
                  </a:cubicBezTo>
                  <a:cubicBezTo>
                    <a:pt x="2267" y="13156"/>
                    <a:pt x="2290" y="13184"/>
                    <a:pt x="2313" y="13215"/>
                  </a:cubicBezTo>
                  <a:cubicBezTo>
                    <a:pt x="2402" y="13330"/>
                    <a:pt x="2539" y="13502"/>
                    <a:pt x="2516" y="13648"/>
                  </a:cubicBezTo>
                  <a:cubicBezTo>
                    <a:pt x="2505" y="13791"/>
                    <a:pt x="2440" y="13924"/>
                    <a:pt x="2328" y="14024"/>
                  </a:cubicBezTo>
                  <a:cubicBezTo>
                    <a:pt x="2262" y="14093"/>
                    <a:pt x="2178" y="14148"/>
                    <a:pt x="2085" y="14179"/>
                  </a:cubicBezTo>
                  <a:lnTo>
                    <a:pt x="1320" y="14179"/>
                  </a:lnTo>
                  <a:cubicBezTo>
                    <a:pt x="1283" y="13900"/>
                    <a:pt x="1069" y="12279"/>
                    <a:pt x="580" y="8651"/>
                  </a:cubicBezTo>
                  <a:cubicBezTo>
                    <a:pt x="107" y="5140"/>
                    <a:pt x="705" y="2977"/>
                    <a:pt x="993" y="1935"/>
                  </a:cubicBezTo>
                  <a:cubicBezTo>
                    <a:pt x="1035" y="1783"/>
                    <a:pt x="1068" y="1661"/>
                    <a:pt x="1090" y="1564"/>
                  </a:cubicBezTo>
                  <a:cubicBezTo>
                    <a:pt x="1202" y="1094"/>
                    <a:pt x="1368" y="637"/>
                    <a:pt x="1584" y="206"/>
                  </a:cubicBezTo>
                  <a:lnTo>
                    <a:pt x="2907" y="111"/>
                  </a:lnTo>
                  <a:close/>
                  <a:moveTo>
                    <a:pt x="2976" y="1"/>
                  </a:moveTo>
                  <a:cubicBezTo>
                    <a:pt x="2974" y="1"/>
                    <a:pt x="2971" y="1"/>
                    <a:pt x="2969" y="1"/>
                  </a:cubicBezTo>
                  <a:lnTo>
                    <a:pt x="1545" y="105"/>
                  </a:lnTo>
                  <a:cubicBezTo>
                    <a:pt x="1528" y="106"/>
                    <a:pt x="1511" y="115"/>
                    <a:pt x="1504" y="133"/>
                  </a:cubicBezTo>
                  <a:cubicBezTo>
                    <a:pt x="1280" y="579"/>
                    <a:pt x="1106" y="1051"/>
                    <a:pt x="991" y="1537"/>
                  </a:cubicBezTo>
                  <a:cubicBezTo>
                    <a:pt x="969" y="1633"/>
                    <a:pt x="935" y="1754"/>
                    <a:pt x="892" y="1906"/>
                  </a:cubicBezTo>
                  <a:cubicBezTo>
                    <a:pt x="604" y="2952"/>
                    <a:pt x="1" y="5130"/>
                    <a:pt x="478" y="8660"/>
                  </a:cubicBezTo>
                  <a:cubicBezTo>
                    <a:pt x="1018" y="12656"/>
                    <a:pt x="1224" y="14219"/>
                    <a:pt x="1227" y="14233"/>
                  </a:cubicBezTo>
                  <a:cubicBezTo>
                    <a:pt x="1230" y="14260"/>
                    <a:pt x="1251" y="14278"/>
                    <a:pt x="1276" y="14278"/>
                  </a:cubicBezTo>
                  <a:lnTo>
                    <a:pt x="2092" y="14278"/>
                  </a:lnTo>
                  <a:cubicBezTo>
                    <a:pt x="2098" y="14278"/>
                    <a:pt x="2104" y="14278"/>
                    <a:pt x="2110" y="14272"/>
                  </a:cubicBezTo>
                  <a:cubicBezTo>
                    <a:pt x="2220" y="14235"/>
                    <a:pt x="2322" y="14173"/>
                    <a:pt x="2400" y="14092"/>
                  </a:cubicBezTo>
                  <a:cubicBezTo>
                    <a:pt x="2528" y="13977"/>
                    <a:pt x="2606" y="13821"/>
                    <a:pt x="2617" y="13653"/>
                  </a:cubicBezTo>
                  <a:cubicBezTo>
                    <a:pt x="2643" y="13469"/>
                    <a:pt x="2491" y="13275"/>
                    <a:pt x="2393" y="13149"/>
                  </a:cubicBezTo>
                  <a:cubicBezTo>
                    <a:pt x="2371" y="13119"/>
                    <a:pt x="2350" y="13096"/>
                    <a:pt x="2337" y="13075"/>
                  </a:cubicBezTo>
                  <a:cubicBezTo>
                    <a:pt x="2319" y="13047"/>
                    <a:pt x="2323" y="13018"/>
                    <a:pt x="2350" y="12938"/>
                  </a:cubicBezTo>
                  <a:cubicBezTo>
                    <a:pt x="2375" y="12854"/>
                    <a:pt x="2412" y="12739"/>
                    <a:pt x="2412" y="12559"/>
                  </a:cubicBezTo>
                  <a:cubicBezTo>
                    <a:pt x="2412" y="12332"/>
                    <a:pt x="2356" y="12126"/>
                    <a:pt x="2313" y="11976"/>
                  </a:cubicBezTo>
                  <a:cubicBezTo>
                    <a:pt x="2292" y="11903"/>
                    <a:pt x="2276" y="11842"/>
                    <a:pt x="2276" y="11812"/>
                  </a:cubicBezTo>
                  <a:cubicBezTo>
                    <a:pt x="2276" y="11790"/>
                    <a:pt x="2256" y="11665"/>
                    <a:pt x="2176" y="11180"/>
                  </a:cubicBezTo>
                  <a:cubicBezTo>
                    <a:pt x="1943" y="9738"/>
                    <a:pt x="1323" y="5910"/>
                    <a:pt x="1457" y="5401"/>
                  </a:cubicBezTo>
                  <a:cubicBezTo>
                    <a:pt x="1626" y="4763"/>
                    <a:pt x="3006" y="112"/>
                    <a:pt x="3021" y="65"/>
                  </a:cubicBezTo>
                  <a:cubicBezTo>
                    <a:pt x="3023" y="49"/>
                    <a:pt x="3022" y="32"/>
                    <a:pt x="3012" y="19"/>
                  </a:cubicBezTo>
                  <a:cubicBezTo>
                    <a:pt x="3003" y="8"/>
                    <a:pt x="2990" y="1"/>
                    <a:pt x="2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7;p69">
              <a:extLst>
                <a:ext uri="{FF2B5EF4-FFF2-40B4-BE49-F238E27FC236}">
                  <a16:creationId xmlns:a16="http://schemas.microsoft.com/office/drawing/2014/main" id="{DA251F93-0C0C-C1BB-16C1-76AA0656964A}"/>
                </a:ext>
              </a:extLst>
            </p:cNvPr>
            <p:cNvSpPr/>
            <p:nvPr/>
          </p:nvSpPr>
          <p:spPr>
            <a:xfrm>
              <a:off x="6261375" y="2036050"/>
              <a:ext cx="122525" cy="78600"/>
            </a:xfrm>
            <a:custGeom>
              <a:avLst/>
              <a:gdLst/>
              <a:ahLst/>
              <a:cxnLst/>
              <a:rect l="l" t="t" r="r" b="b"/>
              <a:pathLst>
                <a:path w="4901" h="3144" extrusionOk="0">
                  <a:moveTo>
                    <a:pt x="2298" y="1"/>
                  </a:moveTo>
                  <a:cubicBezTo>
                    <a:pt x="2185" y="1"/>
                    <a:pt x="2068" y="39"/>
                    <a:pt x="1960" y="147"/>
                  </a:cubicBezTo>
                  <a:lnTo>
                    <a:pt x="2187" y="1327"/>
                  </a:lnTo>
                  <a:cubicBezTo>
                    <a:pt x="2187" y="1327"/>
                    <a:pt x="1987" y="1754"/>
                    <a:pt x="1207" y="2107"/>
                  </a:cubicBezTo>
                  <a:cubicBezTo>
                    <a:pt x="428" y="2457"/>
                    <a:pt x="50" y="2609"/>
                    <a:pt x="50" y="2708"/>
                  </a:cubicBezTo>
                  <a:cubicBezTo>
                    <a:pt x="50" y="2810"/>
                    <a:pt x="0" y="3035"/>
                    <a:pt x="202" y="3110"/>
                  </a:cubicBezTo>
                  <a:cubicBezTo>
                    <a:pt x="269" y="3135"/>
                    <a:pt x="788" y="3144"/>
                    <a:pt x="1451" y="3144"/>
                  </a:cubicBezTo>
                  <a:cubicBezTo>
                    <a:pt x="2776" y="3144"/>
                    <a:pt x="4675" y="3110"/>
                    <a:pt x="4675" y="3110"/>
                  </a:cubicBezTo>
                  <a:cubicBezTo>
                    <a:pt x="4675" y="3110"/>
                    <a:pt x="4901" y="3009"/>
                    <a:pt x="4901" y="2531"/>
                  </a:cubicBezTo>
                  <a:cubicBezTo>
                    <a:pt x="4901" y="2055"/>
                    <a:pt x="4700" y="1174"/>
                    <a:pt x="4700" y="973"/>
                  </a:cubicBezTo>
                  <a:cubicBezTo>
                    <a:pt x="4700" y="773"/>
                    <a:pt x="4559" y="288"/>
                    <a:pt x="4559" y="220"/>
                  </a:cubicBezTo>
                  <a:cubicBezTo>
                    <a:pt x="4559" y="202"/>
                    <a:pt x="4435" y="195"/>
                    <a:pt x="4253" y="195"/>
                  </a:cubicBezTo>
                  <a:cubicBezTo>
                    <a:pt x="3760" y="195"/>
                    <a:pt x="2840" y="245"/>
                    <a:pt x="2840" y="245"/>
                  </a:cubicBezTo>
                  <a:cubicBezTo>
                    <a:pt x="2840" y="245"/>
                    <a:pt x="2583" y="1"/>
                    <a:pt x="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18;p69">
              <a:extLst>
                <a:ext uri="{FF2B5EF4-FFF2-40B4-BE49-F238E27FC236}">
                  <a16:creationId xmlns:a16="http://schemas.microsoft.com/office/drawing/2014/main" id="{03CDD6BF-35AA-E438-B961-F1B07CE777DE}"/>
                </a:ext>
              </a:extLst>
            </p:cNvPr>
            <p:cNvSpPr/>
            <p:nvPr/>
          </p:nvSpPr>
          <p:spPr>
            <a:xfrm>
              <a:off x="6260775" y="2034850"/>
              <a:ext cx="124425" cy="81075"/>
            </a:xfrm>
            <a:custGeom>
              <a:avLst/>
              <a:gdLst/>
              <a:ahLst/>
              <a:cxnLst/>
              <a:rect l="l" t="t" r="r" b="b"/>
              <a:pathLst>
                <a:path w="4977" h="3243" extrusionOk="0">
                  <a:moveTo>
                    <a:pt x="2325" y="98"/>
                  </a:moveTo>
                  <a:cubicBezTo>
                    <a:pt x="2581" y="98"/>
                    <a:pt x="2817" y="317"/>
                    <a:pt x="2830" y="329"/>
                  </a:cubicBezTo>
                  <a:cubicBezTo>
                    <a:pt x="2838" y="337"/>
                    <a:pt x="2850" y="342"/>
                    <a:pt x="2863" y="342"/>
                  </a:cubicBezTo>
                  <a:cubicBezTo>
                    <a:pt x="2864" y="342"/>
                    <a:pt x="2866" y="342"/>
                    <a:pt x="2867" y="342"/>
                  </a:cubicBezTo>
                  <a:cubicBezTo>
                    <a:pt x="3299" y="318"/>
                    <a:pt x="3929" y="291"/>
                    <a:pt x="4287" y="291"/>
                  </a:cubicBezTo>
                  <a:cubicBezTo>
                    <a:pt x="4405" y="291"/>
                    <a:pt x="4494" y="294"/>
                    <a:pt x="4535" y="301"/>
                  </a:cubicBezTo>
                  <a:cubicBezTo>
                    <a:pt x="4541" y="338"/>
                    <a:pt x="4555" y="397"/>
                    <a:pt x="4577" y="489"/>
                  </a:cubicBezTo>
                  <a:cubicBezTo>
                    <a:pt x="4619" y="662"/>
                    <a:pt x="4674" y="899"/>
                    <a:pt x="4674" y="1021"/>
                  </a:cubicBezTo>
                  <a:cubicBezTo>
                    <a:pt x="4674" y="1104"/>
                    <a:pt x="4705" y="1287"/>
                    <a:pt x="4745" y="1517"/>
                  </a:cubicBezTo>
                  <a:cubicBezTo>
                    <a:pt x="4801" y="1863"/>
                    <a:pt x="4874" y="2295"/>
                    <a:pt x="4874" y="2579"/>
                  </a:cubicBezTo>
                  <a:cubicBezTo>
                    <a:pt x="4874" y="2967"/>
                    <a:pt x="4720" y="3086"/>
                    <a:pt x="4686" y="3108"/>
                  </a:cubicBezTo>
                  <a:cubicBezTo>
                    <a:pt x="3698" y="3126"/>
                    <a:pt x="2416" y="3142"/>
                    <a:pt x="1482" y="3142"/>
                  </a:cubicBezTo>
                  <a:cubicBezTo>
                    <a:pt x="801" y="3142"/>
                    <a:pt x="305" y="3134"/>
                    <a:pt x="242" y="3111"/>
                  </a:cubicBezTo>
                  <a:cubicBezTo>
                    <a:pt x="117" y="3064"/>
                    <a:pt x="113" y="2948"/>
                    <a:pt x="122" y="2812"/>
                  </a:cubicBezTo>
                  <a:cubicBezTo>
                    <a:pt x="122" y="2791"/>
                    <a:pt x="125" y="2774"/>
                    <a:pt x="125" y="2759"/>
                  </a:cubicBezTo>
                  <a:cubicBezTo>
                    <a:pt x="142" y="2696"/>
                    <a:pt x="487" y="2541"/>
                    <a:pt x="925" y="2346"/>
                  </a:cubicBezTo>
                  <a:cubicBezTo>
                    <a:pt x="1025" y="2302"/>
                    <a:pt x="1134" y="2253"/>
                    <a:pt x="1252" y="2200"/>
                  </a:cubicBezTo>
                  <a:cubicBezTo>
                    <a:pt x="2040" y="1845"/>
                    <a:pt x="2248" y="1415"/>
                    <a:pt x="2257" y="1397"/>
                  </a:cubicBezTo>
                  <a:cubicBezTo>
                    <a:pt x="2262" y="1388"/>
                    <a:pt x="2263" y="1377"/>
                    <a:pt x="2262" y="1366"/>
                  </a:cubicBezTo>
                  <a:lnTo>
                    <a:pt x="2040" y="211"/>
                  </a:lnTo>
                  <a:cubicBezTo>
                    <a:pt x="2131" y="129"/>
                    <a:pt x="2229" y="98"/>
                    <a:pt x="2325" y="98"/>
                  </a:cubicBezTo>
                  <a:close/>
                  <a:moveTo>
                    <a:pt x="2322" y="1"/>
                  </a:moveTo>
                  <a:cubicBezTo>
                    <a:pt x="2195" y="1"/>
                    <a:pt x="2066" y="44"/>
                    <a:pt x="1951" y="159"/>
                  </a:cubicBezTo>
                  <a:cubicBezTo>
                    <a:pt x="1937" y="170"/>
                    <a:pt x="1931" y="187"/>
                    <a:pt x="1936" y="203"/>
                  </a:cubicBezTo>
                  <a:lnTo>
                    <a:pt x="2158" y="1368"/>
                  </a:lnTo>
                  <a:cubicBezTo>
                    <a:pt x="2116" y="1441"/>
                    <a:pt x="1881" y="1804"/>
                    <a:pt x="1209" y="2108"/>
                  </a:cubicBezTo>
                  <a:cubicBezTo>
                    <a:pt x="1091" y="2159"/>
                    <a:pt x="982" y="2209"/>
                    <a:pt x="884" y="2253"/>
                  </a:cubicBezTo>
                  <a:cubicBezTo>
                    <a:pt x="201" y="2560"/>
                    <a:pt x="23" y="2644"/>
                    <a:pt x="23" y="2756"/>
                  </a:cubicBezTo>
                  <a:cubicBezTo>
                    <a:pt x="23" y="2771"/>
                    <a:pt x="23" y="2788"/>
                    <a:pt x="21" y="2806"/>
                  </a:cubicBezTo>
                  <a:cubicBezTo>
                    <a:pt x="14" y="2918"/>
                    <a:pt x="1" y="3129"/>
                    <a:pt x="207" y="3205"/>
                  </a:cubicBezTo>
                  <a:cubicBezTo>
                    <a:pt x="281" y="3233"/>
                    <a:pt x="831" y="3242"/>
                    <a:pt x="1520" y="3242"/>
                  </a:cubicBezTo>
                  <a:cubicBezTo>
                    <a:pt x="2746" y="3242"/>
                    <a:pt x="4421" y="3213"/>
                    <a:pt x="4701" y="3211"/>
                  </a:cubicBezTo>
                  <a:cubicBezTo>
                    <a:pt x="4708" y="3211"/>
                    <a:pt x="4715" y="3210"/>
                    <a:pt x="4721" y="3208"/>
                  </a:cubicBezTo>
                  <a:cubicBezTo>
                    <a:pt x="4732" y="3203"/>
                    <a:pt x="4976" y="3088"/>
                    <a:pt x="4976" y="2584"/>
                  </a:cubicBezTo>
                  <a:cubicBezTo>
                    <a:pt x="4976" y="2290"/>
                    <a:pt x="4902" y="1854"/>
                    <a:pt x="4844" y="1503"/>
                  </a:cubicBezTo>
                  <a:cubicBezTo>
                    <a:pt x="4807" y="1287"/>
                    <a:pt x="4776" y="1101"/>
                    <a:pt x="4776" y="1024"/>
                  </a:cubicBezTo>
                  <a:cubicBezTo>
                    <a:pt x="4776" y="890"/>
                    <a:pt x="4718" y="647"/>
                    <a:pt x="4677" y="469"/>
                  </a:cubicBezTo>
                  <a:cubicBezTo>
                    <a:pt x="4656" y="383"/>
                    <a:pt x="4634" y="290"/>
                    <a:pt x="4634" y="270"/>
                  </a:cubicBezTo>
                  <a:cubicBezTo>
                    <a:pt x="4634" y="255"/>
                    <a:pt x="4625" y="239"/>
                    <a:pt x="4615" y="228"/>
                  </a:cubicBezTo>
                  <a:cubicBezTo>
                    <a:pt x="4592" y="206"/>
                    <a:pt x="4458" y="195"/>
                    <a:pt x="4215" y="195"/>
                  </a:cubicBezTo>
                  <a:cubicBezTo>
                    <a:pt x="3926" y="195"/>
                    <a:pt x="3481" y="211"/>
                    <a:pt x="2883" y="243"/>
                  </a:cubicBezTo>
                  <a:cubicBezTo>
                    <a:pt x="2760" y="133"/>
                    <a:pt x="2544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19;p69">
              <a:extLst>
                <a:ext uri="{FF2B5EF4-FFF2-40B4-BE49-F238E27FC236}">
                  <a16:creationId xmlns:a16="http://schemas.microsoft.com/office/drawing/2014/main" id="{7B637B2D-6AD2-3CAC-A64F-59C909B077F3}"/>
                </a:ext>
              </a:extLst>
            </p:cNvPr>
            <p:cNvSpPr/>
            <p:nvPr/>
          </p:nvSpPr>
          <p:spPr>
            <a:xfrm>
              <a:off x="6332400" y="2042175"/>
              <a:ext cx="46500" cy="32075"/>
            </a:xfrm>
            <a:custGeom>
              <a:avLst/>
              <a:gdLst/>
              <a:ahLst/>
              <a:cxnLst/>
              <a:rect l="l" t="t" r="r" b="b"/>
              <a:pathLst>
                <a:path w="1860" h="1283" extrusionOk="0">
                  <a:moveTo>
                    <a:pt x="1" y="0"/>
                  </a:moveTo>
                  <a:cubicBezTo>
                    <a:pt x="1" y="0"/>
                    <a:pt x="126" y="1132"/>
                    <a:pt x="201" y="1207"/>
                  </a:cubicBezTo>
                  <a:cubicBezTo>
                    <a:pt x="276" y="1282"/>
                    <a:pt x="1859" y="1282"/>
                    <a:pt x="1859" y="12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20;p69">
              <a:extLst>
                <a:ext uri="{FF2B5EF4-FFF2-40B4-BE49-F238E27FC236}">
                  <a16:creationId xmlns:a16="http://schemas.microsoft.com/office/drawing/2014/main" id="{5D5F1466-75EF-2A57-653B-26C3C1799F29}"/>
                </a:ext>
              </a:extLst>
            </p:cNvPr>
            <p:cNvSpPr/>
            <p:nvPr/>
          </p:nvSpPr>
          <p:spPr>
            <a:xfrm>
              <a:off x="6331000" y="2040900"/>
              <a:ext cx="49100" cy="34600"/>
            </a:xfrm>
            <a:custGeom>
              <a:avLst/>
              <a:gdLst/>
              <a:ahLst/>
              <a:cxnLst/>
              <a:rect l="l" t="t" r="r" b="b"/>
              <a:pathLst>
                <a:path w="1964" h="1384" extrusionOk="0">
                  <a:moveTo>
                    <a:pt x="55" y="1"/>
                  </a:moveTo>
                  <a:cubicBezTo>
                    <a:pt x="53" y="1"/>
                    <a:pt x="51" y="1"/>
                    <a:pt x="49" y="1"/>
                  </a:cubicBezTo>
                  <a:cubicBezTo>
                    <a:pt x="21" y="4"/>
                    <a:pt x="1" y="29"/>
                    <a:pt x="5" y="57"/>
                  </a:cubicBezTo>
                  <a:cubicBezTo>
                    <a:pt x="43" y="402"/>
                    <a:pt x="141" y="1214"/>
                    <a:pt x="220" y="1294"/>
                  </a:cubicBezTo>
                  <a:cubicBezTo>
                    <a:pt x="295" y="1369"/>
                    <a:pt x="1184" y="1384"/>
                    <a:pt x="1915" y="1384"/>
                  </a:cubicBezTo>
                  <a:cubicBezTo>
                    <a:pt x="1943" y="1384"/>
                    <a:pt x="1964" y="1361"/>
                    <a:pt x="1964" y="1333"/>
                  </a:cubicBezTo>
                  <a:cubicBezTo>
                    <a:pt x="1964" y="1305"/>
                    <a:pt x="1942" y="1283"/>
                    <a:pt x="1914" y="1283"/>
                  </a:cubicBezTo>
                  <a:cubicBezTo>
                    <a:pt x="1184" y="1283"/>
                    <a:pt x="366" y="1260"/>
                    <a:pt x="293" y="1224"/>
                  </a:cubicBezTo>
                  <a:cubicBezTo>
                    <a:pt x="250" y="1163"/>
                    <a:pt x="163" y="576"/>
                    <a:pt x="104" y="45"/>
                  </a:cubicBezTo>
                  <a:cubicBezTo>
                    <a:pt x="101" y="21"/>
                    <a:pt x="82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21;p69">
              <a:extLst>
                <a:ext uri="{FF2B5EF4-FFF2-40B4-BE49-F238E27FC236}">
                  <a16:creationId xmlns:a16="http://schemas.microsoft.com/office/drawing/2014/main" id="{C926472E-A2DB-FACE-70C8-84549EDAE9FF}"/>
                </a:ext>
              </a:extLst>
            </p:cNvPr>
            <p:cNvSpPr/>
            <p:nvPr/>
          </p:nvSpPr>
          <p:spPr>
            <a:xfrm>
              <a:off x="6333650" y="2059125"/>
              <a:ext cx="46500" cy="3175"/>
            </a:xfrm>
            <a:custGeom>
              <a:avLst/>
              <a:gdLst/>
              <a:ahLst/>
              <a:cxnLst/>
              <a:rect l="l" t="t" r="r" b="b"/>
              <a:pathLst>
                <a:path w="1860" h="127" extrusionOk="0">
                  <a:moveTo>
                    <a:pt x="1809" y="0"/>
                  </a:moveTo>
                  <a:lnTo>
                    <a:pt x="49" y="27"/>
                  </a:lnTo>
                  <a:cubicBezTo>
                    <a:pt x="23" y="28"/>
                    <a:pt x="1" y="50"/>
                    <a:pt x="1" y="78"/>
                  </a:cubicBezTo>
                  <a:cubicBezTo>
                    <a:pt x="1" y="105"/>
                    <a:pt x="23" y="127"/>
                    <a:pt x="49" y="127"/>
                  </a:cubicBezTo>
                  <a:lnTo>
                    <a:pt x="1809" y="102"/>
                  </a:lnTo>
                  <a:cubicBezTo>
                    <a:pt x="1837" y="100"/>
                    <a:pt x="1859" y="78"/>
                    <a:pt x="1859" y="50"/>
                  </a:cubicBezTo>
                  <a:cubicBezTo>
                    <a:pt x="1859" y="22"/>
                    <a:pt x="1837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22;p69">
              <a:extLst>
                <a:ext uri="{FF2B5EF4-FFF2-40B4-BE49-F238E27FC236}">
                  <a16:creationId xmlns:a16="http://schemas.microsoft.com/office/drawing/2014/main" id="{BA6C9472-40AD-7358-8824-930A299CED65}"/>
                </a:ext>
              </a:extLst>
            </p:cNvPr>
            <p:cNvSpPr/>
            <p:nvPr/>
          </p:nvSpPr>
          <p:spPr>
            <a:xfrm>
              <a:off x="6261375" y="2107575"/>
              <a:ext cx="122525" cy="2525"/>
            </a:xfrm>
            <a:custGeom>
              <a:avLst/>
              <a:gdLst/>
              <a:ahLst/>
              <a:cxnLst/>
              <a:rect l="l" t="t" r="r" b="b"/>
              <a:pathLst>
                <a:path w="4901" h="101" extrusionOk="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lnTo>
                    <a:pt x="4852" y="100"/>
                  </a:lnTo>
                  <a:cubicBezTo>
                    <a:pt x="4878" y="100"/>
                    <a:pt x="4901" y="75"/>
                    <a:pt x="4901" y="50"/>
                  </a:cubicBezTo>
                  <a:cubicBezTo>
                    <a:pt x="4901" y="22"/>
                    <a:pt x="4878" y="0"/>
                    <a:pt x="4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23;p69">
              <a:extLst>
                <a:ext uri="{FF2B5EF4-FFF2-40B4-BE49-F238E27FC236}">
                  <a16:creationId xmlns:a16="http://schemas.microsoft.com/office/drawing/2014/main" id="{A01A0BA3-809A-AB99-D6C7-B7E3E6F2CF4F}"/>
                </a:ext>
              </a:extLst>
            </p:cNvPr>
            <p:cNvSpPr/>
            <p:nvPr/>
          </p:nvSpPr>
          <p:spPr>
            <a:xfrm>
              <a:off x="6276725" y="1685500"/>
              <a:ext cx="117225" cy="357725"/>
            </a:xfrm>
            <a:custGeom>
              <a:avLst/>
              <a:gdLst/>
              <a:ahLst/>
              <a:cxnLst/>
              <a:rect l="l" t="t" r="r" b="b"/>
              <a:pathLst>
                <a:path w="4689" h="14309" extrusionOk="0">
                  <a:moveTo>
                    <a:pt x="35" y="0"/>
                  </a:moveTo>
                  <a:lnTo>
                    <a:pt x="35" y="0"/>
                  </a:lnTo>
                  <a:cubicBezTo>
                    <a:pt x="35" y="0"/>
                    <a:pt x="1" y="2958"/>
                    <a:pt x="172" y="4215"/>
                  </a:cubicBezTo>
                  <a:cubicBezTo>
                    <a:pt x="341" y="5474"/>
                    <a:pt x="987" y="8396"/>
                    <a:pt x="1089" y="9993"/>
                  </a:cubicBezTo>
                  <a:cubicBezTo>
                    <a:pt x="1190" y="11591"/>
                    <a:pt x="1361" y="12341"/>
                    <a:pt x="1361" y="12341"/>
                  </a:cubicBezTo>
                  <a:cubicBezTo>
                    <a:pt x="1361" y="12341"/>
                    <a:pt x="1119" y="12542"/>
                    <a:pt x="1119" y="12742"/>
                  </a:cubicBezTo>
                  <a:cubicBezTo>
                    <a:pt x="1119" y="12942"/>
                    <a:pt x="1257" y="12942"/>
                    <a:pt x="1221" y="13252"/>
                  </a:cubicBezTo>
                  <a:cubicBezTo>
                    <a:pt x="1186" y="13561"/>
                    <a:pt x="1052" y="13660"/>
                    <a:pt x="1153" y="13796"/>
                  </a:cubicBezTo>
                  <a:cubicBezTo>
                    <a:pt x="1255" y="13933"/>
                    <a:pt x="1323" y="14202"/>
                    <a:pt x="1663" y="14272"/>
                  </a:cubicBezTo>
                  <a:cubicBezTo>
                    <a:pt x="1792" y="14298"/>
                    <a:pt x="2104" y="14309"/>
                    <a:pt x="2459" y="14309"/>
                  </a:cubicBezTo>
                  <a:cubicBezTo>
                    <a:pt x="3037" y="14309"/>
                    <a:pt x="3730" y="14279"/>
                    <a:pt x="3940" y="14236"/>
                  </a:cubicBezTo>
                  <a:cubicBezTo>
                    <a:pt x="4279" y="14169"/>
                    <a:pt x="4450" y="13827"/>
                    <a:pt x="4450" y="13557"/>
                  </a:cubicBezTo>
                  <a:cubicBezTo>
                    <a:pt x="4450" y="13286"/>
                    <a:pt x="4350" y="13081"/>
                    <a:pt x="4350" y="12773"/>
                  </a:cubicBezTo>
                  <a:cubicBezTo>
                    <a:pt x="4350" y="12466"/>
                    <a:pt x="4519" y="12197"/>
                    <a:pt x="4519" y="11992"/>
                  </a:cubicBezTo>
                  <a:cubicBezTo>
                    <a:pt x="4519" y="11789"/>
                    <a:pt x="4450" y="11687"/>
                    <a:pt x="4450" y="11482"/>
                  </a:cubicBezTo>
                  <a:cubicBezTo>
                    <a:pt x="4450" y="11277"/>
                    <a:pt x="4008" y="8016"/>
                    <a:pt x="4008" y="7335"/>
                  </a:cubicBezTo>
                  <a:cubicBezTo>
                    <a:pt x="4008" y="6655"/>
                    <a:pt x="3974" y="4343"/>
                    <a:pt x="4077" y="3765"/>
                  </a:cubicBezTo>
                  <a:cubicBezTo>
                    <a:pt x="4179" y="3186"/>
                    <a:pt x="4689" y="435"/>
                    <a:pt x="4689" y="435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24;p69">
              <a:extLst>
                <a:ext uri="{FF2B5EF4-FFF2-40B4-BE49-F238E27FC236}">
                  <a16:creationId xmlns:a16="http://schemas.microsoft.com/office/drawing/2014/main" id="{43E12710-0067-14C4-1F4D-4E978A6C6339}"/>
                </a:ext>
              </a:extLst>
            </p:cNvPr>
            <p:cNvSpPr/>
            <p:nvPr/>
          </p:nvSpPr>
          <p:spPr>
            <a:xfrm>
              <a:off x="6275525" y="1684275"/>
              <a:ext cx="119725" cy="360275"/>
            </a:xfrm>
            <a:custGeom>
              <a:avLst/>
              <a:gdLst/>
              <a:ahLst/>
              <a:cxnLst/>
              <a:rect l="l" t="t" r="r" b="b"/>
              <a:pathLst>
                <a:path w="4789" h="14411" extrusionOk="0">
                  <a:moveTo>
                    <a:pt x="133" y="104"/>
                  </a:moveTo>
                  <a:lnTo>
                    <a:pt x="4678" y="527"/>
                  </a:lnTo>
                  <a:cubicBezTo>
                    <a:pt x="4606" y="914"/>
                    <a:pt x="4168" y="3277"/>
                    <a:pt x="4075" y="3803"/>
                  </a:cubicBezTo>
                  <a:cubicBezTo>
                    <a:pt x="3991" y="4292"/>
                    <a:pt x="4000" y="6010"/>
                    <a:pt x="4006" y="6933"/>
                  </a:cubicBezTo>
                  <a:cubicBezTo>
                    <a:pt x="4007" y="7117"/>
                    <a:pt x="4007" y="7272"/>
                    <a:pt x="4007" y="7382"/>
                  </a:cubicBezTo>
                  <a:cubicBezTo>
                    <a:pt x="4007" y="7825"/>
                    <a:pt x="4190" y="9325"/>
                    <a:pt x="4323" y="10418"/>
                  </a:cubicBezTo>
                  <a:cubicBezTo>
                    <a:pt x="4391" y="10978"/>
                    <a:pt x="4450" y="11459"/>
                    <a:pt x="4450" y="11529"/>
                  </a:cubicBezTo>
                  <a:cubicBezTo>
                    <a:pt x="4450" y="11639"/>
                    <a:pt x="4467" y="11720"/>
                    <a:pt x="4485" y="11796"/>
                  </a:cubicBezTo>
                  <a:cubicBezTo>
                    <a:pt x="4501" y="11874"/>
                    <a:pt x="4517" y="11945"/>
                    <a:pt x="4517" y="12041"/>
                  </a:cubicBezTo>
                  <a:cubicBezTo>
                    <a:pt x="4517" y="12125"/>
                    <a:pt x="4482" y="12228"/>
                    <a:pt x="4448" y="12339"/>
                  </a:cubicBezTo>
                  <a:cubicBezTo>
                    <a:pt x="4401" y="12482"/>
                    <a:pt x="4348" y="12645"/>
                    <a:pt x="4348" y="12822"/>
                  </a:cubicBezTo>
                  <a:cubicBezTo>
                    <a:pt x="4348" y="12984"/>
                    <a:pt x="4376" y="13120"/>
                    <a:pt x="4401" y="13248"/>
                  </a:cubicBezTo>
                  <a:cubicBezTo>
                    <a:pt x="4426" y="13367"/>
                    <a:pt x="4448" y="13478"/>
                    <a:pt x="4448" y="13606"/>
                  </a:cubicBezTo>
                  <a:cubicBezTo>
                    <a:pt x="4448" y="13865"/>
                    <a:pt x="4282" y="14175"/>
                    <a:pt x="3978" y="14235"/>
                  </a:cubicBezTo>
                  <a:cubicBezTo>
                    <a:pt x="3771" y="14277"/>
                    <a:pt x="3073" y="14307"/>
                    <a:pt x="2495" y="14307"/>
                  </a:cubicBezTo>
                  <a:cubicBezTo>
                    <a:pt x="2150" y="14307"/>
                    <a:pt x="1848" y="14296"/>
                    <a:pt x="1722" y="14271"/>
                  </a:cubicBezTo>
                  <a:cubicBezTo>
                    <a:pt x="1480" y="14222"/>
                    <a:pt x="1391" y="14066"/>
                    <a:pt x="1312" y="13927"/>
                  </a:cubicBezTo>
                  <a:cubicBezTo>
                    <a:pt x="1288" y="13887"/>
                    <a:pt x="1266" y="13849"/>
                    <a:pt x="1243" y="13815"/>
                  </a:cubicBezTo>
                  <a:cubicBezTo>
                    <a:pt x="1200" y="13758"/>
                    <a:pt x="1210" y="13718"/>
                    <a:pt x="1247" y="13607"/>
                  </a:cubicBezTo>
                  <a:cubicBezTo>
                    <a:pt x="1274" y="13532"/>
                    <a:pt x="1305" y="13438"/>
                    <a:pt x="1319" y="13307"/>
                  </a:cubicBezTo>
                  <a:cubicBezTo>
                    <a:pt x="1341" y="13114"/>
                    <a:pt x="1302" y="13028"/>
                    <a:pt x="1265" y="12953"/>
                  </a:cubicBezTo>
                  <a:cubicBezTo>
                    <a:pt x="1240" y="12903"/>
                    <a:pt x="1221" y="12865"/>
                    <a:pt x="1221" y="12791"/>
                  </a:cubicBezTo>
                  <a:cubicBezTo>
                    <a:pt x="1221" y="12616"/>
                    <a:pt x="1442" y="12430"/>
                    <a:pt x="1443" y="12428"/>
                  </a:cubicBezTo>
                  <a:cubicBezTo>
                    <a:pt x="1458" y="12415"/>
                    <a:pt x="1464" y="12398"/>
                    <a:pt x="1459" y="12378"/>
                  </a:cubicBezTo>
                  <a:cubicBezTo>
                    <a:pt x="1458" y="12371"/>
                    <a:pt x="1288" y="11614"/>
                    <a:pt x="1188" y="10041"/>
                  </a:cubicBezTo>
                  <a:cubicBezTo>
                    <a:pt x="1122" y="9017"/>
                    <a:pt x="840" y="7484"/>
                    <a:pt x="591" y="6130"/>
                  </a:cubicBezTo>
                  <a:cubicBezTo>
                    <a:pt x="451" y="5369"/>
                    <a:pt x="330" y="4712"/>
                    <a:pt x="270" y="4258"/>
                  </a:cubicBezTo>
                  <a:cubicBezTo>
                    <a:pt x="115" y="3113"/>
                    <a:pt x="130" y="513"/>
                    <a:pt x="133" y="104"/>
                  </a:cubicBezTo>
                  <a:close/>
                  <a:moveTo>
                    <a:pt x="89" y="0"/>
                  </a:moveTo>
                  <a:cubicBezTo>
                    <a:pt x="74" y="0"/>
                    <a:pt x="61" y="5"/>
                    <a:pt x="50" y="14"/>
                  </a:cubicBezTo>
                  <a:cubicBezTo>
                    <a:pt x="39" y="23"/>
                    <a:pt x="34" y="36"/>
                    <a:pt x="34" y="51"/>
                  </a:cubicBezTo>
                  <a:cubicBezTo>
                    <a:pt x="34" y="80"/>
                    <a:pt x="0" y="3026"/>
                    <a:pt x="170" y="4273"/>
                  </a:cubicBezTo>
                  <a:cubicBezTo>
                    <a:pt x="230" y="4730"/>
                    <a:pt x="353" y="5387"/>
                    <a:pt x="493" y="6150"/>
                  </a:cubicBezTo>
                  <a:cubicBezTo>
                    <a:pt x="742" y="7500"/>
                    <a:pt x="1023" y="9032"/>
                    <a:pt x="1088" y="10048"/>
                  </a:cubicBezTo>
                  <a:cubicBezTo>
                    <a:pt x="1178" y="11459"/>
                    <a:pt x="1324" y="12218"/>
                    <a:pt x="1355" y="12372"/>
                  </a:cubicBezTo>
                  <a:cubicBezTo>
                    <a:pt x="1291" y="12431"/>
                    <a:pt x="1119" y="12608"/>
                    <a:pt x="1119" y="12792"/>
                  </a:cubicBezTo>
                  <a:cubicBezTo>
                    <a:pt x="1119" y="12888"/>
                    <a:pt x="1144" y="12944"/>
                    <a:pt x="1172" y="12999"/>
                  </a:cubicBezTo>
                  <a:cubicBezTo>
                    <a:pt x="1206" y="13067"/>
                    <a:pt x="1237" y="13133"/>
                    <a:pt x="1218" y="13298"/>
                  </a:cubicBezTo>
                  <a:cubicBezTo>
                    <a:pt x="1206" y="13417"/>
                    <a:pt x="1176" y="13506"/>
                    <a:pt x="1151" y="13575"/>
                  </a:cubicBezTo>
                  <a:cubicBezTo>
                    <a:pt x="1113" y="13686"/>
                    <a:pt x="1083" y="13773"/>
                    <a:pt x="1162" y="13876"/>
                  </a:cubicBezTo>
                  <a:cubicBezTo>
                    <a:pt x="1181" y="13905"/>
                    <a:pt x="1201" y="13941"/>
                    <a:pt x="1223" y="13979"/>
                  </a:cubicBezTo>
                  <a:cubicBezTo>
                    <a:pt x="1305" y="14120"/>
                    <a:pt x="1414" y="14315"/>
                    <a:pt x="1701" y="14371"/>
                  </a:cubicBezTo>
                  <a:cubicBezTo>
                    <a:pt x="1837" y="14399"/>
                    <a:pt x="2156" y="14411"/>
                    <a:pt x="2517" y="14411"/>
                  </a:cubicBezTo>
                  <a:cubicBezTo>
                    <a:pt x="3097" y="14411"/>
                    <a:pt x="3785" y="14381"/>
                    <a:pt x="4000" y="14338"/>
                  </a:cubicBezTo>
                  <a:cubicBezTo>
                    <a:pt x="4357" y="14266"/>
                    <a:pt x="4551" y="13910"/>
                    <a:pt x="4551" y="13609"/>
                  </a:cubicBezTo>
                  <a:cubicBezTo>
                    <a:pt x="4551" y="13473"/>
                    <a:pt x="4525" y="13351"/>
                    <a:pt x="4501" y="13233"/>
                  </a:cubicBezTo>
                  <a:cubicBezTo>
                    <a:pt x="4475" y="13109"/>
                    <a:pt x="4450" y="12981"/>
                    <a:pt x="4450" y="12828"/>
                  </a:cubicBezTo>
                  <a:cubicBezTo>
                    <a:pt x="4450" y="12667"/>
                    <a:pt x="4501" y="12511"/>
                    <a:pt x="4545" y="12375"/>
                  </a:cubicBezTo>
                  <a:cubicBezTo>
                    <a:pt x="4582" y="12256"/>
                    <a:pt x="4619" y="12146"/>
                    <a:pt x="4619" y="12047"/>
                  </a:cubicBezTo>
                  <a:cubicBezTo>
                    <a:pt x="4619" y="11938"/>
                    <a:pt x="4600" y="11857"/>
                    <a:pt x="4584" y="11780"/>
                  </a:cubicBezTo>
                  <a:cubicBezTo>
                    <a:pt x="4567" y="11702"/>
                    <a:pt x="4551" y="11630"/>
                    <a:pt x="4551" y="11534"/>
                  </a:cubicBezTo>
                  <a:cubicBezTo>
                    <a:pt x="4551" y="11459"/>
                    <a:pt x="4497" y="11021"/>
                    <a:pt x="4423" y="10412"/>
                  </a:cubicBezTo>
                  <a:cubicBezTo>
                    <a:pt x="4290" y="9320"/>
                    <a:pt x="4109" y="7826"/>
                    <a:pt x="4109" y="7390"/>
                  </a:cubicBezTo>
                  <a:cubicBezTo>
                    <a:pt x="4109" y="7279"/>
                    <a:pt x="4109" y="7124"/>
                    <a:pt x="4106" y="6940"/>
                  </a:cubicBezTo>
                  <a:cubicBezTo>
                    <a:pt x="4102" y="6021"/>
                    <a:pt x="4090" y="4308"/>
                    <a:pt x="4175" y="3829"/>
                  </a:cubicBezTo>
                  <a:cubicBezTo>
                    <a:pt x="4274" y="3257"/>
                    <a:pt x="4781" y="527"/>
                    <a:pt x="4787" y="499"/>
                  </a:cubicBezTo>
                  <a:cubicBezTo>
                    <a:pt x="4788" y="485"/>
                    <a:pt x="4787" y="471"/>
                    <a:pt x="4777" y="460"/>
                  </a:cubicBezTo>
                  <a:cubicBezTo>
                    <a:pt x="4769" y="448"/>
                    <a:pt x="4758" y="441"/>
                    <a:pt x="4743" y="440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25;p69">
              <a:extLst>
                <a:ext uri="{FF2B5EF4-FFF2-40B4-BE49-F238E27FC236}">
                  <a16:creationId xmlns:a16="http://schemas.microsoft.com/office/drawing/2014/main" id="{6E9EC4CB-0B81-D888-6DBB-61B05F39AE78}"/>
                </a:ext>
              </a:extLst>
            </p:cNvPr>
            <p:cNvSpPr/>
            <p:nvPr/>
          </p:nvSpPr>
          <p:spPr>
            <a:xfrm>
              <a:off x="6320875" y="1712825"/>
              <a:ext cx="40175" cy="329675"/>
            </a:xfrm>
            <a:custGeom>
              <a:avLst/>
              <a:gdLst/>
              <a:ahLst/>
              <a:cxnLst/>
              <a:rect l="l" t="t" r="r" b="b"/>
              <a:pathLst>
                <a:path w="1607" h="13187" extrusionOk="0">
                  <a:moveTo>
                    <a:pt x="51" y="1"/>
                  </a:moveTo>
                  <a:cubicBezTo>
                    <a:pt x="23" y="1"/>
                    <a:pt x="0" y="24"/>
                    <a:pt x="3" y="52"/>
                  </a:cubicBezTo>
                  <a:cubicBezTo>
                    <a:pt x="5" y="101"/>
                    <a:pt x="174" y="4746"/>
                    <a:pt x="507" y="6290"/>
                  </a:cubicBezTo>
                  <a:cubicBezTo>
                    <a:pt x="851" y="7881"/>
                    <a:pt x="1281" y="10392"/>
                    <a:pt x="1177" y="10712"/>
                  </a:cubicBezTo>
                  <a:cubicBezTo>
                    <a:pt x="1066" y="11043"/>
                    <a:pt x="904" y="11796"/>
                    <a:pt x="896" y="11827"/>
                  </a:cubicBezTo>
                  <a:cubicBezTo>
                    <a:pt x="892" y="11845"/>
                    <a:pt x="898" y="11861"/>
                    <a:pt x="910" y="11875"/>
                  </a:cubicBezTo>
                  <a:cubicBezTo>
                    <a:pt x="919" y="11885"/>
                    <a:pt x="932" y="11890"/>
                    <a:pt x="948" y="11890"/>
                  </a:cubicBezTo>
                  <a:cubicBezTo>
                    <a:pt x="950" y="11890"/>
                    <a:pt x="952" y="11889"/>
                    <a:pt x="954" y="11889"/>
                  </a:cubicBezTo>
                  <a:cubicBezTo>
                    <a:pt x="996" y="11882"/>
                    <a:pt x="1074" y="11873"/>
                    <a:pt x="1157" y="11873"/>
                  </a:cubicBezTo>
                  <a:cubicBezTo>
                    <a:pt x="1267" y="11873"/>
                    <a:pt x="1389" y="11888"/>
                    <a:pt x="1455" y="11944"/>
                  </a:cubicBezTo>
                  <a:cubicBezTo>
                    <a:pt x="1489" y="11973"/>
                    <a:pt x="1507" y="12012"/>
                    <a:pt x="1507" y="12062"/>
                  </a:cubicBezTo>
                  <a:cubicBezTo>
                    <a:pt x="1507" y="12206"/>
                    <a:pt x="1280" y="12342"/>
                    <a:pt x="1098" y="12452"/>
                  </a:cubicBezTo>
                  <a:cubicBezTo>
                    <a:pt x="929" y="12555"/>
                    <a:pt x="808" y="12629"/>
                    <a:pt x="802" y="12723"/>
                  </a:cubicBezTo>
                  <a:cubicBezTo>
                    <a:pt x="801" y="12750"/>
                    <a:pt x="810" y="12790"/>
                    <a:pt x="858" y="12827"/>
                  </a:cubicBezTo>
                  <a:cubicBezTo>
                    <a:pt x="1076" y="12990"/>
                    <a:pt x="1297" y="13173"/>
                    <a:pt x="1300" y="13174"/>
                  </a:cubicBezTo>
                  <a:cubicBezTo>
                    <a:pt x="1309" y="13182"/>
                    <a:pt x="1319" y="13186"/>
                    <a:pt x="1331" y="13186"/>
                  </a:cubicBezTo>
                  <a:cubicBezTo>
                    <a:pt x="1346" y="13186"/>
                    <a:pt x="1361" y="13180"/>
                    <a:pt x="1371" y="13167"/>
                  </a:cubicBezTo>
                  <a:cubicBezTo>
                    <a:pt x="1389" y="13146"/>
                    <a:pt x="1386" y="13115"/>
                    <a:pt x="1364" y="13098"/>
                  </a:cubicBezTo>
                  <a:cubicBezTo>
                    <a:pt x="1361" y="13095"/>
                    <a:pt x="1140" y="12911"/>
                    <a:pt x="919" y="12745"/>
                  </a:cubicBezTo>
                  <a:cubicBezTo>
                    <a:pt x="910" y="12737"/>
                    <a:pt x="904" y="12731"/>
                    <a:pt x="904" y="12726"/>
                  </a:cubicBezTo>
                  <a:cubicBezTo>
                    <a:pt x="907" y="12687"/>
                    <a:pt x="1054" y="12597"/>
                    <a:pt x="1153" y="12538"/>
                  </a:cubicBezTo>
                  <a:cubicBezTo>
                    <a:pt x="1367" y="12408"/>
                    <a:pt x="1607" y="12261"/>
                    <a:pt x="1607" y="12062"/>
                  </a:cubicBezTo>
                  <a:cubicBezTo>
                    <a:pt x="1607" y="11981"/>
                    <a:pt x="1577" y="11916"/>
                    <a:pt x="1518" y="11866"/>
                  </a:cubicBezTo>
                  <a:cubicBezTo>
                    <a:pt x="1428" y="11790"/>
                    <a:pt x="1283" y="11772"/>
                    <a:pt x="1159" y="11772"/>
                  </a:cubicBezTo>
                  <a:cubicBezTo>
                    <a:pt x="1101" y="11772"/>
                    <a:pt x="1049" y="11776"/>
                    <a:pt x="1009" y="11780"/>
                  </a:cubicBezTo>
                  <a:cubicBezTo>
                    <a:pt x="1053" y="11581"/>
                    <a:pt x="1182" y="11012"/>
                    <a:pt x="1271" y="10743"/>
                  </a:cubicBezTo>
                  <a:cubicBezTo>
                    <a:pt x="1390" y="10380"/>
                    <a:pt x="907" y="7677"/>
                    <a:pt x="603" y="6268"/>
                  </a:cubicBezTo>
                  <a:cubicBezTo>
                    <a:pt x="273" y="4734"/>
                    <a:pt x="104" y="95"/>
                    <a:pt x="102" y="49"/>
                  </a:cubicBezTo>
                  <a:cubicBezTo>
                    <a:pt x="102" y="21"/>
                    <a:pt x="7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26;p69">
              <a:extLst>
                <a:ext uri="{FF2B5EF4-FFF2-40B4-BE49-F238E27FC236}">
                  <a16:creationId xmlns:a16="http://schemas.microsoft.com/office/drawing/2014/main" id="{5852AA7E-E2E1-A4B6-1B7C-C05A7E6E95B0}"/>
                </a:ext>
              </a:extLst>
            </p:cNvPr>
            <p:cNvSpPr/>
            <p:nvPr/>
          </p:nvSpPr>
          <p:spPr>
            <a:xfrm>
              <a:off x="6325400" y="2012450"/>
              <a:ext cx="53625" cy="11050"/>
            </a:xfrm>
            <a:custGeom>
              <a:avLst/>
              <a:gdLst/>
              <a:ahLst/>
              <a:cxnLst/>
              <a:rect l="l" t="t" r="r" b="b"/>
              <a:pathLst>
                <a:path w="2145" h="442" extrusionOk="0">
                  <a:moveTo>
                    <a:pt x="1877" y="1"/>
                  </a:moveTo>
                  <a:cubicBezTo>
                    <a:pt x="1867" y="1"/>
                    <a:pt x="1856" y="1"/>
                    <a:pt x="1846" y="3"/>
                  </a:cubicBezTo>
                  <a:cubicBezTo>
                    <a:pt x="1846" y="3"/>
                    <a:pt x="1" y="305"/>
                    <a:pt x="524" y="405"/>
                  </a:cubicBezTo>
                  <a:cubicBezTo>
                    <a:pt x="656" y="431"/>
                    <a:pt x="819" y="442"/>
                    <a:pt x="990" y="442"/>
                  </a:cubicBezTo>
                  <a:cubicBezTo>
                    <a:pt x="1492" y="442"/>
                    <a:pt x="2058" y="347"/>
                    <a:pt x="2096" y="255"/>
                  </a:cubicBezTo>
                  <a:cubicBezTo>
                    <a:pt x="2144" y="140"/>
                    <a:pt x="2016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27;p69">
              <a:extLst>
                <a:ext uri="{FF2B5EF4-FFF2-40B4-BE49-F238E27FC236}">
                  <a16:creationId xmlns:a16="http://schemas.microsoft.com/office/drawing/2014/main" id="{1FDDA093-5D9D-E3C7-6885-114DE60EC80D}"/>
                </a:ext>
              </a:extLst>
            </p:cNvPr>
            <p:cNvSpPr/>
            <p:nvPr/>
          </p:nvSpPr>
          <p:spPr>
            <a:xfrm>
              <a:off x="6166575" y="1204750"/>
              <a:ext cx="49650" cy="52650"/>
            </a:xfrm>
            <a:custGeom>
              <a:avLst/>
              <a:gdLst/>
              <a:ahLst/>
              <a:cxnLst/>
              <a:rect l="l" t="t" r="r" b="b"/>
              <a:pathLst>
                <a:path w="1986" h="2106" extrusionOk="0">
                  <a:moveTo>
                    <a:pt x="1986" y="1"/>
                  </a:moveTo>
                  <a:lnTo>
                    <a:pt x="52" y="18"/>
                  </a:lnTo>
                  <a:lnTo>
                    <a:pt x="0" y="2105"/>
                  </a:lnTo>
                  <a:lnTo>
                    <a:pt x="0" y="2105"/>
                  </a:lnTo>
                  <a:lnTo>
                    <a:pt x="1969" y="208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28;p69">
              <a:extLst>
                <a:ext uri="{FF2B5EF4-FFF2-40B4-BE49-F238E27FC236}">
                  <a16:creationId xmlns:a16="http://schemas.microsoft.com/office/drawing/2014/main" id="{3110673E-04AB-ABD2-F0DC-8C6A80046FC4}"/>
                </a:ext>
              </a:extLst>
            </p:cNvPr>
            <p:cNvSpPr/>
            <p:nvPr/>
          </p:nvSpPr>
          <p:spPr>
            <a:xfrm>
              <a:off x="6197150" y="1206000"/>
              <a:ext cx="46750" cy="95500"/>
            </a:xfrm>
            <a:custGeom>
              <a:avLst/>
              <a:gdLst/>
              <a:ahLst/>
              <a:cxnLst/>
              <a:rect l="l" t="t" r="r" b="b"/>
              <a:pathLst>
                <a:path w="1870" h="3820" extrusionOk="0">
                  <a:moveTo>
                    <a:pt x="906" y="0"/>
                  </a:moveTo>
                  <a:cubicBezTo>
                    <a:pt x="826" y="0"/>
                    <a:pt x="755" y="17"/>
                    <a:pt x="746" y="54"/>
                  </a:cubicBezTo>
                  <a:cubicBezTo>
                    <a:pt x="730" y="125"/>
                    <a:pt x="593" y="1261"/>
                    <a:pt x="593" y="1261"/>
                  </a:cubicBezTo>
                  <a:cubicBezTo>
                    <a:pt x="593" y="1261"/>
                    <a:pt x="457" y="665"/>
                    <a:pt x="491" y="496"/>
                  </a:cubicBezTo>
                  <a:cubicBezTo>
                    <a:pt x="497" y="475"/>
                    <a:pt x="499" y="456"/>
                    <a:pt x="499" y="436"/>
                  </a:cubicBezTo>
                  <a:cubicBezTo>
                    <a:pt x="499" y="291"/>
                    <a:pt x="381" y="175"/>
                    <a:pt x="238" y="175"/>
                  </a:cubicBezTo>
                  <a:cubicBezTo>
                    <a:pt x="68" y="175"/>
                    <a:pt x="17" y="705"/>
                    <a:pt x="68" y="953"/>
                  </a:cubicBezTo>
                  <a:cubicBezTo>
                    <a:pt x="119" y="1202"/>
                    <a:pt x="1" y="1836"/>
                    <a:pt x="1" y="2107"/>
                  </a:cubicBezTo>
                  <a:cubicBezTo>
                    <a:pt x="1" y="2378"/>
                    <a:pt x="269" y="2615"/>
                    <a:pt x="457" y="3006"/>
                  </a:cubicBezTo>
                  <a:cubicBezTo>
                    <a:pt x="645" y="3396"/>
                    <a:pt x="1069" y="3819"/>
                    <a:pt x="1069" y="3819"/>
                  </a:cubicBezTo>
                  <a:lnTo>
                    <a:pt x="1869" y="3427"/>
                  </a:lnTo>
                  <a:cubicBezTo>
                    <a:pt x="1869" y="3427"/>
                    <a:pt x="1395" y="2717"/>
                    <a:pt x="1411" y="2648"/>
                  </a:cubicBezTo>
                  <a:cubicBezTo>
                    <a:pt x="1463" y="2508"/>
                    <a:pt x="1530" y="2374"/>
                    <a:pt x="1611" y="2247"/>
                  </a:cubicBezTo>
                  <a:cubicBezTo>
                    <a:pt x="1729" y="2039"/>
                    <a:pt x="1781" y="1545"/>
                    <a:pt x="1765" y="1342"/>
                  </a:cubicBezTo>
                  <a:cubicBezTo>
                    <a:pt x="1748" y="1140"/>
                    <a:pt x="1272" y="867"/>
                    <a:pt x="1272" y="817"/>
                  </a:cubicBezTo>
                  <a:cubicBezTo>
                    <a:pt x="1272" y="767"/>
                    <a:pt x="1324" y="514"/>
                    <a:pt x="1324" y="293"/>
                  </a:cubicBezTo>
                  <a:cubicBezTo>
                    <a:pt x="1324" y="72"/>
                    <a:pt x="1206" y="89"/>
                    <a:pt x="1103" y="38"/>
                  </a:cubicBezTo>
                  <a:cubicBezTo>
                    <a:pt x="1055" y="13"/>
                    <a:pt x="977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29;p69">
              <a:extLst>
                <a:ext uri="{FF2B5EF4-FFF2-40B4-BE49-F238E27FC236}">
                  <a16:creationId xmlns:a16="http://schemas.microsoft.com/office/drawing/2014/main" id="{ACEFBA64-0649-F908-B3ED-A54A6FC9B573}"/>
                </a:ext>
              </a:extLst>
            </p:cNvPr>
            <p:cNvSpPr/>
            <p:nvPr/>
          </p:nvSpPr>
          <p:spPr>
            <a:xfrm>
              <a:off x="6195900" y="1204650"/>
              <a:ext cx="49250" cy="98100"/>
            </a:xfrm>
            <a:custGeom>
              <a:avLst/>
              <a:gdLst/>
              <a:ahLst/>
              <a:cxnLst/>
              <a:rect l="l" t="t" r="r" b="b"/>
              <a:pathLst>
                <a:path w="1970" h="3924" extrusionOk="0">
                  <a:moveTo>
                    <a:pt x="954" y="104"/>
                  </a:moveTo>
                  <a:cubicBezTo>
                    <a:pt x="1014" y="104"/>
                    <a:pt x="1084" y="113"/>
                    <a:pt x="1129" y="136"/>
                  </a:cubicBezTo>
                  <a:cubicBezTo>
                    <a:pt x="1153" y="149"/>
                    <a:pt x="1177" y="158"/>
                    <a:pt x="1202" y="165"/>
                  </a:cubicBezTo>
                  <a:cubicBezTo>
                    <a:pt x="1280" y="193"/>
                    <a:pt x="1322" y="208"/>
                    <a:pt x="1322" y="347"/>
                  </a:cubicBezTo>
                  <a:cubicBezTo>
                    <a:pt x="1322" y="491"/>
                    <a:pt x="1299" y="652"/>
                    <a:pt x="1284" y="759"/>
                  </a:cubicBezTo>
                  <a:cubicBezTo>
                    <a:pt x="1275" y="820"/>
                    <a:pt x="1271" y="852"/>
                    <a:pt x="1271" y="871"/>
                  </a:cubicBezTo>
                  <a:cubicBezTo>
                    <a:pt x="1271" y="911"/>
                    <a:pt x="1305" y="939"/>
                    <a:pt x="1420" y="1029"/>
                  </a:cubicBezTo>
                  <a:cubicBezTo>
                    <a:pt x="1545" y="1128"/>
                    <a:pt x="1756" y="1290"/>
                    <a:pt x="1765" y="1402"/>
                  </a:cubicBezTo>
                  <a:cubicBezTo>
                    <a:pt x="1779" y="1589"/>
                    <a:pt x="1729" y="2078"/>
                    <a:pt x="1619" y="2274"/>
                  </a:cubicBezTo>
                  <a:cubicBezTo>
                    <a:pt x="1536" y="2404"/>
                    <a:pt x="1467" y="2542"/>
                    <a:pt x="1411" y="2691"/>
                  </a:cubicBezTo>
                  <a:cubicBezTo>
                    <a:pt x="1405" y="2712"/>
                    <a:pt x="1389" y="2775"/>
                    <a:pt x="1844" y="3464"/>
                  </a:cubicBezTo>
                  <a:lnTo>
                    <a:pt x="1129" y="3813"/>
                  </a:lnTo>
                  <a:cubicBezTo>
                    <a:pt x="1035" y="3716"/>
                    <a:pt x="708" y="3362"/>
                    <a:pt x="553" y="3038"/>
                  </a:cubicBezTo>
                  <a:cubicBezTo>
                    <a:pt x="479" y="2884"/>
                    <a:pt x="393" y="2753"/>
                    <a:pt x="316" y="2638"/>
                  </a:cubicBezTo>
                  <a:cubicBezTo>
                    <a:pt x="195" y="2456"/>
                    <a:pt x="99" y="2311"/>
                    <a:pt x="99" y="2161"/>
                  </a:cubicBezTo>
                  <a:cubicBezTo>
                    <a:pt x="99" y="2059"/>
                    <a:pt x="115" y="1904"/>
                    <a:pt x="135" y="1739"/>
                  </a:cubicBezTo>
                  <a:cubicBezTo>
                    <a:pt x="166" y="1453"/>
                    <a:pt x="199" y="1159"/>
                    <a:pt x="166" y="997"/>
                  </a:cubicBezTo>
                  <a:cubicBezTo>
                    <a:pt x="126" y="793"/>
                    <a:pt x="158" y="414"/>
                    <a:pt x="250" y="302"/>
                  </a:cubicBezTo>
                  <a:cubicBezTo>
                    <a:pt x="261" y="285"/>
                    <a:pt x="275" y="277"/>
                    <a:pt x="288" y="277"/>
                  </a:cubicBezTo>
                  <a:cubicBezTo>
                    <a:pt x="403" y="277"/>
                    <a:pt x="497" y="372"/>
                    <a:pt x="497" y="491"/>
                  </a:cubicBezTo>
                  <a:cubicBezTo>
                    <a:pt x="497" y="507"/>
                    <a:pt x="496" y="522"/>
                    <a:pt x="491" y="541"/>
                  </a:cubicBezTo>
                  <a:cubicBezTo>
                    <a:pt x="457" y="717"/>
                    <a:pt x="578" y="1263"/>
                    <a:pt x="593" y="1325"/>
                  </a:cubicBezTo>
                  <a:cubicBezTo>
                    <a:pt x="598" y="1348"/>
                    <a:pt x="618" y="1365"/>
                    <a:pt x="639" y="1365"/>
                  </a:cubicBezTo>
                  <a:cubicBezTo>
                    <a:pt x="641" y="1365"/>
                    <a:pt x="643" y="1365"/>
                    <a:pt x="645" y="1365"/>
                  </a:cubicBezTo>
                  <a:cubicBezTo>
                    <a:pt x="671" y="1362"/>
                    <a:pt x="689" y="1344"/>
                    <a:pt x="693" y="1321"/>
                  </a:cubicBezTo>
                  <a:cubicBezTo>
                    <a:pt x="748" y="864"/>
                    <a:pt x="833" y="167"/>
                    <a:pt x="842" y="124"/>
                  </a:cubicBezTo>
                  <a:cubicBezTo>
                    <a:pt x="854" y="112"/>
                    <a:pt x="900" y="104"/>
                    <a:pt x="954" y="104"/>
                  </a:cubicBezTo>
                  <a:close/>
                  <a:moveTo>
                    <a:pt x="956" y="1"/>
                  </a:moveTo>
                  <a:cubicBezTo>
                    <a:pt x="897" y="1"/>
                    <a:pt x="841" y="9"/>
                    <a:pt x="805" y="25"/>
                  </a:cubicBezTo>
                  <a:cubicBezTo>
                    <a:pt x="765" y="43"/>
                    <a:pt x="749" y="71"/>
                    <a:pt x="745" y="92"/>
                  </a:cubicBezTo>
                  <a:cubicBezTo>
                    <a:pt x="733" y="139"/>
                    <a:pt x="671" y="644"/>
                    <a:pt x="628" y="991"/>
                  </a:cubicBezTo>
                  <a:cubicBezTo>
                    <a:pt x="599" y="817"/>
                    <a:pt x="575" y="633"/>
                    <a:pt x="590" y="557"/>
                  </a:cubicBezTo>
                  <a:cubicBezTo>
                    <a:pt x="594" y="534"/>
                    <a:pt x="599" y="510"/>
                    <a:pt x="599" y="485"/>
                  </a:cubicBezTo>
                  <a:cubicBezTo>
                    <a:pt x="599" y="314"/>
                    <a:pt x="459" y="174"/>
                    <a:pt x="288" y="174"/>
                  </a:cubicBezTo>
                  <a:cubicBezTo>
                    <a:pt x="258" y="174"/>
                    <a:pt x="214" y="183"/>
                    <a:pt x="171" y="235"/>
                  </a:cubicBezTo>
                  <a:cubicBezTo>
                    <a:pt x="51" y="385"/>
                    <a:pt x="26" y="805"/>
                    <a:pt x="68" y="1014"/>
                  </a:cubicBezTo>
                  <a:cubicBezTo>
                    <a:pt x="99" y="1160"/>
                    <a:pt x="67" y="1461"/>
                    <a:pt x="37" y="1726"/>
                  </a:cubicBezTo>
                  <a:cubicBezTo>
                    <a:pt x="18" y="1894"/>
                    <a:pt x="1" y="2052"/>
                    <a:pt x="1" y="2159"/>
                  </a:cubicBezTo>
                  <a:cubicBezTo>
                    <a:pt x="1" y="2341"/>
                    <a:pt x="107" y="2503"/>
                    <a:pt x="232" y="2691"/>
                  </a:cubicBezTo>
                  <a:cubicBezTo>
                    <a:pt x="309" y="2803"/>
                    <a:pt x="393" y="2933"/>
                    <a:pt x="463" y="3080"/>
                  </a:cubicBezTo>
                  <a:cubicBezTo>
                    <a:pt x="650" y="3474"/>
                    <a:pt x="1065" y="3891"/>
                    <a:pt x="1084" y="3909"/>
                  </a:cubicBezTo>
                  <a:cubicBezTo>
                    <a:pt x="1093" y="3917"/>
                    <a:pt x="1106" y="3923"/>
                    <a:pt x="1119" y="3923"/>
                  </a:cubicBezTo>
                  <a:cubicBezTo>
                    <a:pt x="1126" y="3923"/>
                    <a:pt x="1134" y="3923"/>
                    <a:pt x="1140" y="3916"/>
                  </a:cubicBezTo>
                  <a:lnTo>
                    <a:pt x="1940" y="3524"/>
                  </a:lnTo>
                  <a:cubicBezTo>
                    <a:pt x="1953" y="3518"/>
                    <a:pt x="1962" y="3506"/>
                    <a:pt x="1965" y="3492"/>
                  </a:cubicBezTo>
                  <a:cubicBezTo>
                    <a:pt x="1969" y="3480"/>
                    <a:pt x="1965" y="3465"/>
                    <a:pt x="1958" y="3452"/>
                  </a:cubicBezTo>
                  <a:cubicBezTo>
                    <a:pt x="1750" y="3138"/>
                    <a:pt x="1529" y="2781"/>
                    <a:pt x="1508" y="2708"/>
                  </a:cubicBezTo>
                  <a:cubicBezTo>
                    <a:pt x="1558" y="2573"/>
                    <a:pt x="1623" y="2445"/>
                    <a:pt x="1703" y="2323"/>
                  </a:cubicBezTo>
                  <a:cubicBezTo>
                    <a:pt x="1829" y="2096"/>
                    <a:pt x="1877" y="1589"/>
                    <a:pt x="1860" y="1389"/>
                  </a:cubicBezTo>
                  <a:cubicBezTo>
                    <a:pt x="1846" y="1234"/>
                    <a:pt x="1633" y="1067"/>
                    <a:pt x="1477" y="946"/>
                  </a:cubicBezTo>
                  <a:cubicBezTo>
                    <a:pt x="1437" y="913"/>
                    <a:pt x="1386" y="874"/>
                    <a:pt x="1368" y="857"/>
                  </a:cubicBezTo>
                  <a:cubicBezTo>
                    <a:pt x="1371" y="837"/>
                    <a:pt x="1374" y="805"/>
                    <a:pt x="1380" y="770"/>
                  </a:cubicBezTo>
                  <a:cubicBezTo>
                    <a:pt x="1395" y="659"/>
                    <a:pt x="1418" y="495"/>
                    <a:pt x="1418" y="342"/>
                  </a:cubicBezTo>
                  <a:cubicBezTo>
                    <a:pt x="1418" y="130"/>
                    <a:pt x="1315" y="95"/>
                    <a:pt x="1231" y="65"/>
                  </a:cubicBezTo>
                  <a:cubicBezTo>
                    <a:pt x="1212" y="58"/>
                    <a:pt x="1191" y="50"/>
                    <a:pt x="1172" y="42"/>
                  </a:cubicBezTo>
                  <a:cubicBezTo>
                    <a:pt x="1118" y="15"/>
                    <a:pt x="1034" y="1"/>
                    <a:pt x="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30;p69">
              <a:extLst>
                <a:ext uri="{FF2B5EF4-FFF2-40B4-BE49-F238E27FC236}">
                  <a16:creationId xmlns:a16="http://schemas.microsoft.com/office/drawing/2014/main" id="{68CF00FC-255A-D6C1-9E0C-7C1A182B0DE9}"/>
                </a:ext>
              </a:extLst>
            </p:cNvPr>
            <p:cNvSpPr/>
            <p:nvPr/>
          </p:nvSpPr>
          <p:spPr>
            <a:xfrm>
              <a:off x="6214725" y="1283575"/>
              <a:ext cx="141875" cy="152875"/>
            </a:xfrm>
            <a:custGeom>
              <a:avLst/>
              <a:gdLst/>
              <a:ahLst/>
              <a:cxnLst/>
              <a:rect l="l" t="t" r="r" b="b"/>
              <a:pathLst>
                <a:path w="5675" h="6115" extrusionOk="0">
                  <a:moveTo>
                    <a:pt x="1157" y="0"/>
                  </a:moveTo>
                  <a:lnTo>
                    <a:pt x="1" y="884"/>
                  </a:lnTo>
                  <a:cubicBezTo>
                    <a:pt x="1" y="884"/>
                    <a:pt x="1972" y="4964"/>
                    <a:pt x="2040" y="5093"/>
                  </a:cubicBezTo>
                  <a:cubicBezTo>
                    <a:pt x="2108" y="5224"/>
                    <a:pt x="3535" y="6115"/>
                    <a:pt x="3535" y="6115"/>
                  </a:cubicBezTo>
                  <a:lnTo>
                    <a:pt x="5675" y="3462"/>
                  </a:lnTo>
                  <a:cubicBezTo>
                    <a:pt x="5675" y="3462"/>
                    <a:pt x="2989" y="2613"/>
                    <a:pt x="2923" y="2511"/>
                  </a:cubicBezTo>
                  <a:cubicBezTo>
                    <a:pt x="2857" y="2410"/>
                    <a:pt x="1157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31;p69">
              <a:extLst>
                <a:ext uri="{FF2B5EF4-FFF2-40B4-BE49-F238E27FC236}">
                  <a16:creationId xmlns:a16="http://schemas.microsoft.com/office/drawing/2014/main" id="{EE70F8CC-1943-529C-0EC3-0A7D7441990B}"/>
                </a:ext>
              </a:extLst>
            </p:cNvPr>
            <p:cNvSpPr/>
            <p:nvPr/>
          </p:nvSpPr>
          <p:spPr>
            <a:xfrm>
              <a:off x="6213375" y="1282275"/>
              <a:ext cx="144700" cy="155425"/>
            </a:xfrm>
            <a:custGeom>
              <a:avLst/>
              <a:gdLst/>
              <a:ahLst/>
              <a:cxnLst/>
              <a:rect l="l" t="t" r="r" b="b"/>
              <a:pathLst>
                <a:path w="5788" h="6217" extrusionOk="0">
                  <a:moveTo>
                    <a:pt x="1197" y="126"/>
                  </a:moveTo>
                  <a:cubicBezTo>
                    <a:pt x="1425" y="448"/>
                    <a:pt x="2874" y="2500"/>
                    <a:pt x="2934" y="2593"/>
                  </a:cubicBezTo>
                  <a:cubicBezTo>
                    <a:pt x="3002" y="2694"/>
                    <a:pt x="4799" y="3272"/>
                    <a:pt x="5645" y="3542"/>
                  </a:cubicBezTo>
                  <a:lnTo>
                    <a:pt x="3577" y="6102"/>
                  </a:lnTo>
                  <a:cubicBezTo>
                    <a:pt x="2908" y="5683"/>
                    <a:pt x="2186" y="5204"/>
                    <a:pt x="2138" y="5123"/>
                  </a:cubicBezTo>
                  <a:cubicBezTo>
                    <a:pt x="2075" y="5001"/>
                    <a:pt x="314" y="1361"/>
                    <a:pt x="118" y="951"/>
                  </a:cubicBezTo>
                  <a:lnTo>
                    <a:pt x="1197" y="126"/>
                  </a:lnTo>
                  <a:close/>
                  <a:moveTo>
                    <a:pt x="1214" y="0"/>
                  </a:moveTo>
                  <a:cubicBezTo>
                    <a:pt x="1204" y="0"/>
                    <a:pt x="1192" y="3"/>
                    <a:pt x="1182" y="9"/>
                  </a:cubicBezTo>
                  <a:lnTo>
                    <a:pt x="25" y="894"/>
                  </a:lnTo>
                  <a:cubicBezTo>
                    <a:pt x="7" y="908"/>
                    <a:pt x="0" y="935"/>
                    <a:pt x="10" y="957"/>
                  </a:cubicBezTo>
                  <a:cubicBezTo>
                    <a:pt x="91" y="1122"/>
                    <a:pt x="1984" y="5038"/>
                    <a:pt x="2052" y="5167"/>
                  </a:cubicBezTo>
                  <a:cubicBezTo>
                    <a:pt x="2122" y="5306"/>
                    <a:pt x="3325" y="6059"/>
                    <a:pt x="3564" y="6209"/>
                  </a:cubicBezTo>
                  <a:cubicBezTo>
                    <a:pt x="3571" y="6214"/>
                    <a:pt x="3581" y="6217"/>
                    <a:pt x="3590" y="6217"/>
                  </a:cubicBezTo>
                  <a:cubicBezTo>
                    <a:pt x="3605" y="6217"/>
                    <a:pt x="3620" y="6211"/>
                    <a:pt x="3631" y="6196"/>
                  </a:cubicBezTo>
                  <a:lnTo>
                    <a:pt x="5773" y="3543"/>
                  </a:lnTo>
                  <a:cubicBezTo>
                    <a:pt x="5785" y="3530"/>
                    <a:pt x="5787" y="3514"/>
                    <a:pt x="5782" y="3498"/>
                  </a:cubicBezTo>
                  <a:cubicBezTo>
                    <a:pt x="5777" y="3480"/>
                    <a:pt x="5765" y="3470"/>
                    <a:pt x="5749" y="3464"/>
                  </a:cubicBezTo>
                  <a:cubicBezTo>
                    <a:pt x="4746" y="3147"/>
                    <a:pt x="3117" y="2613"/>
                    <a:pt x="3023" y="2534"/>
                  </a:cubicBezTo>
                  <a:cubicBezTo>
                    <a:pt x="2955" y="2432"/>
                    <a:pt x="1324" y="118"/>
                    <a:pt x="1254" y="21"/>
                  </a:cubicBezTo>
                  <a:cubicBezTo>
                    <a:pt x="1247" y="9"/>
                    <a:pt x="1234" y="2"/>
                    <a:pt x="1220" y="0"/>
                  </a:cubicBezTo>
                  <a:cubicBezTo>
                    <a:pt x="1218" y="0"/>
                    <a:pt x="1216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32;p69">
              <a:extLst>
                <a:ext uri="{FF2B5EF4-FFF2-40B4-BE49-F238E27FC236}">
                  <a16:creationId xmlns:a16="http://schemas.microsoft.com/office/drawing/2014/main" id="{3281FE4B-A855-A7A6-F7E4-1CFC3D636D02}"/>
                </a:ext>
              </a:extLst>
            </p:cNvPr>
            <p:cNvSpPr/>
            <p:nvPr/>
          </p:nvSpPr>
          <p:spPr>
            <a:xfrm>
              <a:off x="6275200" y="1657675"/>
              <a:ext cx="157075" cy="53475"/>
            </a:xfrm>
            <a:custGeom>
              <a:avLst/>
              <a:gdLst/>
              <a:ahLst/>
              <a:cxnLst/>
              <a:rect l="l" t="t" r="r" b="b"/>
              <a:pathLst>
                <a:path w="6283" h="2139" extrusionOk="0">
                  <a:moveTo>
                    <a:pt x="6283" y="0"/>
                  </a:moveTo>
                  <a:cubicBezTo>
                    <a:pt x="6282" y="0"/>
                    <a:pt x="3841" y="199"/>
                    <a:pt x="2472" y="199"/>
                  </a:cubicBezTo>
                  <a:cubicBezTo>
                    <a:pt x="2227" y="199"/>
                    <a:pt x="2016" y="192"/>
                    <a:pt x="1860" y="177"/>
                  </a:cubicBezTo>
                  <a:cubicBezTo>
                    <a:pt x="830" y="76"/>
                    <a:pt x="102" y="24"/>
                    <a:pt x="102" y="24"/>
                  </a:cubicBezTo>
                  <a:lnTo>
                    <a:pt x="0" y="1608"/>
                  </a:lnTo>
                  <a:cubicBezTo>
                    <a:pt x="0" y="1608"/>
                    <a:pt x="1253" y="2138"/>
                    <a:pt x="2627" y="2138"/>
                  </a:cubicBezTo>
                  <a:cubicBezTo>
                    <a:pt x="2656" y="2138"/>
                    <a:pt x="2685" y="2138"/>
                    <a:pt x="2715" y="2137"/>
                  </a:cubicBezTo>
                  <a:cubicBezTo>
                    <a:pt x="4122" y="2114"/>
                    <a:pt x="6006" y="1558"/>
                    <a:pt x="6006" y="1558"/>
                  </a:cubicBezTo>
                  <a:lnTo>
                    <a:pt x="6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33;p69">
              <a:extLst>
                <a:ext uri="{FF2B5EF4-FFF2-40B4-BE49-F238E27FC236}">
                  <a16:creationId xmlns:a16="http://schemas.microsoft.com/office/drawing/2014/main" id="{58459330-A56D-10D4-58FF-D3B5787C0197}"/>
                </a:ext>
              </a:extLst>
            </p:cNvPr>
            <p:cNvSpPr/>
            <p:nvPr/>
          </p:nvSpPr>
          <p:spPr>
            <a:xfrm>
              <a:off x="6273900" y="1656350"/>
              <a:ext cx="159675" cy="56025"/>
            </a:xfrm>
            <a:custGeom>
              <a:avLst/>
              <a:gdLst/>
              <a:ahLst/>
              <a:cxnLst/>
              <a:rect l="l" t="t" r="r" b="b"/>
              <a:pathLst>
                <a:path w="6387" h="2241" extrusionOk="0">
                  <a:moveTo>
                    <a:pt x="6277" y="108"/>
                  </a:moveTo>
                  <a:lnTo>
                    <a:pt x="6018" y="1571"/>
                  </a:lnTo>
                  <a:cubicBezTo>
                    <a:pt x="5770" y="1641"/>
                    <a:pt x="4058" y="2117"/>
                    <a:pt x="2768" y="2139"/>
                  </a:cubicBezTo>
                  <a:cubicBezTo>
                    <a:pt x="2734" y="2139"/>
                    <a:pt x="2700" y="2140"/>
                    <a:pt x="2666" y="2140"/>
                  </a:cubicBezTo>
                  <a:cubicBezTo>
                    <a:pt x="1445" y="2140"/>
                    <a:pt x="312" y="1711"/>
                    <a:pt x="107" y="1629"/>
                  </a:cubicBezTo>
                  <a:lnTo>
                    <a:pt x="202" y="133"/>
                  </a:lnTo>
                  <a:cubicBezTo>
                    <a:pt x="384" y="145"/>
                    <a:pt x="1044" y="195"/>
                    <a:pt x="1909" y="280"/>
                  </a:cubicBezTo>
                  <a:cubicBezTo>
                    <a:pt x="2065" y="295"/>
                    <a:pt x="2277" y="302"/>
                    <a:pt x="2522" y="302"/>
                  </a:cubicBezTo>
                  <a:cubicBezTo>
                    <a:pt x="3762" y="302"/>
                    <a:pt x="5881" y="139"/>
                    <a:pt x="6277" y="108"/>
                  </a:cubicBezTo>
                  <a:close/>
                  <a:moveTo>
                    <a:pt x="6330" y="0"/>
                  </a:moveTo>
                  <a:cubicBezTo>
                    <a:pt x="6303" y="3"/>
                    <a:pt x="3884" y="199"/>
                    <a:pt x="2528" y="199"/>
                  </a:cubicBezTo>
                  <a:cubicBezTo>
                    <a:pt x="2282" y="199"/>
                    <a:pt x="2072" y="192"/>
                    <a:pt x="1916" y="177"/>
                  </a:cubicBezTo>
                  <a:cubicBezTo>
                    <a:pt x="896" y="77"/>
                    <a:pt x="163" y="25"/>
                    <a:pt x="155" y="25"/>
                  </a:cubicBezTo>
                  <a:cubicBezTo>
                    <a:pt x="142" y="25"/>
                    <a:pt x="127" y="30"/>
                    <a:pt x="118" y="39"/>
                  </a:cubicBezTo>
                  <a:cubicBezTo>
                    <a:pt x="109" y="47"/>
                    <a:pt x="102" y="61"/>
                    <a:pt x="102" y="74"/>
                  </a:cubicBezTo>
                  <a:lnTo>
                    <a:pt x="0" y="1658"/>
                  </a:lnTo>
                  <a:cubicBezTo>
                    <a:pt x="0" y="1680"/>
                    <a:pt x="12" y="1698"/>
                    <a:pt x="33" y="1707"/>
                  </a:cubicBezTo>
                  <a:cubicBezTo>
                    <a:pt x="45" y="1713"/>
                    <a:pt x="1308" y="2240"/>
                    <a:pt x="2674" y="2240"/>
                  </a:cubicBezTo>
                  <a:cubicBezTo>
                    <a:pt x="2705" y="2240"/>
                    <a:pt x="2737" y="2240"/>
                    <a:pt x="2768" y="2236"/>
                  </a:cubicBezTo>
                  <a:cubicBezTo>
                    <a:pt x="4164" y="2211"/>
                    <a:pt x="6055" y="1661"/>
                    <a:pt x="6072" y="1655"/>
                  </a:cubicBezTo>
                  <a:cubicBezTo>
                    <a:pt x="6091" y="1652"/>
                    <a:pt x="6105" y="1636"/>
                    <a:pt x="6108" y="1617"/>
                  </a:cubicBezTo>
                  <a:lnTo>
                    <a:pt x="6385" y="59"/>
                  </a:lnTo>
                  <a:cubicBezTo>
                    <a:pt x="6386" y="45"/>
                    <a:pt x="6382" y="27"/>
                    <a:pt x="6371" y="17"/>
                  </a:cubicBezTo>
                  <a:cubicBezTo>
                    <a:pt x="6363" y="5"/>
                    <a:pt x="6345" y="0"/>
                    <a:pt x="6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34;p69">
              <a:extLst>
                <a:ext uri="{FF2B5EF4-FFF2-40B4-BE49-F238E27FC236}">
                  <a16:creationId xmlns:a16="http://schemas.microsoft.com/office/drawing/2014/main" id="{97EF5832-C5A4-FCC9-9163-F52616C86BC7}"/>
                </a:ext>
              </a:extLst>
            </p:cNvPr>
            <p:cNvSpPr/>
            <p:nvPr/>
          </p:nvSpPr>
          <p:spPr>
            <a:xfrm>
              <a:off x="6250675" y="1645700"/>
              <a:ext cx="193575" cy="32650"/>
            </a:xfrm>
            <a:custGeom>
              <a:avLst/>
              <a:gdLst/>
              <a:ahLst/>
              <a:cxnLst/>
              <a:rect l="l" t="t" r="r" b="b"/>
              <a:pathLst>
                <a:path w="7743" h="1306" extrusionOk="0">
                  <a:moveTo>
                    <a:pt x="78" y="0"/>
                  </a:moveTo>
                  <a:lnTo>
                    <a:pt x="1" y="453"/>
                  </a:lnTo>
                  <a:cubicBezTo>
                    <a:pt x="1" y="453"/>
                    <a:pt x="1066" y="1034"/>
                    <a:pt x="3419" y="1259"/>
                  </a:cubicBezTo>
                  <a:cubicBezTo>
                    <a:pt x="3755" y="1290"/>
                    <a:pt x="4093" y="1305"/>
                    <a:pt x="4430" y="1305"/>
                  </a:cubicBezTo>
                  <a:cubicBezTo>
                    <a:pt x="5543" y="1305"/>
                    <a:pt x="6651" y="1138"/>
                    <a:pt x="7716" y="805"/>
                  </a:cubicBezTo>
                  <a:lnTo>
                    <a:pt x="7743" y="25"/>
                  </a:lnTo>
                  <a:lnTo>
                    <a:pt x="7743" y="25"/>
                  </a:lnTo>
                  <a:cubicBezTo>
                    <a:pt x="6491" y="325"/>
                    <a:pt x="5209" y="475"/>
                    <a:pt x="3921" y="479"/>
                  </a:cubicBezTo>
                  <a:cubicBezTo>
                    <a:pt x="2629" y="444"/>
                    <a:pt x="1341" y="286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35;p69">
              <a:extLst>
                <a:ext uri="{FF2B5EF4-FFF2-40B4-BE49-F238E27FC236}">
                  <a16:creationId xmlns:a16="http://schemas.microsoft.com/office/drawing/2014/main" id="{E05A6F51-FD5C-4F30-5E9B-C287C0DF1FAD}"/>
                </a:ext>
              </a:extLst>
            </p:cNvPr>
            <p:cNvSpPr/>
            <p:nvPr/>
          </p:nvSpPr>
          <p:spPr>
            <a:xfrm>
              <a:off x="6248225" y="1375275"/>
              <a:ext cx="200475" cy="291850"/>
            </a:xfrm>
            <a:custGeom>
              <a:avLst/>
              <a:gdLst/>
              <a:ahLst/>
              <a:cxnLst/>
              <a:rect l="l" t="t" r="r" b="b"/>
              <a:pathLst>
                <a:path w="8019" h="11674" extrusionOk="0">
                  <a:moveTo>
                    <a:pt x="5524" y="1"/>
                  </a:moveTo>
                  <a:cubicBezTo>
                    <a:pt x="5461" y="1"/>
                    <a:pt x="5396" y="3"/>
                    <a:pt x="5329" y="8"/>
                  </a:cubicBezTo>
                  <a:cubicBezTo>
                    <a:pt x="4447" y="72"/>
                    <a:pt x="3589" y="330"/>
                    <a:pt x="2817" y="761"/>
                  </a:cubicBezTo>
                  <a:cubicBezTo>
                    <a:pt x="2528" y="949"/>
                    <a:pt x="2279" y="1188"/>
                    <a:pt x="2086" y="1468"/>
                  </a:cubicBezTo>
                  <a:cubicBezTo>
                    <a:pt x="2086" y="1468"/>
                    <a:pt x="1256" y="2926"/>
                    <a:pt x="980" y="4056"/>
                  </a:cubicBezTo>
                  <a:cubicBezTo>
                    <a:pt x="703" y="5188"/>
                    <a:pt x="151" y="10415"/>
                    <a:pt x="75" y="10716"/>
                  </a:cubicBezTo>
                  <a:cubicBezTo>
                    <a:pt x="0" y="11016"/>
                    <a:pt x="1760" y="11621"/>
                    <a:pt x="2917" y="11646"/>
                  </a:cubicBezTo>
                  <a:cubicBezTo>
                    <a:pt x="3418" y="11657"/>
                    <a:pt x="4186" y="11673"/>
                    <a:pt x="4934" y="11673"/>
                  </a:cubicBezTo>
                  <a:cubicBezTo>
                    <a:pt x="5914" y="11673"/>
                    <a:pt x="6857" y="11646"/>
                    <a:pt x="7113" y="11545"/>
                  </a:cubicBezTo>
                  <a:cubicBezTo>
                    <a:pt x="7566" y="11367"/>
                    <a:pt x="7994" y="11118"/>
                    <a:pt x="7994" y="10841"/>
                  </a:cubicBezTo>
                  <a:cubicBezTo>
                    <a:pt x="7994" y="10565"/>
                    <a:pt x="8019" y="9535"/>
                    <a:pt x="8019" y="8704"/>
                  </a:cubicBezTo>
                  <a:cubicBezTo>
                    <a:pt x="8019" y="7873"/>
                    <a:pt x="7768" y="3502"/>
                    <a:pt x="7541" y="2497"/>
                  </a:cubicBezTo>
                  <a:cubicBezTo>
                    <a:pt x="7316" y="1490"/>
                    <a:pt x="7164" y="787"/>
                    <a:pt x="7089" y="662"/>
                  </a:cubicBezTo>
                  <a:cubicBezTo>
                    <a:pt x="7018" y="543"/>
                    <a:pt x="6525" y="1"/>
                    <a:pt x="5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36;p69">
              <a:extLst>
                <a:ext uri="{FF2B5EF4-FFF2-40B4-BE49-F238E27FC236}">
                  <a16:creationId xmlns:a16="http://schemas.microsoft.com/office/drawing/2014/main" id="{B4BF1986-2DB2-B9E6-D02D-6D2D9CAE7A66}"/>
                </a:ext>
              </a:extLst>
            </p:cNvPr>
            <p:cNvSpPr/>
            <p:nvPr/>
          </p:nvSpPr>
          <p:spPr>
            <a:xfrm>
              <a:off x="6248575" y="1374150"/>
              <a:ext cx="201325" cy="294225"/>
            </a:xfrm>
            <a:custGeom>
              <a:avLst/>
              <a:gdLst/>
              <a:ahLst/>
              <a:cxnLst/>
              <a:rect l="l" t="t" r="r" b="b"/>
              <a:pathLst>
                <a:path w="8053" h="11769" extrusionOk="0">
                  <a:moveTo>
                    <a:pt x="5500" y="98"/>
                  </a:moveTo>
                  <a:cubicBezTo>
                    <a:pt x="6444" y="98"/>
                    <a:pt x="6942" y="592"/>
                    <a:pt x="7026" y="733"/>
                  </a:cubicBezTo>
                  <a:cubicBezTo>
                    <a:pt x="7090" y="837"/>
                    <a:pt x="7216" y="1402"/>
                    <a:pt x="7392" y="2188"/>
                  </a:cubicBezTo>
                  <a:lnTo>
                    <a:pt x="7474" y="2553"/>
                  </a:lnTo>
                  <a:cubicBezTo>
                    <a:pt x="7697" y="3541"/>
                    <a:pt x="7952" y="7936"/>
                    <a:pt x="7952" y="8751"/>
                  </a:cubicBezTo>
                  <a:cubicBezTo>
                    <a:pt x="7952" y="9277"/>
                    <a:pt x="7942" y="9882"/>
                    <a:pt x="7934" y="10326"/>
                  </a:cubicBezTo>
                  <a:cubicBezTo>
                    <a:pt x="7931" y="10582"/>
                    <a:pt x="7927" y="10784"/>
                    <a:pt x="7927" y="10886"/>
                  </a:cubicBezTo>
                  <a:cubicBezTo>
                    <a:pt x="7927" y="11094"/>
                    <a:pt x="7619" y="11334"/>
                    <a:pt x="7079" y="11543"/>
                  </a:cubicBezTo>
                  <a:cubicBezTo>
                    <a:pt x="6829" y="11642"/>
                    <a:pt x="5870" y="11668"/>
                    <a:pt x="4904" y="11668"/>
                  </a:cubicBezTo>
                  <a:cubicBezTo>
                    <a:pt x="4113" y="11668"/>
                    <a:pt x="3317" y="11651"/>
                    <a:pt x="2903" y="11642"/>
                  </a:cubicBezTo>
                  <a:cubicBezTo>
                    <a:pt x="1887" y="11620"/>
                    <a:pt x="362" y="11134"/>
                    <a:pt x="132" y="10831"/>
                  </a:cubicBezTo>
                  <a:cubicBezTo>
                    <a:pt x="119" y="10814"/>
                    <a:pt x="106" y="10792"/>
                    <a:pt x="109" y="10774"/>
                  </a:cubicBezTo>
                  <a:cubicBezTo>
                    <a:pt x="137" y="10666"/>
                    <a:pt x="216" y="9994"/>
                    <a:pt x="328" y="9064"/>
                  </a:cubicBezTo>
                  <a:cubicBezTo>
                    <a:pt x="530" y="7386"/>
                    <a:pt x="834" y="4851"/>
                    <a:pt x="1013" y="4114"/>
                  </a:cubicBezTo>
                  <a:cubicBezTo>
                    <a:pt x="1282" y="3022"/>
                    <a:pt x="2079" y="1601"/>
                    <a:pt x="2114" y="1541"/>
                  </a:cubicBezTo>
                  <a:cubicBezTo>
                    <a:pt x="2306" y="1264"/>
                    <a:pt x="2545" y="1034"/>
                    <a:pt x="2822" y="851"/>
                  </a:cubicBezTo>
                  <a:cubicBezTo>
                    <a:pt x="3582" y="427"/>
                    <a:pt x="4444" y="169"/>
                    <a:pt x="5314" y="104"/>
                  </a:cubicBezTo>
                  <a:cubicBezTo>
                    <a:pt x="5378" y="100"/>
                    <a:pt x="5440" y="98"/>
                    <a:pt x="5500" y="98"/>
                  </a:cubicBezTo>
                  <a:close/>
                  <a:moveTo>
                    <a:pt x="5510" y="0"/>
                  </a:moveTo>
                  <a:cubicBezTo>
                    <a:pt x="5445" y="0"/>
                    <a:pt x="5378" y="2"/>
                    <a:pt x="5309" y="7"/>
                  </a:cubicBezTo>
                  <a:cubicBezTo>
                    <a:pt x="4425" y="73"/>
                    <a:pt x="3550" y="334"/>
                    <a:pt x="2773" y="769"/>
                  </a:cubicBezTo>
                  <a:cubicBezTo>
                    <a:pt x="2480" y="957"/>
                    <a:pt x="2229" y="1198"/>
                    <a:pt x="2030" y="1485"/>
                  </a:cubicBezTo>
                  <a:cubicBezTo>
                    <a:pt x="2030" y="1488"/>
                    <a:pt x="2029" y="1488"/>
                    <a:pt x="2029" y="1489"/>
                  </a:cubicBezTo>
                  <a:cubicBezTo>
                    <a:pt x="2021" y="1504"/>
                    <a:pt x="1192" y="2965"/>
                    <a:pt x="918" y="4091"/>
                  </a:cubicBezTo>
                  <a:cubicBezTo>
                    <a:pt x="738" y="4835"/>
                    <a:pt x="431" y="7373"/>
                    <a:pt x="231" y="9053"/>
                  </a:cubicBezTo>
                  <a:cubicBezTo>
                    <a:pt x="125" y="9947"/>
                    <a:pt x="39" y="10650"/>
                    <a:pt x="14" y="10752"/>
                  </a:cubicBezTo>
                  <a:cubicBezTo>
                    <a:pt x="1" y="10796"/>
                    <a:pt x="16" y="10843"/>
                    <a:pt x="53" y="10893"/>
                  </a:cubicBezTo>
                  <a:cubicBezTo>
                    <a:pt x="341" y="11271"/>
                    <a:pt x="1998" y="11723"/>
                    <a:pt x="2900" y="11742"/>
                  </a:cubicBezTo>
                  <a:cubicBezTo>
                    <a:pt x="3532" y="11756"/>
                    <a:pt x="4254" y="11769"/>
                    <a:pt x="4925" y="11769"/>
                  </a:cubicBezTo>
                  <a:cubicBezTo>
                    <a:pt x="5953" y="11769"/>
                    <a:pt x="6857" y="11739"/>
                    <a:pt x="7116" y="11638"/>
                  </a:cubicBezTo>
                  <a:cubicBezTo>
                    <a:pt x="7533" y="11477"/>
                    <a:pt x="8028" y="11216"/>
                    <a:pt x="8028" y="10887"/>
                  </a:cubicBezTo>
                  <a:cubicBezTo>
                    <a:pt x="8028" y="10789"/>
                    <a:pt x="8033" y="10585"/>
                    <a:pt x="8036" y="10330"/>
                  </a:cubicBezTo>
                  <a:cubicBezTo>
                    <a:pt x="8043" y="9885"/>
                    <a:pt x="8052" y="9280"/>
                    <a:pt x="8052" y="8753"/>
                  </a:cubicBezTo>
                  <a:cubicBezTo>
                    <a:pt x="8052" y="7911"/>
                    <a:pt x="7804" y="3554"/>
                    <a:pt x="7573" y="2534"/>
                  </a:cubicBezTo>
                  <a:lnTo>
                    <a:pt x="7491" y="2167"/>
                  </a:lnTo>
                  <a:cubicBezTo>
                    <a:pt x="7300" y="1316"/>
                    <a:pt x="7185" y="800"/>
                    <a:pt x="7115" y="685"/>
                  </a:cubicBezTo>
                  <a:cubicBezTo>
                    <a:pt x="7112" y="678"/>
                    <a:pt x="6651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37;p69">
              <a:extLst>
                <a:ext uri="{FF2B5EF4-FFF2-40B4-BE49-F238E27FC236}">
                  <a16:creationId xmlns:a16="http://schemas.microsoft.com/office/drawing/2014/main" id="{9DF4F2E2-FDE1-F207-7CC0-CDBA2AB207E9}"/>
                </a:ext>
              </a:extLst>
            </p:cNvPr>
            <p:cNvSpPr/>
            <p:nvPr/>
          </p:nvSpPr>
          <p:spPr>
            <a:xfrm>
              <a:off x="6098900" y="1450725"/>
              <a:ext cx="103725" cy="113975"/>
            </a:xfrm>
            <a:custGeom>
              <a:avLst/>
              <a:gdLst/>
              <a:ahLst/>
              <a:cxnLst/>
              <a:rect l="l" t="t" r="r" b="b"/>
              <a:pathLst>
                <a:path w="4149" h="4559" extrusionOk="0">
                  <a:moveTo>
                    <a:pt x="895" y="1"/>
                  </a:moveTo>
                  <a:cubicBezTo>
                    <a:pt x="754" y="1"/>
                    <a:pt x="612" y="26"/>
                    <a:pt x="478" y="76"/>
                  </a:cubicBezTo>
                  <a:cubicBezTo>
                    <a:pt x="478" y="76"/>
                    <a:pt x="69" y="245"/>
                    <a:pt x="36" y="653"/>
                  </a:cubicBezTo>
                  <a:cubicBezTo>
                    <a:pt x="0" y="1063"/>
                    <a:pt x="750" y="1470"/>
                    <a:pt x="1192" y="2081"/>
                  </a:cubicBezTo>
                  <a:cubicBezTo>
                    <a:pt x="1635" y="2693"/>
                    <a:pt x="2211" y="3335"/>
                    <a:pt x="2211" y="3335"/>
                  </a:cubicBezTo>
                  <a:lnTo>
                    <a:pt x="3095" y="4559"/>
                  </a:lnTo>
                  <a:lnTo>
                    <a:pt x="4149" y="3674"/>
                  </a:lnTo>
                  <a:lnTo>
                    <a:pt x="1430" y="521"/>
                  </a:lnTo>
                  <a:cubicBezTo>
                    <a:pt x="1430" y="521"/>
                    <a:pt x="1567" y="218"/>
                    <a:pt x="1396" y="112"/>
                  </a:cubicBezTo>
                  <a:cubicBezTo>
                    <a:pt x="1238" y="38"/>
                    <a:pt x="1067" y="1"/>
                    <a:pt x="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38;p69">
              <a:extLst>
                <a:ext uri="{FF2B5EF4-FFF2-40B4-BE49-F238E27FC236}">
                  <a16:creationId xmlns:a16="http://schemas.microsoft.com/office/drawing/2014/main" id="{D7CE53C6-CA67-4EC7-B393-640365C66116}"/>
                </a:ext>
              </a:extLst>
            </p:cNvPr>
            <p:cNvSpPr/>
            <p:nvPr/>
          </p:nvSpPr>
          <p:spPr>
            <a:xfrm>
              <a:off x="6097975" y="1449475"/>
              <a:ext cx="105950" cy="116475"/>
            </a:xfrm>
            <a:custGeom>
              <a:avLst/>
              <a:gdLst/>
              <a:ahLst/>
              <a:cxnLst/>
              <a:rect l="l" t="t" r="r" b="b"/>
              <a:pathLst>
                <a:path w="4238" h="4659" extrusionOk="0">
                  <a:moveTo>
                    <a:pt x="933" y="100"/>
                  </a:moveTo>
                  <a:cubicBezTo>
                    <a:pt x="1096" y="100"/>
                    <a:pt x="1259" y="135"/>
                    <a:pt x="1406" y="204"/>
                  </a:cubicBezTo>
                  <a:cubicBezTo>
                    <a:pt x="1536" y="285"/>
                    <a:pt x="1422" y="547"/>
                    <a:pt x="1421" y="549"/>
                  </a:cubicBezTo>
                  <a:cubicBezTo>
                    <a:pt x="1412" y="568"/>
                    <a:pt x="1415" y="587"/>
                    <a:pt x="1428" y="602"/>
                  </a:cubicBezTo>
                  <a:lnTo>
                    <a:pt x="4115" y="3719"/>
                  </a:lnTo>
                  <a:lnTo>
                    <a:pt x="3142" y="4535"/>
                  </a:lnTo>
                  <a:lnTo>
                    <a:pt x="2285" y="3350"/>
                  </a:lnTo>
                  <a:cubicBezTo>
                    <a:pt x="2280" y="3346"/>
                    <a:pt x="1705" y="2705"/>
                    <a:pt x="1271" y="2102"/>
                  </a:cubicBezTo>
                  <a:cubicBezTo>
                    <a:pt x="1089" y="1851"/>
                    <a:pt x="858" y="1633"/>
                    <a:pt x="653" y="1442"/>
                  </a:cubicBezTo>
                  <a:cubicBezTo>
                    <a:pt x="358" y="1166"/>
                    <a:pt x="103" y="926"/>
                    <a:pt x="123" y="708"/>
                  </a:cubicBezTo>
                  <a:cubicBezTo>
                    <a:pt x="154" y="342"/>
                    <a:pt x="515" y="179"/>
                    <a:pt x="534" y="171"/>
                  </a:cubicBezTo>
                  <a:cubicBezTo>
                    <a:pt x="662" y="124"/>
                    <a:pt x="797" y="100"/>
                    <a:pt x="933" y="100"/>
                  </a:cubicBezTo>
                  <a:close/>
                  <a:moveTo>
                    <a:pt x="927" y="1"/>
                  </a:moveTo>
                  <a:cubicBezTo>
                    <a:pt x="782" y="1"/>
                    <a:pt x="636" y="27"/>
                    <a:pt x="498" y="78"/>
                  </a:cubicBezTo>
                  <a:lnTo>
                    <a:pt x="497" y="78"/>
                  </a:lnTo>
                  <a:cubicBezTo>
                    <a:pt x="478" y="86"/>
                    <a:pt x="59" y="267"/>
                    <a:pt x="22" y="699"/>
                  </a:cubicBezTo>
                  <a:cubicBezTo>
                    <a:pt x="0" y="967"/>
                    <a:pt x="271" y="1221"/>
                    <a:pt x="585" y="1515"/>
                  </a:cubicBezTo>
                  <a:cubicBezTo>
                    <a:pt x="787" y="1705"/>
                    <a:pt x="1014" y="1919"/>
                    <a:pt x="1190" y="2161"/>
                  </a:cubicBezTo>
                  <a:cubicBezTo>
                    <a:pt x="1626" y="2768"/>
                    <a:pt x="2207" y="3413"/>
                    <a:pt x="2208" y="3415"/>
                  </a:cubicBezTo>
                  <a:lnTo>
                    <a:pt x="3092" y="4638"/>
                  </a:lnTo>
                  <a:cubicBezTo>
                    <a:pt x="3101" y="4650"/>
                    <a:pt x="3113" y="4657"/>
                    <a:pt x="3128" y="4659"/>
                  </a:cubicBezTo>
                  <a:lnTo>
                    <a:pt x="3132" y="4659"/>
                  </a:lnTo>
                  <a:cubicBezTo>
                    <a:pt x="3144" y="4659"/>
                    <a:pt x="3157" y="4653"/>
                    <a:pt x="3166" y="4650"/>
                  </a:cubicBezTo>
                  <a:lnTo>
                    <a:pt x="4220" y="3766"/>
                  </a:lnTo>
                  <a:cubicBezTo>
                    <a:pt x="4230" y="3755"/>
                    <a:pt x="4236" y="3744"/>
                    <a:pt x="4237" y="3730"/>
                  </a:cubicBezTo>
                  <a:cubicBezTo>
                    <a:pt x="4237" y="3717"/>
                    <a:pt x="4234" y="3702"/>
                    <a:pt x="4226" y="3693"/>
                  </a:cubicBezTo>
                  <a:lnTo>
                    <a:pt x="1526" y="562"/>
                  </a:lnTo>
                  <a:cubicBezTo>
                    <a:pt x="1558" y="475"/>
                    <a:pt x="1629" y="229"/>
                    <a:pt x="1455" y="118"/>
                  </a:cubicBezTo>
                  <a:cubicBezTo>
                    <a:pt x="1289" y="41"/>
                    <a:pt x="1108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39;p69">
              <a:extLst>
                <a:ext uri="{FF2B5EF4-FFF2-40B4-BE49-F238E27FC236}">
                  <a16:creationId xmlns:a16="http://schemas.microsoft.com/office/drawing/2014/main" id="{5003443C-D136-5A8A-D704-498FC398A08E}"/>
                </a:ext>
              </a:extLst>
            </p:cNvPr>
            <p:cNvSpPr/>
            <p:nvPr/>
          </p:nvSpPr>
          <p:spPr>
            <a:xfrm>
              <a:off x="6112525" y="1450875"/>
              <a:ext cx="148825" cy="118975"/>
            </a:xfrm>
            <a:custGeom>
              <a:avLst/>
              <a:gdLst/>
              <a:ahLst/>
              <a:cxnLst/>
              <a:rect l="l" t="t" r="r" b="b"/>
              <a:pathLst>
                <a:path w="5953" h="4759" extrusionOk="0">
                  <a:moveTo>
                    <a:pt x="3064" y="0"/>
                  </a:moveTo>
                  <a:lnTo>
                    <a:pt x="0" y="1022"/>
                  </a:lnTo>
                  <a:lnTo>
                    <a:pt x="3198" y="4759"/>
                  </a:lnTo>
                  <a:lnTo>
                    <a:pt x="5953" y="3195"/>
                  </a:lnTo>
                  <a:cubicBezTo>
                    <a:pt x="5327" y="2755"/>
                    <a:pt x="4736" y="2265"/>
                    <a:pt x="4184" y="1735"/>
                  </a:cubicBezTo>
                  <a:cubicBezTo>
                    <a:pt x="3265" y="852"/>
                    <a:pt x="3064" y="0"/>
                    <a:pt x="3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40;p69">
              <a:extLst>
                <a:ext uri="{FF2B5EF4-FFF2-40B4-BE49-F238E27FC236}">
                  <a16:creationId xmlns:a16="http://schemas.microsoft.com/office/drawing/2014/main" id="{CAEBB284-5052-9AFA-F7F8-0A35EE6CA7E7}"/>
                </a:ext>
              </a:extLst>
            </p:cNvPr>
            <p:cNvSpPr/>
            <p:nvPr/>
          </p:nvSpPr>
          <p:spPr>
            <a:xfrm>
              <a:off x="6111225" y="1449575"/>
              <a:ext cx="151450" cy="121575"/>
            </a:xfrm>
            <a:custGeom>
              <a:avLst/>
              <a:gdLst/>
              <a:ahLst/>
              <a:cxnLst/>
              <a:rect l="l" t="t" r="r" b="b"/>
              <a:pathLst>
                <a:path w="6058" h="4863" extrusionOk="0">
                  <a:moveTo>
                    <a:pt x="3081" y="119"/>
                  </a:moveTo>
                  <a:cubicBezTo>
                    <a:pt x="3140" y="320"/>
                    <a:pt x="3401" y="1057"/>
                    <a:pt x="4201" y="1825"/>
                  </a:cubicBezTo>
                  <a:cubicBezTo>
                    <a:pt x="4735" y="2337"/>
                    <a:pt x="5308" y="2816"/>
                    <a:pt x="5911" y="3246"/>
                  </a:cubicBezTo>
                  <a:lnTo>
                    <a:pt x="3262" y="4749"/>
                  </a:lnTo>
                  <a:lnTo>
                    <a:pt x="139" y="1097"/>
                  </a:lnTo>
                  <a:lnTo>
                    <a:pt x="3081" y="119"/>
                  </a:lnTo>
                  <a:close/>
                  <a:moveTo>
                    <a:pt x="3119" y="1"/>
                  </a:moveTo>
                  <a:cubicBezTo>
                    <a:pt x="3113" y="1"/>
                    <a:pt x="3107" y="2"/>
                    <a:pt x="3102" y="4"/>
                  </a:cubicBezTo>
                  <a:lnTo>
                    <a:pt x="38" y="1023"/>
                  </a:lnTo>
                  <a:cubicBezTo>
                    <a:pt x="21" y="1029"/>
                    <a:pt x="8" y="1043"/>
                    <a:pt x="5" y="1059"/>
                  </a:cubicBezTo>
                  <a:cubicBezTo>
                    <a:pt x="1" y="1075"/>
                    <a:pt x="5" y="1091"/>
                    <a:pt x="16" y="1105"/>
                  </a:cubicBezTo>
                  <a:lnTo>
                    <a:pt x="3214" y="4845"/>
                  </a:lnTo>
                  <a:cubicBezTo>
                    <a:pt x="3225" y="4857"/>
                    <a:pt x="3239" y="4863"/>
                    <a:pt x="3253" y="4863"/>
                  </a:cubicBezTo>
                  <a:cubicBezTo>
                    <a:pt x="3261" y="4863"/>
                    <a:pt x="3270" y="4860"/>
                    <a:pt x="3278" y="4855"/>
                  </a:cubicBezTo>
                  <a:lnTo>
                    <a:pt x="6033" y="3292"/>
                  </a:lnTo>
                  <a:cubicBezTo>
                    <a:pt x="6048" y="3284"/>
                    <a:pt x="6058" y="3268"/>
                    <a:pt x="6058" y="3250"/>
                  </a:cubicBezTo>
                  <a:cubicBezTo>
                    <a:pt x="6058" y="3233"/>
                    <a:pt x="6051" y="3216"/>
                    <a:pt x="6036" y="3206"/>
                  </a:cubicBezTo>
                  <a:cubicBezTo>
                    <a:pt x="5414" y="2768"/>
                    <a:pt x="4820" y="2278"/>
                    <a:pt x="4273" y="1750"/>
                  </a:cubicBezTo>
                  <a:cubicBezTo>
                    <a:pt x="3376" y="888"/>
                    <a:pt x="3168" y="49"/>
                    <a:pt x="3166" y="40"/>
                  </a:cubicBezTo>
                  <a:cubicBezTo>
                    <a:pt x="3164" y="26"/>
                    <a:pt x="3155" y="14"/>
                    <a:pt x="3141" y="7"/>
                  </a:cubicBezTo>
                  <a:cubicBezTo>
                    <a:pt x="3135" y="2"/>
                    <a:pt x="3127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41;p69">
              <a:extLst>
                <a:ext uri="{FF2B5EF4-FFF2-40B4-BE49-F238E27FC236}">
                  <a16:creationId xmlns:a16="http://schemas.microsoft.com/office/drawing/2014/main" id="{9A1787F1-7DD6-5141-6F23-7114A25E34EC}"/>
                </a:ext>
              </a:extLst>
            </p:cNvPr>
            <p:cNvSpPr/>
            <p:nvPr/>
          </p:nvSpPr>
          <p:spPr>
            <a:xfrm>
              <a:off x="6110950" y="1430500"/>
              <a:ext cx="90100" cy="45925"/>
            </a:xfrm>
            <a:custGeom>
              <a:avLst/>
              <a:gdLst/>
              <a:ahLst/>
              <a:cxnLst/>
              <a:rect l="l" t="t" r="r" b="b"/>
              <a:pathLst>
                <a:path w="3604" h="1837" extrusionOk="0">
                  <a:moveTo>
                    <a:pt x="3024" y="0"/>
                  </a:moveTo>
                  <a:lnTo>
                    <a:pt x="0" y="885"/>
                  </a:lnTo>
                  <a:cubicBezTo>
                    <a:pt x="190" y="923"/>
                    <a:pt x="320" y="1100"/>
                    <a:pt x="301" y="1293"/>
                  </a:cubicBezTo>
                  <a:cubicBezTo>
                    <a:pt x="282" y="1493"/>
                    <a:pt x="198" y="1685"/>
                    <a:pt x="63" y="1837"/>
                  </a:cubicBezTo>
                  <a:lnTo>
                    <a:pt x="3126" y="815"/>
                  </a:lnTo>
                  <a:cubicBezTo>
                    <a:pt x="3603" y="201"/>
                    <a:pt x="3024" y="0"/>
                    <a:pt x="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42;p69">
              <a:extLst>
                <a:ext uri="{FF2B5EF4-FFF2-40B4-BE49-F238E27FC236}">
                  <a16:creationId xmlns:a16="http://schemas.microsoft.com/office/drawing/2014/main" id="{D47125DA-2E7A-7721-7844-F2BCFB91AD7F}"/>
                </a:ext>
              </a:extLst>
            </p:cNvPr>
            <p:cNvSpPr/>
            <p:nvPr/>
          </p:nvSpPr>
          <p:spPr>
            <a:xfrm>
              <a:off x="6109650" y="1429225"/>
              <a:ext cx="86250" cy="48450"/>
            </a:xfrm>
            <a:custGeom>
              <a:avLst/>
              <a:gdLst/>
              <a:ahLst/>
              <a:cxnLst/>
              <a:rect l="l" t="t" r="r" b="b"/>
              <a:pathLst>
                <a:path w="3450" h="1938" extrusionOk="0">
                  <a:moveTo>
                    <a:pt x="3076" y="104"/>
                  </a:moveTo>
                  <a:cubicBezTo>
                    <a:pt x="3120" y="125"/>
                    <a:pt x="3262" y="194"/>
                    <a:pt x="3305" y="340"/>
                  </a:cubicBezTo>
                  <a:cubicBezTo>
                    <a:pt x="3343" y="473"/>
                    <a:pt x="3291" y="636"/>
                    <a:pt x="3148" y="825"/>
                  </a:cubicBezTo>
                  <a:lnTo>
                    <a:pt x="254" y="1787"/>
                  </a:lnTo>
                  <a:cubicBezTo>
                    <a:pt x="337" y="1655"/>
                    <a:pt x="388" y="1506"/>
                    <a:pt x="403" y="1348"/>
                  </a:cubicBezTo>
                  <a:cubicBezTo>
                    <a:pt x="421" y="1182"/>
                    <a:pt x="339" y="1027"/>
                    <a:pt x="204" y="943"/>
                  </a:cubicBezTo>
                  <a:lnTo>
                    <a:pt x="3076" y="104"/>
                  </a:lnTo>
                  <a:close/>
                  <a:moveTo>
                    <a:pt x="3076" y="0"/>
                  </a:moveTo>
                  <a:cubicBezTo>
                    <a:pt x="3071" y="0"/>
                    <a:pt x="3066" y="1"/>
                    <a:pt x="3061" y="3"/>
                  </a:cubicBezTo>
                  <a:lnTo>
                    <a:pt x="37" y="887"/>
                  </a:lnTo>
                  <a:cubicBezTo>
                    <a:pt x="15" y="893"/>
                    <a:pt x="0" y="913"/>
                    <a:pt x="0" y="937"/>
                  </a:cubicBezTo>
                  <a:cubicBezTo>
                    <a:pt x="2" y="961"/>
                    <a:pt x="18" y="980"/>
                    <a:pt x="40" y="984"/>
                  </a:cubicBezTo>
                  <a:cubicBezTo>
                    <a:pt x="207" y="1018"/>
                    <a:pt x="319" y="1171"/>
                    <a:pt x="303" y="1338"/>
                  </a:cubicBezTo>
                  <a:cubicBezTo>
                    <a:pt x="283" y="1532"/>
                    <a:pt x="207" y="1711"/>
                    <a:pt x="77" y="1854"/>
                  </a:cubicBezTo>
                  <a:cubicBezTo>
                    <a:pt x="62" y="1871"/>
                    <a:pt x="61" y="1896"/>
                    <a:pt x="74" y="1916"/>
                  </a:cubicBezTo>
                  <a:cubicBezTo>
                    <a:pt x="83" y="1930"/>
                    <a:pt x="99" y="1938"/>
                    <a:pt x="115" y="1938"/>
                  </a:cubicBezTo>
                  <a:cubicBezTo>
                    <a:pt x="121" y="1938"/>
                    <a:pt x="127" y="1938"/>
                    <a:pt x="130" y="1933"/>
                  </a:cubicBezTo>
                  <a:lnTo>
                    <a:pt x="3193" y="913"/>
                  </a:lnTo>
                  <a:cubicBezTo>
                    <a:pt x="3201" y="909"/>
                    <a:pt x="3210" y="903"/>
                    <a:pt x="3216" y="896"/>
                  </a:cubicBezTo>
                  <a:cubicBezTo>
                    <a:pt x="3387" y="678"/>
                    <a:pt x="3449" y="480"/>
                    <a:pt x="3399" y="311"/>
                  </a:cubicBezTo>
                  <a:cubicBezTo>
                    <a:pt x="3334" y="90"/>
                    <a:pt x="3103" y="7"/>
                    <a:pt x="3092" y="3"/>
                  </a:cubicBezTo>
                  <a:cubicBezTo>
                    <a:pt x="3087" y="1"/>
                    <a:pt x="3082" y="0"/>
                    <a:pt x="3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43;p69">
              <a:extLst>
                <a:ext uri="{FF2B5EF4-FFF2-40B4-BE49-F238E27FC236}">
                  <a16:creationId xmlns:a16="http://schemas.microsoft.com/office/drawing/2014/main" id="{3264EA4E-04E6-7131-5B7D-3C986C136F69}"/>
                </a:ext>
              </a:extLst>
            </p:cNvPr>
            <p:cNvSpPr/>
            <p:nvPr/>
          </p:nvSpPr>
          <p:spPr>
            <a:xfrm>
              <a:off x="6129075" y="1496875"/>
              <a:ext cx="88300" cy="87325"/>
            </a:xfrm>
            <a:custGeom>
              <a:avLst/>
              <a:gdLst/>
              <a:ahLst/>
              <a:cxnLst/>
              <a:rect l="l" t="t" r="r" b="b"/>
              <a:pathLst>
                <a:path w="3532" h="3493" extrusionOk="0">
                  <a:moveTo>
                    <a:pt x="937" y="0"/>
                  </a:moveTo>
                  <a:cubicBezTo>
                    <a:pt x="931" y="0"/>
                    <a:pt x="925" y="1"/>
                    <a:pt x="918" y="2"/>
                  </a:cubicBezTo>
                  <a:cubicBezTo>
                    <a:pt x="781" y="38"/>
                    <a:pt x="579" y="172"/>
                    <a:pt x="646" y="305"/>
                  </a:cubicBezTo>
                  <a:cubicBezTo>
                    <a:pt x="712" y="437"/>
                    <a:pt x="1019" y="1019"/>
                    <a:pt x="1019" y="1019"/>
                  </a:cubicBezTo>
                  <a:lnTo>
                    <a:pt x="1088" y="1257"/>
                  </a:lnTo>
                  <a:cubicBezTo>
                    <a:pt x="1088" y="1257"/>
                    <a:pt x="476" y="1156"/>
                    <a:pt x="374" y="1121"/>
                  </a:cubicBezTo>
                  <a:cubicBezTo>
                    <a:pt x="357" y="1116"/>
                    <a:pt x="340" y="1114"/>
                    <a:pt x="323" y="1114"/>
                  </a:cubicBezTo>
                  <a:cubicBezTo>
                    <a:pt x="241" y="1114"/>
                    <a:pt x="165" y="1168"/>
                    <a:pt x="142" y="1251"/>
                  </a:cubicBezTo>
                  <a:cubicBezTo>
                    <a:pt x="134" y="1274"/>
                    <a:pt x="133" y="1298"/>
                    <a:pt x="137" y="1321"/>
                  </a:cubicBezTo>
                  <a:cubicBezTo>
                    <a:pt x="137" y="1491"/>
                    <a:pt x="0" y="1491"/>
                    <a:pt x="171" y="1593"/>
                  </a:cubicBezTo>
                  <a:cubicBezTo>
                    <a:pt x="344" y="1694"/>
                    <a:pt x="545" y="1830"/>
                    <a:pt x="545" y="1830"/>
                  </a:cubicBezTo>
                  <a:cubicBezTo>
                    <a:pt x="545" y="1830"/>
                    <a:pt x="783" y="2374"/>
                    <a:pt x="848" y="2475"/>
                  </a:cubicBezTo>
                  <a:cubicBezTo>
                    <a:pt x="909" y="2576"/>
                    <a:pt x="1459" y="2816"/>
                    <a:pt x="1561" y="2884"/>
                  </a:cubicBezTo>
                  <a:cubicBezTo>
                    <a:pt x="1663" y="2951"/>
                    <a:pt x="2208" y="3121"/>
                    <a:pt x="2478" y="3186"/>
                  </a:cubicBezTo>
                  <a:cubicBezTo>
                    <a:pt x="2749" y="3249"/>
                    <a:pt x="3362" y="3492"/>
                    <a:pt x="3362" y="3492"/>
                  </a:cubicBezTo>
                  <a:lnTo>
                    <a:pt x="3531" y="2708"/>
                  </a:lnTo>
                  <a:lnTo>
                    <a:pt x="3394" y="2412"/>
                  </a:lnTo>
                  <a:cubicBezTo>
                    <a:pt x="3394" y="2412"/>
                    <a:pt x="2713" y="2312"/>
                    <a:pt x="2681" y="2110"/>
                  </a:cubicBezTo>
                  <a:cubicBezTo>
                    <a:pt x="2647" y="1909"/>
                    <a:pt x="2511" y="1466"/>
                    <a:pt x="2379" y="1295"/>
                  </a:cubicBezTo>
                  <a:cubicBezTo>
                    <a:pt x="2248" y="1125"/>
                    <a:pt x="1596" y="784"/>
                    <a:pt x="1393" y="546"/>
                  </a:cubicBezTo>
                  <a:cubicBezTo>
                    <a:pt x="1200" y="320"/>
                    <a:pt x="1067" y="0"/>
                    <a:pt x="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44;p69">
              <a:extLst>
                <a:ext uri="{FF2B5EF4-FFF2-40B4-BE49-F238E27FC236}">
                  <a16:creationId xmlns:a16="http://schemas.microsoft.com/office/drawing/2014/main" id="{DB6B5F04-BCB9-FB0E-5E0D-F2C7E977AE08}"/>
                </a:ext>
              </a:extLst>
            </p:cNvPr>
            <p:cNvSpPr/>
            <p:nvPr/>
          </p:nvSpPr>
          <p:spPr>
            <a:xfrm>
              <a:off x="6129400" y="1495675"/>
              <a:ext cx="89225" cy="89850"/>
            </a:xfrm>
            <a:custGeom>
              <a:avLst/>
              <a:gdLst/>
              <a:ahLst/>
              <a:cxnLst/>
              <a:rect l="l" t="t" r="r" b="b"/>
              <a:pathLst>
                <a:path w="3569" h="3594" extrusionOk="0">
                  <a:moveTo>
                    <a:pt x="923" y="101"/>
                  </a:moveTo>
                  <a:cubicBezTo>
                    <a:pt x="976" y="101"/>
                    <a:pt x="1066" y="235"/>
                    <a:pt x="1144" y="356"/>
                  </a:cubicBezTo>
                  <a:cubicBezTo>
                    <a:pt x="1203" y="444"/>
                    <a:pt x="1269" y="544"/>
                    <a:pt x="1343" y="631"/>
                  </a:cubicBezTo>
                  <a:cubicBezTo>
                    <a:pt x="1455" y="762"/>
                    <a:pt x="1683" y="916"/>
                    <a:pt x="1907" y="1063"/>
                  </a:cubicBezTo>
                  <a:cubicBezTo>
                    <a:pt x="2093" y="1185"/>
                    <a:pt x="2270" y="1303"/>
                    <a:pt x="2326" y="1377"/>
                  </a:cubicBezTo>
                  <a:cubicBezTo>
                    <a:pt x="2447" y="1532"/>
                    <a:pt x="2581" y="1957"/>
                    <a:pt x="2618" y="2170"/>
                  </a:cubicBezTo>
                  <a:cubicBezTo>
                    <a:pt x="2655" y="2382"/>
                    <a:pt x="3184" y="2482"/>
                    <a:pt x="3347" y="2509"/>
                  </a:cubicBezTo>
                  <a:lnTo>
                    <a:pt x="3465" y="2768"/>
                  </a:lnTo>
                  <a:lnTo>
                    <a:pt x="3310" y="3475"/>
                  </a:lnTo>
                  <a:cubicBezTo>
                    <a:pt x="3151" y="3415"/>
                    <a:pt x="2700" y="3241"/>
                    <a:pt x="2473" y="3188"/>
                  </a:cubicBezTo>
                  <a:cubicBezTo>
                    <a:pt x="2196" y="3123"/>
                    <a:pt x="1663" y="2954"/>
                    <a:pt x="1573" y="2893"/>
                  </a:cubicBezTo>
                  <a:cubicBezTo>
                    <a:pt x="1536" y="2870"/>
                    <a:pt x="1458" y="2828"/>
                    <a:pt x="1356" y="2780"/>
                  </a:cubicBezTo>
                  <a:cubicBezTo>
                    <a:pt x="1200" y="2702"/>
                    <a:pt x="908" y="2556"/>
                    <a:pt x="873" y="2501"/>
                  </a:cubicBezTo>
                  <a:cubicBezTo>
                    <a:pt x="826" y="2423"/>
                    <a:pt x="656" y="2047"/>
                    <a:pt x="575" y="1862"/>
                  </a:cubicBezTo>
                  <a:cubicBezTo>
                    <a:pt x="571" y="1853"/>
                    <a:pt x="563" y="1845"/>
                    <a:pt x="556" y="1840"/>
                  </a:cubicBezTo>
                  <a:cubicBezTo>
                    <a:pt x="555" y="1838"/>
                    <a:pt x="350" y="1701"/>
                    <a:pt x="180" y="1601"/>
                  </a:cubicBezTo>
                  <a:cubicBezTo>
                    <a:pt x="129" y="1568"/>
                    <a:pt x="120" y="1557"/>
                    <a:pt x="120" y="1557"/>
                  </a:cubicBezTo>
                  <a:cubicBezTo>
                    <a:pt x="120" y="1551"/>
                    <a:pt x="126" y="1537"/>
                    <a:pt x="135" y="1532"/>
                  </a:cubicBezTo>
                  <a:cubicBezTo>
                    <a:pt x="151" y="1501"/>
                    <a:pt x="176" y="1451"/>
                    <a:pt x="176" y="1369"/>
                  </a:cubicBezTo>
                  <a:cubicBezTo>
                    <a:pt x="173" y="1352"/>
                    <a:pt x="173" y="1333"/>
                    <a:pt x="179" y="1316"/>
                  </a:cubicBezTo>
                  <a:cubicBezTo>
                    <a:pt x="188" y="1281"/>
                    <a:pt x="213" y="1252"/>
                    <a:pt x="244" y="1234"/>
                  </a:cubicBezTo>
                  <a:cubicBezTo>
                    <a:pt x="264" y="1221"/>
                    <a:pt x="286" y="1216"/>
                    <a:pt x="309" y="1216"/>
                  </a:cubicBezTo>
                  <a:cubicBezTo>
                    <a:pt x="321" y="1216"/>
                    <a:pt x="333" y="1217"/>
                    <a:pt x="345" y="1221"/>
                  </a:cubicBezTo>
                  <a:cubicBezTo>
                    <a:pt x="450" y="1257"/>
                    <a:pt x="1041" y="1355"/>
                    <a:pt x="1067" y="1359"/>
                  </a:cubicBezTo>
                  <a:cubicBezTo>
                    <a:pt x="1069" y="1359"/>
                    <a:pt x="1071" y="1359"/>
                    <a:pt x="1072" y="1359"/>
                  </a:cubicBezTo>
                  <a:cubicBezTo>
                    <a:pt x="1087" y="1359"/>
                    <a:pt x="1102" y="1354"/>
                    <a:pt x="1113" y="1343"/>
                  </a:cubicBezTo>
                  <a:cubicBezTo>
                    <a:pt x="1123" y="1330"/>
                    <a:pt x="1129" y="1311"/>
                    <a:pt x="1123" y="1294"/>
                  </a:cubicBezTo>
                  <a:lnTo>
                    <a:pt x="1056" y="1057"/>
                  </a:lnTo>
                  <a:cubicBezTo>
                    <a:pt x="1056" y="1053"/>
                    <a:pt x="1054" y="1051"/>
                    <a:pt x="1053" y="1048"/>
                  </a:cubicBezTo>
                  <a:cubicBezTo>
                    <a:pt x="1053" y="1048"/>
                    <a:pt x="746" y="463"/>
                    <a:pt x="678" y="333"/>
                  </a:cubicBezTo>
                  <a:cubicBezTo>
                    <a:pt x="667" y="313"/>
                    <a:pt x="667" y="292"/>
                    <a:pt x="678" y="269"/>
                  </a:cubicBezTo>
                  <a:cubicBezTo>
                    <a:pt x="709" y="196"/>
                    <a:pt x="827" y="124"/>
                    <a:pt x="917" y="102"/>
                  </a:cubicBezTo>
                  <a:cubicBezTo>
                    <a:pt x="919" y="102"/>
                    <a:pt x="921" y="101"/>
                    <a:pt x="923" y="101"/>
                  </a:cubicBezTo>
                  <a:close/>
                  <a:moveTo>
                    <a:pt x="922" y="1"/>
                  </a:moveTo>
                  <a:cubicBezTo>
                    <a:pt x="911" y="1"/>
                    <a:pt x="900" y="2"/>
                    <a:pt x="889" y="5"/>
                  </a:cubicBezTo>
                  <a:cubicBezTo>
                    <a:pt x="777" y="33"/>
                    <a:pt x="631" y="121"/>
                    <a:pt x="584" y="226"/>
                  </a:cubicBezTo>
                  <a:cubicBezTo>
                    <a:pt x="560" y="277"/>
                    <a:pt x="562" y="329"/>
                    <a:pt x="585" y="378"/>
                  </a:cubicBezTo>
                  <a:cubicBezTo>
                    <a:pt x="650" y="503"/>
                    <a:pt x="929" y="1033"/>
                    <a:pt x="958" y="1088"/>
                  </a:cubicBezTo>
                  <a:lnTo>
                    <a:pt x="1003" y="1244"/>
                  </a:lnTo>
                  <a:cubicBezTo>
                    <a:pt x="799" y="1209"/>
                    <a:pt x="444" y="1147"/>
                    <a:pt x="372" y="1123"/>
                  </a:cubicBezTo>
                  <a:cubicBezTo>
                    <a:pt x="350" y="1116"/>
                    <a:pt x="327" y="1113"/>
                    <a:pt x="305" y="1113"/>
                  </a:cubicBezTo>
                  <a:cubicBezTo>
                    <a:pt x="265" y="1113"/>
                    <a:pt x="227" y="1123"/>
                    <a:pt x="192" y="1144"/>
                  </a:cubicBezTo>
                  <a:cubicBezTo>
                    <a:pt x="136" y="1175"/>
                    <a:pt x="96" y="1226"/>
                    <a:pt x="79" y="1287"/>
                  </a:cubicBezTo>
                  <a:cubicBezTo>
                    <a:pt x="73" y="1316"/>
                    <a:pt x="68" y="1346"/>
                    <a:pt x="73" y="1372"/>
                  </a:cubicBezTo>
                  <a:cubicBezTo>
                    <a:pt x="73" y="1424"/>
                    <a:pt x="56" y="1456"/>
                    <a:pt x="42" y="1484"/>
                  </a:cubicBezTo>
                  <a:cubicBezTo>
                    <a:pt x="0" y="1571"/>
                    <a:pt x="20" y="1619"/>
                    <a:pt x="130" y="1685"/>
                  </a:cubicBezTo>
                  <a:cubicBezTo>
                    <a:pt x="275" y="1770"/>
                    <a:pt x="444" y="1882"/>
                    <a:pt x="490" y="1913"/>
                  </a:cubicBezTo>
                  <a:cubicBezTo>
                    <a:pt x="527" y="2002"/>
                    <a:pt x="730" y="2457"/>
                    <a:pt x="789" y="2553"/>
                  </a:cubicBezTo>
                  <a:cubicBezTo>
                    <a:pt x="835" y="2627"/>
                    <a:pt x="1034" y="2730"/>
                    <a:pt x="1309" y="2868"/>
                  </a:cubicBezTo>
                  <a:cubicBezTo>
                    <a:pt x="1403" y="2915"/>
                    <a:pt x="1484" y="2957"/>
                    <a:pt x="1515" y="2976"/>
                  </a:cubicBezTo>
                  <a:cubicBezTo>
                    <a:pt x="1624" y="3050"/>
                    <a:pt x="2177" y="3223"/>
                    <a:pt x="2450" y="3285"/>
                  </a:cubicBezTo>
                  <a:cubicBezTo>
                    <a:pt x="2715" y="3347"/>
                    <a:pt x="3322" y="3587"/>
                    <a:pt x="3327" y="3590"/>
                  </a:cubicBezTo>
                  <a:cubicBezTo>
                    <a:pt x="3333" y="3592"/>
                    <a:pt x="3340" y="3593"/>
                    <a:pt x="3346" y="3593"/>
                  </a:cubicBezTo>
                  <a:cubicBezTo>
                    <a:pt x="3353" y="3593"/>
                    <a:pt x="3362" y="3592"/>
                    <a:pt x="3371" y="3590"/>
                  </a:cubicBezTo>
                  <a:cubicBezTo>
                    <a:pt x="3384" y="3583"/>
                    <a:pt x="3393" y="3571"/>
                    <a:pt x="3397" y="3556"/>
                  </a:cubicBezTo>
                  <a:lnTo>
                    <a:pt x="3567" y="2774"/>
                  </a:lnTo>
                  <a:cubicBezTo>
                    <a:pt x="3568" y="2762"/>
                    <a:pt x="3567" y="2752"/>
                    <a:pt x="3562" y="2743"/>
                  </a:cubicBezTo>
                  <a:lnTo>
                    <a:pt x="3427" y="2442"/>
                  </a:lnTo>
                  <a:cubicBezTo>
                    <a:pt x="3420" y="2425"/>
                    <a:pt x="3405" y="2414"/>
                    <a:pt x="3389" y="2413"/>
                  </a:cubicBezTo>
                  <a:cubicBezTo>
                    <a:pt x="3128" y="2373"/>
                    <a:pt x="2734" y="2265"/>
                    <a:pt x="2715" y="2152"/>
                  </a:cubicBezTo>
                  <a:cubicBezTo>
                    <a:pt x="2683" y="1957"/>
                    <a:pt x="2546" y="1499"/>
                    <a:pt x="2404" y="1315"/>
                  </a:cubicBezTo>
                  <a:cubicBezTo>
                    <a:pt x="2338" y="1228"/>
                    <a:pt x="2162" y="1112"/>
                    <a:pt x="1960" y="977"/>
                  </a:cubicBezTo>
                  <a:cubicBezTo>
                    <a:pt x="1754" y="840"/>
                    <a:pt x="1520" y="684"/>
                    <a:pt x="1417" y="565"/>
                  </a:cubicBezTo>
                  <a:cubicBezTo>
                    <a:pt x="1344" y="484"/>
                    <a:pt x="1283" y="386"/>
                    <a:pt x="1225" y="300"/>
                  </a:cubicBezTo>
                  <a:cubicBezTo>
                    <a:pt x="1116" y="133"/>
                    <a:pt x="1030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45;p69">
              <a:extLst>
                <a:ext uri="{FF2B5EF4-FFF2-40B4-BE49-F238E27FC236}">
                  <a16:creationId xmlns:a16="http://schemas.microsoft.com/office/drawing/2014/main" id="{74725E0F-B200-3DEF-AE7E-2AB562B4C228}"/>
                </a:ext>
              </a:extLst>
            </p:cNvPr>
            <p:cNvSpPr/>
            <p:nvPr/>
          </p:nvSpPr>
          <p:spPr>
            <a:xfrm>
              <a:off x="6209675" y="1401825"/>
              <a:ext cx="185200" cy="204925"/>
            </a:xfrm>
            <a:custGeom>
              <a:avLst/>
              <a:gdLst/>
              <a:ahLst/>
              <a:cxnLst/>
              <a:rect l="l" t="t" r="r" b="b"/>
              <a:pathLst>
                <a:path w="7408" h="8197" extrusionOk="0">
                  <a:moveTo>
                    <a:pt x="4895" y="1"/>
                  </a:moveTo>
                  <a:cubicBezTo>
                    <a:pt x="4895" y="1"/>
                    <a:pt x="4011" y="580"/>
                    <a:pt x="3943" y="1666"/>
                  </a:cubicBezTo>
                  <a:cubicBezTo>
                    <a:pt x="3874" y="2754"/>
                    <a:pt x="4316" y="5915"/>
                    <a:pt x="4316" y="5915"/>
                  </a:cubicBezTo>
                  <a:lnTo>
                    <a:pt x="170" y="6217"/>
                  </a:lnTo>
                  <a:lnTo>
                    <a:pt x="1" y="7644"/>
                  </a:lnTo>
                  <a:cubicBezTo>
                    <a:pt x="1" y="7644"/>
                    <a:pt x="953" y="8120"/>
                    <a:pt x="3128" y="8187"/>
                  </a:cubicBezTo>
                  <a:cubicBezTo>
                    <a:pt x="3334" y="8194"/>
                    <a:pt x="3533" y="8197"/>
                    <a:pt x="3726" y="8197"/>
                  </a:cubicBezTo>
                  <a:cubicBezTo>
                    <a:pt x="5576" y="8197"/>
                    <a:pt x="6832" y="7926"/>
                    <a:pt x="7106" y="7710"/>
                  </a:cubicBezTo>
                  <a:cubicBezTo>
                    <a:pt x="7408" y="7473"/>
                    <a:pt x="7306" y="4686"/>
                    <a:pt x="7306" y="4549"/>
                  </a:cubicBezTo>
                  <a:cubicBezTo>
                    <a:pt x="7306" y="4413"/>
                    <a:pt x="7374" y="1525"/>
                    <a:pt x="7374" y="1525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46;p69">
              <a:extLst>
                <a:ext uri="{FF2B5EF4-FFF2-40B4-BE49-F238E27FC236}">
                  <a16:creationId xmlns:a16="http://schemas.microsoft.com/office/drawing/2014/main" id="{77B627F2-8604-2E85-1D51-FBBE2AD02E30}"/>
                </a:ext>
              </a:extLst>
            </p:cNvPr>
            <p:cNvSpPr/>
            <p:nvPr/>
          </p:nvSpPr>
          <p:spPr>
            <a:xfrm>
              <a:off x="6208400" y="1400525"/>
              <a:ext cx="187025" cy="207475"/>
            </a:xfrm>
            <a:custGeom>
              <a:avLst/>
              <a:gdLst/>
              <a:ahLst/>
              <a:cxnLst/>
              <a:rect l="l" t="t" r="r" b="b"/>
              <a:pathLst>
                <a:path w="7481" h="8299" extrusionOk="0">
                  <a:moveTo>
                    <a:pt x="4946" y="0"/>
                  </a:moveTo>
                  <a:cubicBezTo>
                    <a:pt x="4936" y="0"/>
                    <a:pt x="4927" y="3"/>
                    <a:pt x="4918" y="9"/>
                  </a:cubicBezTo>
                  <a:cubicBezTo>
                    <a:pt x="4909" y="14"/>
                    <a:pt x="4012" y="613"/>
                    <a:pt x="3944" y="1712"/>
                  </a:cubicBezTo>
                  <a:cubicBezTo>
                    <a:pt x="3880" y="2714"/>
                    <a:pt x="4253" y="5498"/>
                    <a:pt x="4311" y="5918"/>
                  </a:cubicBezTo>
                  <a:lnTo>
                    <a:pt x="217" y="6217"/>
                  </a:lnTo>
                  <a:cubicBezTo>
                    <a:pt x="193" y="6219"/>
                    <a:pt x="174" y="6237"/>
                    <a:pt x="171" y="6262"/>
                  </a:cubicBezTo>
                  <a:lnTo>
                    <a:pt x="2" y="7688"/>
                  </a:lnTo>
                  <a:cubicBezTo>
                    <a:pt x="0" y="7710"/>
                    <a:pt x="10" y="7731"/>
                    <a:pt x="30" y="7740"/>
                  </a:cubicBezTo>
                  <a:cubicBezTo>
                    <a:pt x="68" y="7760"/>
                    <a:pt x="1017" y="8223"/>
                    <a:pt x="3178" y="8289"/>
                  </a:cubicBezTo>
                  <a:cubicBezTo>
                    <a:pt x="3387" y="8295"/>
                    <a:pt x="3590" y="8298"/>
                    <a:pt x="3788" y="8298"/>
                  </a:cubicBezTo>
                  <a:cubicBezTo>
                    <a:pt x="5671" y="8298"/>
                    <a:pt x="6915" y="8017"/>
                    <a:pt x="7188" y="7797"/>
                  </a:cubicBezTo>
                  <a:cubicBezTo>
                    <a:pt x="7261" y="7740"/>
                    <a:pt x="7481" y="7567"/>
                    <a:pt x="7410" y="4701"/>
                  </a:cubicBezTo>
                  <a:cubicBezTo>
                    <a:pt x="7409" y="4645"/>
                    <a:pt x="7409" y="4611"/>
                    <a:pt x="7409" y="4598"/>
                  </a:cubicBezTo>
                  <a:cubicBezTo>
                    <a:pt x="7409" y="4465"/>
                    <a:pt x="7476" y="1605"/>
                    <a:pt x="7476" y="1575"/>
                  </a:cubicBezTo>
                  <a:cubicBezTo>
                    <a:pt x="7476" y="1547"/>
                    <a:pt x="7454" y="1524"/>
                    <a:pt x="7428" y="1524"/>
                  </a:cubicBezTo>
                  <a:cubicBezTo>
                    <a:pt x="7401" y="1525"/>
                    <a:pt x="7376" y="1546"/>
                    <a:pt x="7376" y="1572"/>
                  </a:cubicBezTo>
                  <a:cubicBezTo>
                    <a:pt x="7373" y="1690"/>
                    <a:pt x="7307" y="4465"/>
                    <a:pt x="7307" y="4599"/>
                  </a:cubicBezTo>
                  <a:cubicBezTo>
                    <a:pt x="7307" y="4612"/>
                    <a:pt x="7307" y="4649"/>
                    <a:pt x="7310" y="4707"/>
                  </a:cubicBezTo>
                  <a:cubicBezTo>
                    <a:pt x="7372" y="7249"/>
                    <a:pt x="7201" y="7662"/>
                    <a:pt x="7126" y="7722"/>
                  </a:cubicBezTo>
                  <a:cubicBezTo>
                    <a:pt x="6853" y="7937"/>
                    <a:pt x="5569" y="8197"/>
                    <a:pt x="3769" y="8197"/>
                  </a:cubicBezTo>
                  <a:cubicBezTo>
                    <a:pt x="3579" y="8197"/>
                    <a:pt x="3382" y="8194"/>
                    <a:pt x="3180" y="8188"/>
                  </a:cubicBezTo>
                  <a:cubicBezTo>
                    <a:pt x="1260" y="8129"/>
                    <a:pt x="289" y="7744"/>
                    <a:pt x="106" y="7665"/>
                  </a:cubicBezTo>
                  <a:lnTo>
                    <a:pt x="267" y="6315"/>
                  </a:lnTo>
                  <a:lnTo>
                    <a:pt x="4373" y="6015"/>
                  </a:lnTo>
                  <a:cubicBezTo>
                    <a:pt x="4386" y="6014"/>
                    <a:pt x="4399" y="6008"/>
                    <a:pt x="4408" y="5998"/>
                  </a:cubicBezTo>
                  <a:cubicBezTo>
                    <a:pt x="4417" y="5986"/>
                    <a:pt x="4421" y="5974"/>
                    <a:pt x="4418" y="5959"/>
                  </a:cubicBezTo>
                  <a:cubicBezTo>
                    <a:pt x="4414" y="5927"/>
                    <a:pt x="3979" y="2791"/>
                    <a:pt x="4046" y="1720"/>
                  </a:cubicBezTo>
                  <a:cubicBezTo>
                    <a:pt x="4109" y="672"/>
                    <a:pt x="4964" y="98"/>
                    <a:pt x="4974" y="94"/>
                  </a:cubicBezTo>
                  <a:cubicBezTo>
                    <a:pt x="4998" y="76"/>
                    <a:pt x="5003" y="47"/>
                    <a:pt x="4989" y="23"/>
                  </a:cubicBezTo>
                  <a:cubicBezTo>
                    <a:pt x="4979" y="8"/>
                    <a:pt x="4963" y="0"/>
                    <a:pt x="4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47;p69">
              <a:extLst>
                <a:ext uri="{FF2B5EF4-FFF2-40B4-BE49-F238E27FC236}">
                  <a16:creationId xmlns:a16="http://schemas.microsoft.com/office/drawing/2014/main" id="{760C14EA-71AB-B66E-55FA-4D12BCD4518A}"/>
                </a:ext>
              </a:extLst>
            </p:cNvPr>
            <p:cNvSpPr/>
            <p:nvPr/>
          </p:nvSpPr>
          <p:spPr>
            <a:xfrm>
              <a:off x="6278325" y="1462225"/>
              <a:ext cx="116250" cy="149200"/>
            </a:xfrm>
            <a:custGeom>
              <a:avLst/>
              <a:gdLst/>
              <a:ahLst/>
              <a:cxnLst/>
              <a:rect l="l" t="t" r="r" b="b"/>
              <a:pathLst>
                <a:path w="4650" h="5968" extrusionOk="0">
                  <a:moveTo>
                    <a:pt x="4601" y="0"/>
                  </a:moveTo>
                  <a:cubicBezTo>
                    <a:pt x="4573" y="0"/>
                    <a:pt x="4551" y="22"/>
                    <a:pt x="4551" y="49"/>
                  </a:cubicBezTo>
                  <a:cubicBezTo>
                    <a:pt x="4551" y="99"/>
                    <a:pt x="4550" y="5027"/>
                    <a:pt x="4339" y="5516"/>
                  </a:cubicBezTo>
                  <a:cubicBezTo>
                    <a:pt x="4226" y="5783"/>
                    <a:pt x="2686" y="5869"/>
                    <a:pt x="1263" y="5869"/>
                  </a:cubicBezTo>
                  <a:cubicBezTo>
                    <a:pt x="836" y="5869"/>
                    <a:pt x="419" y="5861"/>
                    <a:pt x="55" y="5848"/>
                  </a:cubicBezTo>
                  <a:cubicBezTo>
                    <a:pt x="27" y="5851"/>
                    <a:pt x="5" y="5869"/>
                    <a:pt x="3" y="5897"/>
                  </a:cubicBezTo>
                  <a:cubicBezTo>
                    <a:pt x="0" y="5925"/>
                    <a:pt x="22" y="5947"/>
                    <a:pt x="50" y="5948"/>
                  </a:cubicBezTo>
                  <a:cubicBezTo>
                    <a:pt x="58" y="5948"/>
                    <a:pt x="600" y="5967"/>
                    <a:pt x="1296" y="5967"/>
                  </a:cubicBezTo>
                  <a:cubicBezTo>
                    <a:pt x="1561" y="5967"/>
                    <a:pt x="1848" y="5963"/>
                    <a:pt x="2136" y="5959"/>
                  </a:cubicBezTo>
                  <a:cubicBezTo>
                    <a:pt x="4280" y="5904"/>
                    <a:pt x="4392" y="5642"/>
                    <a:pt x="4429" y="5558"/>
                  </a:cubicBezTo>
                  <a:cubicBezTo>
                    <a:pt x="4648" y="5048"/>
                    <a:pt x="4650" y="254"/>
                    <a:pt x="4650" y="49"/>
                  </a:cubicBezTo>
                  <a:cubicBezTo>
                    <a:pt x="4650" y="22"/>
                    <a:pt x="4628" y="0"/>
                    <a:pt x="4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48;p69">
              <a:extLst>
                <a:ext uri="{FF2B5EF4-FFF2-40B4-BE49-F238E27FC236}">
                  <a16:creationId xmlns:a16="http://schemas.microsoft.com/office/drawing/2014/main" id="{DB44CE9F-315D-8E70-84AA-B046B7BE7995}"/>
                </a:ext>
              </a:extLst>
            </p:cNvPr>
            <p:cNvSpPr/>
            <p:nvPr/>
          </p:nvSpPr>
          <p:spPr>
            <a:xfrm>
              <a:off x="6276600" y="1415150"/>
              <a:ext cx="49675" cy="137975"/>
            </a:xfrm>
            <a:custGeom>
              <a:avLst/>
              <a:gdLst/>
              <a:ahLst/>
              <a:cxnLst/>
              <a:rect l="l" t="t" r="r" b="b"/>
              <a:pathLst>
                <a:path w="1987" h="5519" extrusionOk="0">
                  <a:moveTo>
                    <a:pt x="1930" y="1"/>
                  </a:moveTo>
                  <a:cubicBezTo>
                    <a:pt x="1917" y="1"/>
                    <a:pt x="1903" y="6"/>
                    <a:pt x="1894" y="17"/>
                  </a:cubicBezTo>
                  <a:cubicBezTo>
                    <a:pt x="1886" y="26"/>
                    <a:pt x="1012" y="987"/>
                    <a:pt x="1158" y="2224"/>
                  </a:cubicBezTo>
                  <a:cubicBezTo>
                    <a:pt x="1287" y="3323"/>
                    <a:pt x="1536" y="5006"/>
                    <a:pt x="1584" y="5327"/>
                  </a:cubicBezTo>
                  <a:lnTo>
                    <a:pt x="49" y="5419"/>
                  </a:lnTo>
                  <a:cubicBezTo>
                    <a:pt x="22" y="5420"/>
                    <a:pt x="0" y="5444"/>
                    <a:pt x="1" y="5472"/>
                  </a:cubicBezTo>
                  <a:cubicBezTo>
                    <a:pt x="3" y="5498"/>
                    <a:pt x="25" y="5519"/>
                    <a:pt x="52" y="5519"/>
                  </a:cubicBezTo>
                  <a:cubicBezTo>
                    <a:pt x="53" y="5519"/>
                    <a:pt x="55" y="5519"/>
                    <a:pt x="56" y="5517"/>
                  </a:cubicBezTo>
                  <a:lnTo>
                    <a:pt x="1646" y="5423"/>
                  </a:lnTo>
                  <a:cubicBezTo>
                    <a:pt x="1661" y="5423"/>
                    <a:pt x="1674" y="5416"/>
                    <a:pt x="1683" y="5405"/>
                  </a:cubicBezTo>
                  <a:cubicBezTo>
                    <a:pt x="1692" y="5394"/>
                    <a:pt x="1696" y="5382"/>
                    <a:pt x="1695" y="5367"/>
                  </a:cubicBezTo>
                  <a:cubicBezTo>
                    <a:pt x="1690" y="5346"/>
                    <a:pt x="1403" y="3423"/>
                    <a:pt x="1260" y="2210"/>
                  </a:cubicBezTo>
                  <a:cubicBezTo>
                    <a:pt x="1120" y="1023"/>
                    <a:pt x="1960" y="94"/>
                    <a:pt x="1969" y="85"/>
                  </a:cubicBezTo>
                  <a:cubicBezTo>
                    <a:pt x="1987" y="65"/>
                    <a:pt x="1985" y="32"/>
                    <a:pt x="1965" y="13"/>
                  </a:cubicBezTo>
                  <a:cubicBezTo>
                    <a:pt x="1954" y="5"/>
                    <a:pt x="1942" y="1"/>
                    <a:pt x="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49;p69">
              <a:extLst>
                <a:ext uri="{FF2B5EF4-FFF2-40B4-BE49-F238E27FC236}">
                  <a16:creationId xmlns:a16="http://schemas.microsoft.com/office/drawing/2014/main" id="{59D30816-5883-E44C-0BC4-CB89FF435966}"/>
                </a:ext>
              </a:extLst>
            </p:cNvPr>
            <p:cNvSpPr/>
            <p:nvPr/>
          </p:nvSpPr>
          <p:spPr>
            <a:xfrm>
              <a:off x="6255775" y="1210825"/>
              <a:ext cx="122150" cy="175300"/>
            </a:xfrm>
            <a:custGeom>
              <a:avLst/>
              <a:gdLst/>
              <a:ahLst/>
              <a:cxnLst/>
              <a:rect l="l" t="t" r="r" b="b"/>
              <a:pathLst>
                <a:path w="4886" h="7012" extrusionOk="0">
                  <a:moveTo>
                    <a:pt x="2172" y="1"/>
                  </a:moveTo>
                  <a:cubicBezTo>
                    <a:pt x="1583" y="1"/>
                    <a:pt x="1008" y="375"/>
                    <a:pt x="1008" y="375"/>
                  </a:cubicBezTo>
                  <a:cubicBezTo>
                    <a:pt x="1008" y="375"/>
                    <a:pt x="438" y="1361"/>
                    <a:pt x="547" y="1492"/>
                  </a:cubicBezTo>
                  <a:cubicBezTo>
                    <a:pt x="656" y="1622"/>
                    <a:pt x="569" y="1864"/>
                    <a:pt x="569" y="1864"/>
                  </a:cubicBezTo>
                  <a:cubicBezTo>
                    <a:pt x="569" y="1864"/>
                    <a:pt x="0" y="2303"/>
                    <a:pt x="45" y="2455"/>
                  </a:cubicBezTo>
                  <a:cubicBezTo>
                    <a:pt x="89" y="2608"/>
                    <a:pt x="547" y="3025"/>
                    <a:pt x="547" y="3025"/>
                  </a:cubicBezTo>
                  <a:cubicBezTo>
                    <a:pt x="547" y="3025"/>
                    <a:pt x="634" y="4207"/>
                    <a:pt x="748" y="4317"/>
                  </a:cubicBezTo>
                  <a:cubicBezTo>
                    <a:pt x="862" y="4427"/>
                    <a:pt x="1602" y="4558"/>
                    <a:pt x="1754" y="4580"/>
                  </a:cubicBezTo>
                  <a:cubicBezTo>
                    <a:pt x="1837" y="4590"/>
                    <a:pt x="1918" y="4612"/>
                    <a:pt x="1996" y="4646"/>
                  </a:cubicBezTo>
                  <a:lnTo>
                    <a:pt x="2432" y="7011"/>
                  </a:lnTo>
                  <a:lnTo>
                    <a:pt x="4886" y="4798"/>
                  </a:lnTo>
                  <a:lnTo>
                    <a:pt x="4491" y="3746"/>
                  </a:lnTo>
                  <a:cubicBezTo>
                    <a:pt x="4491" y="3746"/>
                    <a:pt x="4273" y="2340"/>
                    <a:pt x="4290" y="1687"/>
                  </a:cubicBezTo>
                  <a:cubicBezTo>
                    <a:pt x="4310" y="1034"/>
                    <a:pt x="3172" y="241"/>
                    <a:pt x="2494" y="44"/>
                  </a:cubicBezTo>
                  <a:cubicBezTo>
                    <a:pt x="2388" y="14"/>
                    <a:pt x="2280" y="1"/>
                    <a:pt x="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50;p69">
              <a:extLst>
                <a:ext uri="{FF2B5EF4-FFF2-40B4-BE49-F238E27FC236}">
                  <a16:creationId xmlns:a16="http://schemas.microsoft.com/office/drawing/2014/main" id="{A03D5DA6-C3DB-501F-4611-9B47E8692EA0}"/>
                </a:ext>
              </a:extLst>
            </p:cNvPr>
            <p:cNvSpPr/>
            <p:nvPr/>
          </p:nvSpPr>
          <p:spPr>
            <a:xfrm>
              <a:off x="6254375" y="1209675"/>
              <a:ext cx="124775" cy="177775"/>
            </a:xfrm>
            <a:custGeom>
              <a:avLst/>
              <a:gdLst/>
              <a:ahLst/>
              <a:cxnLst/>
              <a:rect l="l" t="t" r="r" b="b"/>
              <a:pathLst>
                <a:path w="4991" h="7111" extrusionOk="0">
                  <a:moveTo>
                    <a:pt x="2225" y="101"/>
                  </a:moveTo>
                  <a:cubicBezTo>
                    <a:pt x="2331" y="101"/>
                    <a:pt x="2437" y="113"/>
                    <a:pt x="2540" y="143"/>
                  </a:cubicBezTo>
                  <a:cubicBezTo>
                    <a:pt x="3246" y="348"/>
                    <a:pt x="4315" y="1143"/>
                    <a:pt x="4299" y="1736"/>
                  </a:cubicBezTo>
                  <a:cubicBezTo>
                    <a:pt x="4280" y="2384"/>
                    <a:pt x="4491" y="3747"/>
                    <a:pt x="4500" y="3805"/>
                  </a:cubicBezTo>
                  <a:cubicBezTo>
                    <a:pt x="4500" y="3806"/>
                    <a:pt x="4500" y="3811"/>
                    <a:pt x="4501" y="3814"/>
                  </a:cubicBezTo>
                  <a:lnTo>
                    <a:pt x="4883" y="4834"/>
                  </a:lnTo>
                  <a:lnTo>
                    <a:pt x="2520" y="6963"/>
                  </a:lnTo>
                  <a:lnTo>
                    <a:pt x="2099" y="4686"/>
                  </a:lnTo>
                  <a:cubicBezTo>
                    <a:pt x="2096" y="4670"/>
                    <a:pt x="2084" y="4657"/>
                    <a:pt x="2069" y="4649"/>
                  </a:cubicBezTo>
                  <a:cubicBezTo>
                    <a:pt x="1988" y="4614"/>
                    <a:pt x="1901" y="4590"/>
                    <a:pt x="1816" y="4579"/>
                  </a:cubicBezTo>
                  <a:cubicBezTo>
                    <a:pt x="1574" y="4543"/>
                    <a:pt x="927" y="4416"/>
                    <a:pt x="837" y="4330"/>
                  </a:cubicBezTo>
                  <a:cubicBezTo>
                    <a:pt x="774" y="4268"/>
                    <a:pt x="693" y="3640"/>
                    <a:pt x="652" y="3069"/>
                  </a:cubicBezTo>
                  <a:cubicBezTo>
                    <a:pt x="649" y="3058"/>
                    <a:pt x="644" y="3046"/>
                    <a:pt x="634" y="3037"/>
                  </a:cubicBezTo>
                  <a:cubicBezTo>
                    <a:pt x="462" y="2879"/>
                    <a:pt x="176" y="2591"/>
                    <a:pt x="146" y="2490"/>
                  </a:cubicBezTo>
                  <a:cubicBezTo>
                    <a:pt x="129" y="2425"/>
                    <a:pt x="366" y="2175"/>
                    <a:pt x="655" y="1952"/>
                  </a:cubicBezTo>
                  <a:cubicBezTo>
                    <a:pt x="662" y="1947"/>
                    <a:pt x="668" y="1939"/>
                    <a:pt x="671" y="1930"/>
                  </a:cubicBezTo>
                  <a:cubicBezTo>
                    <a:pt x="677" y="1919"/>
                    <a:pt x="767" y="1659"/>
                    <a:pt x="641" y="1509"/>
                  </a:cubicBezTo>
                  <a:cubicBezTo>
                    <a:pt x="600" y="1431"/>
                    <a:pt x="843" y="905"/>
                    <a:pt x="1101" y="458"/>
                  </a:cubicBezTo>
                  <a:cubicBezTo>
                    <a:pt x="1179" y="409"/>
                    <a:pt x="1699" y="101"/>
                    <a:pt x="2225" y="101"/>
                  </a:cubicBezTo>
                  <a:close/>
                  <a:moveTo>
                    <a:pt x="2217" y="0"/>
                  </a:moveTo>
                  <a:cubicBezTo>
                    <a:pt x="1627" y="0"/>
                    <a:pt x="1060" y="363"/>
                    <a:pt x="1032" y="381"/>
                  </a:cubicBezTo>
                  <a:cubicBezTo>
                    <a:pt x="1025" y="384"/>
                    <a:pt x="1020" y="390"/>
                    <a:pt x="1016" y="398"/>
                  </a:cubicBezTo>
                  <a:cubicBezTo>
                    <a:pt x="839" y="701"/>
                    <a:pt x="441" y="1429"/>
                    <a:pt x="560" y="1571"/>
                  </a:cubicBezTo>
                  <a:cubicBezTo>
                    <a:pt x="631" y="1652"/>
                    <a:pt x="602" y="1811"/>
                    <a:pt x="580" y="1880"/>
                  </a:cubicBezTo>
                  <a:cubicBezTo>
                    <a:pt x="395" y="2025"/>
                    <a:pt x="0" y="2352"/>
                    <a:pt x="49" y="2515"/>
                  </a:cubicBezTo>
                  <a:cubicBezTo>
                    <a:pt x="93" y="2667"/>
                    <a:pt x="463" y="3013"/>
                    <a:pt x="552" y="3096"/>
                  </a:cubicBezTo>
                  <a:cubicBezTo>
                    <a:pt x="575" y="3400"/>
                    <a:pt x="652" y="4291"/>
                    <a:pt x="767" y="4402"/>
                  </a:cubicBezTo>
                  <a:cubicBezTo>
                    <a:pt x="907" y="4539"/>
                    <a:pt x="1791" y="4676"/>
                    <a:pt x="1801" y="4679"/>
                  </a:cubicBezTo>
                  <a:cubicBezTo>
                    <a:pt x="1871" y="4686"/>
                    <a:pt x="1938" y="4704"/>
                    <a:pt x="2003" y="4730"/>
                  </a:cubicBezTo>
                  <a:lnTo>
                    <a:pt x="2436" y="7069"/>
                  </a:lnTo>
                  <a:cubicBezTo>
                    <a:pt x="2439" y="7088"/>
                    <a:pt x="2453" y="7103"/>
                    <a:pt x="2469" y="7109"/>
                  </a:cubicBezTo>
                  <a:cubicBezTo>
                    <a:pt x="2475" y="7110"/>
                    <a:pt x="2481" y="7110"/>
                    <a:pt x="2487" y="7110"/>
                  </a:cubicBezTo>
                  <a:cubicBezTo>
                    <a:pt x="2498" y="7110"/>
                    <a:pt x="2510" y="7106"/>
                    <a:pt x="2518" y="7099"/>
                  </a:cubicBezTo>
                  <a:lnTo>
                    <a:pt x="4971" y="4887"/>
                  </a:lnTo>
                  <a:cubicBezTo>
                    <a:pt x="4986" y="4872"/>
                    <a:pt x="4990" y="4850"/>
                    <a:pt x="4983" y="4832"/>
                  </a:cubicBezTo>
                  <a:lnTo>
                    <a:pt x="4591" y="3786"/>
                  </a:lnTo>
                  <a:cubicBezTo>
                    <a:pt x="4579" y="3691"/>
                    <a:pt x="4376" y="2361"/>
                    <a:pt x="4392" y="1740"/>
                  </a:cubicBezTo>
                  <a:cubicBezTo>
                    <a:pt x="4411" y="1037"/>
                    <a:pt x="3200" y="234"/>
                    <a:pt x="2560" y="47"/>
                  </a:cubicBezTo>
                  <a:cubicBezTo>
                    <a:pt x="2447" y="14"/>
                    <a:pt x="2332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51;p69">
              <a:extLst>
                <a:ext uri="{FF2B5EF4-FFF2-40B4-BE49-F238E27FC236}">
                  <a16:creationId xmlns:a16="http://schemas.microsoft.com/office/drawing/2014/main" id="{63C95FA0-7DA6-12AE-44EB-D28D37CEA356}"/>
                </a:ext>
              </a:extLst>
            </p:cNvPr>
            <p:cNvSpPr/>
            <p:nvPr/>
          </p:nvSpPr>
          <p:spPr>
            <a:xfrm>
              <a:off x="6244200" y="1159650"/>
              <a:ext cx="159375" cy="163850"/>
            </a:xfrm>
            <a:custGeom>
              <a:avLst/>
              <a:gdLst/>
              <a:ahLst/>
              <a:cxnLst/>
              <a:rect l="l" t="t" r="r" b="b"/>
              <a:pathLst>
                <a:path w="6375" h="6554" extrusionOk="0">
                  <a:moveTo>
                    <a:pt x="3322" y="0"/>
                  </a:moveTo>
                  <a:cubicBezTo>
                    <a:pt x="2680" y="0"/>
                    <a:pt x="2144" y="344"/>
                    <a:pt x="2191" y="663"/>
                  </a:cubicBezTo>
                  <a:cubicBezTo>
                    <a:pt x="2255" y="1070"/>
                    <a:pt x="1977" y="1086"/>
                    <a:pt x="1935" y="1086"/>
                  </a:cubicBezTo>
                  <a:cubicBezTo>
                    <a:pt x="1932" y="1086"/>
                    <a:pt x="1930" y="1086"/>
                    <a:pt x="1930" y="1086"/>
                  </a:cubicBezTo>
                  <a:cubicBezTo>
                    <a:pt x="1930" y="1086"/>
                    <a:pt x="1635" y="779"/>
                    <a:pt x="1216" y="779"/>
                  </a:cubicBezTo>
                  <a:cubicBezTo>
                    <a:pt x="1053" y="779"/>
                    <a:pt x="871" y="825"/>
                    <a:pt x="680" y="954"/>
                  </a:cubicBezTo>
                  <a:cubicBezTo>
                    <a:pt x="1" y="1414"/>
                    <a:pt x="200" y="2160"/>
                    <a:pt x="811" y="2422"/>
                  </a:cubicBezTo>
                  <a:cubicBezTo>
                    <a:pt x="1423" y="2683"/>
                    <a:pt x="2146" y="2487"/>
                    <a:pt x="1908" y="2749"/>
                  </a:cubicBezTo>
                  <a:cubicBezTo>
                    <a:pt x="1667" y="3013"/>
                    <a:pt x="1606" y="3582"/>
                    <a:pt x="1972" y="3691"/>
                  </a:cubicBezTo>
                  <a:cubicBezTo>
                    <a:pt x="2338" y="3800"/>
                    <a:pt x="2278" y="4217"/>
                    <a:pt x="2278" y="4396"/>
                  </a:cubicBezTo>
                  <a:cubicBezTo>
                    <a:pt x="2278" y="4481"/>
                    <a:pt x="2347" y="4520"/>
                    <a:pt x="2428" y="4520"/>
                  </a:cubicBezTo>
                  <a:cubicBezTo>
                    <a:pt x="2515" y="4520"/>
                    <a:pt x="2614" y="4475"/>
                    <a:pt x="2650" y="4396"/>
                  </a:cubicBezTo>
                  <a:cubicBezTo>
                    <a:pt x="2708" y="4268"/>
                    <a:pt x="2835" y="3959"/>
                    <a:pt x="3116" y="3959"/>
                  </a:cubicBezTo>
                  <a:cubicBezTo>
                    <a:pt x="3173" y="3959"/>
                    <a:pt x="3236" y="3971"/>
                    <a:pt x="3306" y="4001"/>
                  </a:cubicBezTo>
                  <a:cubicBezTo>
                    <a:pt x="3722" y="4176"/>
                    <a:pt x="3700" y="5140"/>
                    <a:pt x="3546" y="5381"/>
                  </a:cubicBezTo>
                  <a:cubicBezTo>
                    <a:pt x="3418" y="5584"/>
                    <a:pt x="3289" y="5600"/>
                    <a:pt x="3252" y="5600"/>
                  </a:cubicBezTo>
                  <a:cubicBezTo>
                    <a:pt x="3245" y="5600"/>
                    <a:pt x="3241" y="5600"/>
                    <a:pt x="3241" y="5600"/>
                  </a:cubicBezTo>
                  <a:lnTo>
                    <a:pt x="3241" y="5600"/>
                  </a:lnTo>
                  <a:cubicBezTo>
                    <a:pt x="3241" y="5600"/>
                    <a:pt x="3483" y="5687"/>
                    <a:pt x="3328" y="5972"/>
                  </a:cubicBezTo>
                  <a:lnTo>
                    <a:pt x="3175" y="6257"/>
                  </a:lnTo>
                  <a:cubicBezTo>
                    <a:pt x="3175" y="6257"/>
                    <a:pt x="3424" y="6554"/>
                    <a:pt x="4028" y="6554"/>
                  </a:cubicBezTo>
                  <a:cubicBezTo>
                    <a:pt x="4140" y="6554"/>
                    <a:pt x="4264" y="6543"/>
                    <a:pt x="4401" y="6519"/>
                  </a:cubicBezTo>
                  <a:cubicBezTo>
                    <a:pt x="5278" y="6366"/>
                    <a:pt x="5476" y="5972"/>
                    <a:pt x="5343" y="5644"/>
                  </a:cubicBezTo>
                  <a:cubicBezTo>
                    <a:pt x="5212" y="5317"/>
                    <a:pt x="4905" y="5272"/>
                    <a:pt x="5234" y="4789"/>
                  </a:cubicBezTo>
                  <a:cubicBezTo>
                    <a:pt x="5564" y="4307"/>
                    <a:pt x="6375" y="3737"/>
                    <a:pt x="6308" y="2642"/>
                  </a:cubicBezTo>
                  <a:cubicBezTo>
                    <a:pt x="6265" y="1920"/>
                    <a:pt x="4556" y="1234"/>
                    <a:pt x="4556" y="1234"/>
                  </a:cubicBezTo>
                  <a:cubicBezTo>
                    <a:pt x="4556" y="1234"/>
                    <a:pt x="4951" y="576"/>
                    <a:pt x="4053" y="160"/>
                  </a:cubicBezTo>
                  <a:cubicBezTo>
                    <a:pt x="3811" y="47"/>
                    <a:pt x="3559" y="0"/>
                    <a:pt x="3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52;p69">
              <a:extLst>
                <a:ext uri="{FF2B5EF4-FFF2-40B4-BE49-F238E27FC236}">
                  <a16:creationId xmlns:a16="http://schemas.microsoft.com/office/drawing/2014/main" id="{16D8AA41-1F5E-0E7C-7306-50AC9F6DE7E5}"/>
                </a:ext>
              </a:extLst>
            </p:cNvPr>
            <p:cNvSpPr/>
            <p:nvPr/>
          </p:nvSpPr>
          <p:spPr>
            <a:xfrm>
              <a:off x="6248650" y="1158625"/>
              <a:ext cx="155925" cy="166225"/>
            </a:xfrm>
            <a:custGeom>
              <a:avLst/>
              <a:gdLst/>
              <a:ahLst/>
              <a:cxnLst/>
              <a:rect l="l" t="t" r="r" b="b"/>
              <a:pathLst>
                <a:path w="6237" h="6649" extrusionOk="0">
                  <a:moveTo>
                    <a:pt x="3144" y="97"/>
                  </a:moveTo>
                  <a:cubicBezTo>
                    <a:pt x="3376" y="97"/>
                    <a:pt x="3622" y="143"/>
                    <a:pt x="3858" y="253"/>
                  </a:cubicBezTo>
                  <a:cubicBezTo>
                    <a:pt x="4148" y="387"/>
                    <a:pt x="4326" y="561"/>
                    <a:pt x="4391" y="767"/>
                  </a:cubicBezTo>
                  <a:cubicBezTo>
                    <a:pt x="4471" y="1026"/>
                    <a:pt x="4340" y="1253"/>
                    <a:pt x="4338" y="1255"/>
                  </a:cubicBezTo>
                  <a:cubicBezTo>
                    <a:pt x="4331" y="1268"/>
                    <a:pt x="4329" y="1283"/>
                    <a:pt x="4334" y="1297"/>
                  </a:cubicBezTo>
                  <a:cubicBezTo>
                    <a:pt x="4340" y="1312"/>
                    <a:pt x="4350" y="1323"/>
                    <a:pt x="4363" y="1328"/>
                  </a:cubicBezTo>
                  <a:cubicBezTo>
                    <a:pt x="4381" y="1334"/>
                    <a:pt x="6043" y="2008"/>
                    <a:pt x="6085" y="2692"/>
                  </a:cubicBezTo>
                  <a:cubicBezTo>
                    <a:pt x="6135" y="3511"/>
                    <a:pt x="5679" y="4031"/>
                    <a:pt x="5312" y="4447"/>
                  </a:cubicBezTo>
                  <a:cubicBezTo>
                    <a:pt x="5202" y="4572"/>
                    <a:pt x="5097" y="4693"/>
                    <a:pt x="5019" y="4806"/>
                  </a:cubicBezTo>
                  <a:cubicBezTo>
                    <a:pt x="4766" y="5179"/>
                    <a:pt x="4870" y="5324"/>
                    <a:pt x="4994" y="5490"/>
                  </a:cubicBezTo>
                  <a:cubicBezTo>
                    <a:pt x="5040" y="5552"/>
                    <a:pt x="5090" y="5618"/>
                    <a:pt x="5125" y="5707"/>
                  </a:cubicBezTo>
                  <a:cubicBezTo>
                    <a:pt x="5174" y="5831"/>
                    <a:pt x="5166" y="5956"/>
                    <a:pt x="5106" y="6066"/>
                  </a:cubicBezTo>
                  <a:cubicBezTo>
                    <a:pt x="5023" y="6214"/>
                    <a:pt x="4804" y="6411"/>
                    <a:pt x="4220" y="6515"/>
                  </a:cubicBezTo>
                  <a:cubicBezTo>
                    <a:pt x="4088" y="6537"/>
                    <a:pt x="3969" y="6547"/>
                    <a:pt x="3861" y="6547"/>
                  </a:cubicBezTo>
                  <a:cubicBezTo>
                    <a:pt x="3385" y="6547"/>
                    <a:pt x="3137" y="6359"/>
                    <a:pt x="3063" y="6292"/>
                  </a:cubicBezTo>
                  <a:lnTo>
                    <a:pt x="3197" y="6043"/>
                  </a:lnTo>
                  <a:cubicBezTo>
                    <a:pt x="3256" y="5934"/>
                    <a:pt x="3270" y="5837"/>
                    <a:pt x="3239" y="5754"/>
                  </a:cubicBezTo>
                  <a:cubicBezTo>
                    <a:pt x="3225" y="5719"/>
                    <a:pt x="3206" y="5692"/>
                    <a:pt x="3187" y="5670"/>
                  </a:cubicBezTo>
                  <a:cubicBezTo>
                    <a:pt x="3253" y="5641"/>
                    <a:pt x="3335" y="5580"/>
                    <a:pt x="3416" y="5455"/>
                  </a:cubicBezTo>
                  <a:cubicBezTo>
                    <a:pt x="3528" y="5278"/>
                    <a:pt x="3570" y="4768"/>
                    <a:pt x="3455" y="4400"/>
                  </a:cubicBezTo>
                  <a:cubicBezTo>
                    <a:pt x="3391" y="4196"/>
                    <a:pt x="3286" y="4059"/>
                    <a:pt x="3150" y="4002"/>
                  </a:cubicBezTo>
                  <a:cubicBezTo>
                    <a:pt x="3073" y="3969"/>
                    <a:pt x="3003" y="3955"/>
                    <a:pt x="2940" y="3955"/>
                  </a:cubicBezTo>
                  <a:cubicBezTo>
                    <a:pt x="2641" y="3955"/>
                    <a:pt x="2498" y="4269"/>
                    <a:pt x="2437" y="4401"/>
                  </a:cubicBezTo>
                  <a:lnTo>
                    <a:pt x="2428" y="4422"/>
                  </a:lnTo>
                  <a:cubicBezTo>
                    <a:pt x="2400" y="4481"/>
                    <a:pt x="2320" y="4517"/>
                    <a:pt x="2251" y="4517"/>
                  </a:cubicBezTo>
                  <a:cubicBezTo>
                    <a:pt x="2238" y="4517"/>
                    <a:pt x="2226" y="4516"/>
                    <a:pt x="2214" y="4513"/>
                  </a:cubicBezTo>
                  <a:cubicBezTo>
                    <a:pt x="2151" y="4501"/>
                    <a:pt x="2151" y="4459"/>
                    <a:pt x="2151" y="4444"/>
                  </a:cubicBezTo>
                  <a:cubicBezTo>
                    <a:pt x="2151" y="4423"/>
                    <a:pt x="2153" y="4401"/>
                    <a:pt x="2153" y="4378"/>
                  </a:cubicBezTo>
                  <a:cubicBezTo>
                    <a:pt x="2158" y="4176"/>
                    <a:pt x="2172" y="3800"/>
                    <a:pt x="1809" y="3692"/>
                  </a:cubicBezTo>
                  <a:cubicBezTo>
                    <a:pt x="1703" y="3660"/>
                    <a:pt x="1634" y="3586"/>
                    <a:pt x="1603" y="3471"/>
                  </a:cubicBezTo>
                  <a:cubicBezTo>
                    <a:pt x="1548" y="3272"/>
                    <a:pt x="1621" y="2992"/>
                    <a:pt x="1766" y="2832"/>
                  </a:cubicBezTo>
                  <a:cubicBezTo>
                    <a:pt x="1799" y="2795"/>
                    <a:pt x="1842" y="2737"/>
                    <a:pt x="1820" y="2680"/>
                  </a:cubicBezTo>
                  <a:cubicBezTo>
                    <a:pt x="1789" y="2603"/>
                    <a:pt x="1672" y="2594"/>
                    <a:pt x="1460" y="2580"/>
                  </a:cubicBezTo>
                  <a:cubicBezTo>
                    <a:pt x="1237" y="2563"/>
                    <a:pt x="934" y="2543"/>
                    <a:pt x="654" y="2422"/>
                  </a:cubicBezTo>
                  <a:cubicBezTo>
                    <a:pt x="358" y="2297"/>
                    <a:pt x="156" y="2045"/>
                    <a:pt x="129" y="1769"/>
                  </a:cubicBezTo>
                  <a:cubicBezTo>
                    <a:pt x="103" y="1495"/>
                    <a:pt x="244" y="1237"/>
                    <a:pt x="530" y="1043"/>
                  </a:cubicBezTo>
                  <a:cubicBezTo>
                    <a:pt x="712" y="919"/>
                    <a:pt x="885" y="875"/>
                    <a:pt x="1040" y="875"/>
                  </a:cubicBezTo>
                  <a:cubicBezTo>
                    <a:pt x="1426" y="875"/>
                    <a:pt x="1699" y="1151"/>
                    <a:pt x="1715" y="1166"/>
                  </a:cubicBezTo>
                  <a:cubicBezTo>
                    <a:pt x="1724" y="1175"/>
                    <a:pt x="1734" y="1181"/>
                    <a:pt x="1747" y="1181"/>
                  </a:cubicBezTo>
                  <a:cubicBezTo>
                    <a:pt x="1748" y="1181"/>
                    <a:pt x="1752" y="1182"/>
                    <a:pt x="1758" y="1182"/>
                  </a:cubicBezTo>
                  <a:cubicBezTo>
                    <a:pt x="1792" y="1182"/>
                    <a:pt x="1906" y="1172"/>
                    <a:pt x="1988" y="1082"/>
                  </a:cubicBezTo>
                  <a:cubicBezTo>
                    <a:pt x="2063" y="997"/>
                    <a:pt x="2091" y="870"/>
                    <a:pt x="2064" y="704"/>
                  </a:cubicBezTo>
                  <a:cubicBezTo>
                    <a:pt x="2048" y="592"/>
                    <a:pt x="2122" y="466"/>
                    <a:pt x="2268" y="357"/>
                  </a:cubicBezTo>
                  <a:cubicBezTo>
                    <a:pt x="2475" y="202"/>
                    <a:pt x="2794" y="97"/>
                    <a:pt x="3144" y="97"/>
                  </a:cubicBezTo>
                  <a:close/>
                  <a:moveTo>
                    <a:pt x="3147" y="0"/>
                  </a:moveTo>
                  <a:cubicBezTo>
                    <a:pt x="2774" y="0"/>
                    <a:pt x="2432" y="112"/>
                    <a:pt x="2210" y="279"/>
                  </a:cubicBezTo>
                  <a:cubicBezTo>
                    <a:pt x="2032" y="412"/>
                    <a:pt x="1946" y="568"/>
                    <a:pt x="1968" y="718"/>
                  </a:cubicBezTo>
                  <a:cubicBezTo>
                    <a:pt x="1989" y="854"/>
                    <a:pt x="1973" y="953"/>
                    <a:pt x="1917" y="1013"/>
                  </a:cubicBezTo>
                  <a:cubicBezTo>
                    <a:pt x="1871" y="1065"/>
                    <a:pt x="1805" y="1078"/>
                    <a:pt x="1774" y="1079"/>
                  </a:cubicBezTo>
                  <a:cubicBezTo>
                    <a:pt x="1703" y="1015"/>
                    <a:pt x="1418" y="775"/>
                    <a:pt x="1037" y="775"/>
                  </a:cubicBezTo>
                  <a:cubicBezTo>
                    <a:pt x="866" y="775"/>
                    <a:pt x="676" y="824"/>
                    <a:pt x="477" y="958"/>
                  </a:cubicBezTo>
                  <a:cubicBezTo>
                    <a:pt x="159" y="1172"/>
                    <a:pt x="1" y="1463"/>
                    <a:pt x="30" y="1776"/>
                  </a:cubicBezTo>
                  <a:cubicBezTo>
                    <a:pt x="61" y="2089"/>
                    <a:pt x="285" y="2372"/>
                    <a:pt x="617" y="2513"/>
                  </a:cubicBezTo>
                  <a:cubicBezTo>
                    <a:pt x="912" y="2639"/>
                    <a:pt x="1227" y="2661"/>
                    <a:pt x="1457" y="2677"/>
                  </a:cubicBezTo>
                  <a:cubicBezTo>
                    <a:pt x="1569" y="2684"/>
                    <a:pt x="1710" y="2693"/>
                    <a:pt x="1730" y="2711"/>
                  </a:cubicBezTo>
                  <a:cubicBezTo>
                    <a:pt x="1728" y="2711"/>
                    <a:pt x="1728" y="2726"/>
                    <a:pt x="1694" y="2759"/>
                  </a:cubicBezTo>
                  <a:cubicBezTo>
                    <a:pt x="1525" y="2947"/>
                    <a:pt x="1444" y="3260"/>
                    <a:pt x="1509" y="3493"/>
                  </a:cubicBezTo>
                  <a:cubicBezTo>
                    <a:pt x="1550" y="3642"/>
                    <a:pt x="1644" y="3744"/>
                    <a:pt x="1783" y="3784"/>
                  </a:cubicBezTo>
                  <a:cubicBezTo>
                    <a:pt x="2049" y="3863"/>
                    <a:pt x="2064" y="4118"/>
                    <a:pt x="2055" y="4370"/>
                  </a:cubicBezTo>
                  <a:cubicBezTo>
                    <a:pt x="2054" y="4395"/>
                    <a:pt x="2054" y="4420"/>
                    <a:pt x="2054" y="4439"/>
                  </a:cubicBezTo>
                  <a:cubicBezTo>
                    <a:pt x="2054" y="4526"/>
                    <a:pt x="2107" y="4590"/>
                    <a:pt x="2195" y="4609"/>
                  </a:cubicBezTo>
                  <a:cubicBezTo>
                    <a:pt x="2214" y="4613"/>
                    <a:pt x="2234" y="4616"/>
                    <a:pt x="2255" y="4616"/>
                  </a:cubicBezTo>
                  <a:cubicBezTo>
                    <a:pt x="2358" y="4616"/>
                    <a:pt x="2476" y="4562"/>
                    <a:pt x="2521" y="4462"/>
                  </a:cubicBezTo>
                  <a:lnTo>
                    <a:pt x="2531" y="4442"/>
                  </a:lnTo>
                  <a:cubicBezTo>
                    <a:pt x="2625" y="4237"/>
                    <a:pt x="2741" y="4055"/>
                    <a:pt x="2942" y="4055"/>
                  </a:cubicBezTo>
                  <a:cubicBezTo>
                    <a:pt x="2993" y="4055"/>
                    <a:pt x="3050" y="4067"/>
                    <a:pt x="3113" y="4093"/>
                  </a:cubicBezTo>
                  <a:cubicBezTo>
                    <a:pt x="3249" y="4151"/>
                    <a:pt x="3323" y="4307"/>
                    <a:pt x="3361" y="4429"/>
                  </a:cubicBezTo>
                  <a:cubicBezTo>
                    <a:pt x="3475" y="4789"/>
                    <a:pt x="3423" y="5257"/>
                    <a:pt x="3332" y="5400"/>
                  </a:cubicBezTo>
                  <a:cubicBezTo>
                    <a:pt x="3218" y="5578"/>
                    <a:pt x="3113" y="5597"/>
                    <a:pt x="3083" y="5597"/>
                  </a:cubicBezTo>
                  <a:cubicBezTo>
                    <a:pt x="3077" y="5597"/>
                    <a:pt x="3074" y="5597"/>
                    <a:pt x="3074" y="5596"/>
                  </a:cubicBezTo>
                  <a:cubicBezTo>
                    <a:pt x="3072" y="5596"/>
                    <a:pt x="3070" y="5596"/>
                    <a:pt x="3068" y="5596"/>
                  </a:cubicBezTo>
                  <a:cubicBezTo>
                    <a:pt x="3046" y="5596"/>
                    <a:pt x="3023" y="5611"/>
                    <a:pt x="3019" y="5633"/>
                  </a:cubicBezTo>
                  <a:cubicBezTo>
                    <a:pt x="3013" y="5658"/>
                    <a:pt x="3027" y="5683"/>
                    <a:pt x="3050" y="5692"/>
                  </a:cubicBezTo>
                  <a:cubicBezTo>
                    <a:pt x="3050" y="5692"/>
                    <a:pt x="3121" y="5720"/>
                    <a:pt x="3146" y="5788"/>
                  </a:cubicBezTo>
                  <a:cubicBezTo>
                    <a:pt x="3167" y="5842"/>
                    <a:pt x="3155" y="5912"/>
                    <a:pt x="3111" y="5993"/>
                  </a:cubicBezTo>
                  <a:lnTo>
                    <a:pt x="2959" y="6279"/>
                  </a:lnTo>
                  <a:cubicBezTo>
                    <a:pt x="2948" y="6295"/>
                    <a:pt x="2951" y="6317"/>
                    <a:pt x="2963" y="6333"/>
                  </a:cubicBezTo>
                  <a:cubicBezTo>
                    <a:pt x="2976" y="6348"/>
                    <a:pt x="3236" y="6649"/>
                    <a:pt x="3853" y="6649"/>
                  </a:cubicBezTo>
                  <a:cubicBezTo>
                    <a:pt x="3968" y="6649"/>
                    <a:pt x="4095" y="6638"/>
                    <a:pt x="4239" y="6616"/>
                  </a:cubicBezTo>
                  <a:cubicBezTo>
                    <a:pt x="4863" y="6507"/>
                    <a:pt x="5104" y="6286"/>
                    <a:pt x="5196" y="6118"/>
                  </a:cubicBezTo>
                  <a:cubicBezTo>
                    <a:pt x="5274" y="5980"/>
                    <a:pt x="5281" y="5825"/>
                    <a:pt x="5219" y="5673"/>
                  </a:cubicBezTo>
                  <a:cubicBezTo>
                    <a:pt x="5180" y="5573"/>
                    <a:pt x="5124" y="5499"/>
                    <a:pt x="5076" y="5433"/>
                  </a:cubicBezTo>
                  <a:cubicBezTo>
                    <a:pt x="4960" y="5275"/>
                    <a:pt x="4888" y="5181"/>
                    <a:pt x="5104" y="4865"/>
                  </a:cubicBezTo>
                  <a:cubicBezTo>
                    <a:pt x="5178" y="4756"/>
                    <a:pt x="5281" y="4638"/>
                    <a:pt x="5389" y="4516"/>
                  </a:cubicBezTo>
                  <a:cubicBezTo>
                    <a:pt x="5768" y="4084"/>
                    <a:pt x="6236" y="3548"/>
                    <a:pt x="6186" y="2686"/>
                  </a:cubicBezTo>
                  <a:cubicBezTo>
                    <a:pt x="6145" y="2005"/>
                    <a:pt x="4743" y="1380"/>
                    <a:pt x="4452" y="1256"/>
                  </a:cubicBezTo>
                  <a:cubicBezTo>
                    <a:pt x="4493" y="1166"/>
                    <a:pt x="4559" y="967"/>
                    <a:pt x="4488" y="740"/>
                  </a:cubicBezTo>
                  <a:cubicBezTo>
                    <a:pt x="4418" y="505"/>
                    <a:pt x="4219" y="312"/>
                    <a:pt x="3902" y="164"/>
                  </a:cubicBezTo>
                  <a:cubicBezTo>
                    <a:pt x="3654" y="49"/>
                    <a:pt x="3393" y="0"/>
                    <a:pt x="3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53;p69">
              <a:extLst>
                <a:ext uri="{FF2B5EF4-FFF2-40B4-BE49-F238E27FC236}">
                  <a16:creationId xmlns:a16="http://schemas.microsoft.com/office/drawing/2014/main" id="{2E262DD7-0DCE-EAE9-4727-B13DE837AA7B}"/>
                </a:ext>
              </a:extLst>
            </p:cNvPr>
            <p:cNvSpPr/>
            <p:nvPr/>
          </p:nvSpPr>
          <p:spPr>
            <a:xfrm>
              <a:off x="6259900" y="1244400"/>
              <a:ext cx="14950" cy="25950"/>
            </a:xfrm>
            <a:custGeom>
              <a:avLst/>
              <a:gdLst/>
              <a:ahLst/>
              <a:cxnLst/>
              <a:rect l="l" t="t" r="r" b="b"/>
              <a:pathLst>
                <a:path w="598" h="1038" extrusionOk="0">
                  <a:moveTo>
                    <a:pt x="221" y="1"/>
                  </a:moveTo>
                  <a:cubicBezTo>
                    <a:pt x="171" y="1"/>
                    <a:pt x="120" y="8"/>
                    <a:pt x="81" y="33"/>
                  </a:cubicBezTo>
                  <a:cubicBezTo>
                    <a:pt x="51" y="53"/>
                    <a:pt x="30" y="84"/>
                    <a:pt x="23" y="121"/>
                  </a:cubicBezTo>
                  <a:cubicBezTo>
                    <a:pt x="0" y="255"/>
                    <a:pt x="23" y="891"/>
                    <a:pt x="23" y="919"/>
                  </a:cubicBezTo>
                  <a:cubicBezTo>
                    <a:pt x="23" y="935"/>
                    <a:pt x="33" y="950"/>
                    <a:pt x="48" y="960"/>
                  </a:cubicBezTo>
                  <a:cubicBezTo>
                    <a:pt x="132" y="1011"/>
                    <a:pt x="227" y="1038"/>
                    <a:pt x="328" y="1038"/>
                  </a:cubicBezTo>
                  <a:cubicBezTo>
                    <a:pt x="357" y="1038"/>
                    <a:pt x="385" y="1036"/>
                    <a:pt x="416" y="1031"/>
                  </a:cubicBezTo>
                  <a:cubicBezTo>
                    <a:pt x="597" y="979"/>
                    <a:pt x="538" y="521"/>
                    <a:pt x="516" y="382"/>
                  </a:cubicBezTo>
                  <a:cubicBezTo>
                    <a:pt x="514" y="357"/>
                    <a:pt x="492" y="339"/>
                    <a:pt x="468" y="339"/>
                  </a:cubicBezTo>
                  <a:cubicBezTo>
                    <a:pt x="465" y="339"/>
                    <a:pt x="463" y="339"/>
                    <a:pt x="460" y="339"/>
                  </a:cubicBezTo>
                  <a:cubicBezTo>
                    <a:pt x="432" y="344"/>
                    <a:pt x="413" y="370"/>
                    <a:pt x="417" y="397"/>
                  </a:cubicBezTo>
                  <a:cubicBezTo>
                    <a:pt x="456" y="634"/>
                    <a:pt x="450" y="916"/>
                    <a:pt x="394" y="932"/>
                  </a:cubicBezTo>
                  <a:cubicBezTo>
                    <a:pt x="372" y="935"/>
                    <a:pt x="350" y="937"/>
                    <a:pt x="329" y="937"/>
                  </a:cubicBezTo>
                  <a:cubicBezTo>
                    <a:pt x="257" y="937"/>
                    <a:pt x="186" y="919"/>
                    <a:pt x="123" y="886"/>
                  </a:cubicBezTo>
                  <a:cubicBezTo>
                    <a:pt x="115" y="686"/>
                    <a:pt x="107" y="235"/>
                    <a:pt x="123" y="136"/>
                  </a:cubicBezTo>
                  <a:cubicBezTo>
                    <a:pt x="124" y="127"/>
                    <a:pt x="129" y="121"/>
                    <a:pt x="137" y="115"/>
                  </a:cubicBezTo>
                  <a:cubicBezTo>
                    <a:pt x="155" y="104"/>
                    <a:pt x="185" y="99"/>
                    <a:pt x="219" y="99"/>
                  </a:cubicBezTo>
                  <a:cubicBezTo>
                    <a:pt x="267" y="99"/>
                    <a:pt x="322" y="108"/>
                    <a:pt x="361" y="118"/>
                  </a:cubicBezTo>
                  <a:cubicBezTo>
                    <a:pt x="367" y="120"/>
                    <a:pt x="372" y="121"/>
                    <a:pt x="377" y="121"/>
                  </a:cubicBezTo>
                  <a:cubicBezTo>
                    <a:pt x="398" y="121"/>
                    <a:pt x="417" y="107"/>
                    <a:pt x="423" y="84"/>
                  </a:cubicBezTo>
                  <a:cubicBezTo>
                    <a:pt x="431" y="58"/>
                    <a:pt x="416" y="30"/>
                    <a:pt x="388" y="23"/>
                  </a:cubicBezTo>
                  <a:cubicBezTo>
                    <a:pt x="374" y="20"/>
                    <a:pt x="30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54;p69">
              <a:extLst>
                <a:ext uri="{FF2B5EF4-FFF2-40B4-BE49-F238E27FC236}">
                  <a16:creationId xmlns:a16="http://schemas.microsoft.com/office/drawing/2014/main" id="{37ACE79F-A135-66A9-7CB3-3AA817C641E2}"/>
                </a:ext>
              </a:extLst>
            </p:cNvPr>
            <p:cNvSpPr/>
            <p:nvPr/>
          </p:nvSpPr>
          <p:spPr>
            <a:xfrm>
              <a:off x="6262250" y="1253100"/>
              <a:ext cx="50475" cy="11475"/>
            </a:xfrm>
            <a:custGeom>
              <a:avLst/>
              <a:gdLst/>
              <a:ahLst/>
              <a:cxnLst/>
              <a:rect l="l" t="t" r="r" b="b"/>
              <a:pathLst>
                <a:path w="2019" h="459" extrusionOk="0">
                  <a:moveTo>
                    <a:pt x="2" y="0"/>
                  </a:moveTo>
                  <a:lnTo>
                    <a:pt x="1" y="126"/>
                  </a:lnTo>
                  <a:lnTo>
                    <a:pt x="2018" y="45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55;p69">
              <a:extLst>
                <a:ext uri="{FF2B5EF4-FFF2-40B4-BE49-F238E27FC236}">
                  <a16:creationId xmlns:a16="http://schemas.microsoft.com/office/drawing/2014/main" id="{14CE29A8-6B50-9238-199C-2B5128FCD630}"/>
                </a:ext>
              </a:extLst>
            </p:cNvPr>
            <p:cNvSpPr/>
            <p:nvPr/>
          </p:nvSpPr>
          <p:spPr>
            <a:xfrm>
              <a:off x="6260975" y="1251850"/>
              <a:ext cx="53075" cy="14025"/>
            </a:xfrm>
            <a:custGeom>
              <a:avLst/>
              <a:gdLst/>
              <a:ahLst/>
              <a:cxnLst/>
              <a:rect l="l" t="t" r="r" b="b"/>
              <a:pathLst>
                <a:path w="2123" h="561" extrusionOk="0">
                  <a:moveTo>
                    <a:pt x="103" y="111"/>
                  </a:moveTo>
                  <a:lnTo>
                    <a:pt x="442" y="187"/>
                  </a:lnTo>
                  <a:lnTo>
                    <a:pt x="103" y="133"/>
                  </a:lnTo>
                  <a:lnTo>
                    <a:pt x="103" y="111"/>
                  </a:lnTo>
                  <a:close/>
                  <a:moveTo>
                    <a:pt x="52" y="0"/>
                  </a:moveTo>
                  <a:cubicBezTo>
                    <a:pt x="42" y="0"/>
                    <a:pt x="31" y="4"/>
                    <a:pt x="21" y="10"/>
                  </a:cubicBezTo>
                  <a:cubicBezTo>
                    <a:pt x="9" y="21"/>
                    <a:pt x="2" y="36"/>
                    <a:pt x="2" y="50"/>
                  </a:cubicBezTo>
                  <a:lnTo>
                    <a:pt x="0" y="177"/>
                  </a:lnTo>
                  <a:cubicBezTo>
                    <a:pt x="0" y="201"/>
                    <a:pt x="19" y="223"/>
                    <a:pt x="43" y="227"/>
                  </a:cubicBezTo>
                  <a:lnTo>
                    <a:pt x="2060" y="560"/>
                  </a:lnTo>
                  <a:lnTo>
                    <a:pt x="2069" y="560"/>
                  </a:lnTo>
                  <a:cubicBezTo>
                    <a:pt x="2093" y="560"/>
                    <a:pt x="2115" y="544"/>
                    <a:pt x="2116" y="522"/>
                  </a:cubicBezTo>
                  <a:cubicBezTo>
                    <a:pt x="2122" y="494"/>
                    <a:pt x="2105" y="467"/>
                    <a:pt x="2078" y="463"/>
                  </a:cubicBezTo>
                  <a:lnTo>
                    <a:pt x="64" y="2"/>
                  </a:ln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56;p69">
              <a:extLst>
                <a:ext uri="{FF2B5EF4-FFF2-40B4-BE49-F238E27FC236}">
                  <a16:creationId xmlns:a16="http://schemas.microsoft.com/office/drawing/2014/main" id="{CDFBC7C5-5EA8-BA31-A82D-EE7CA4481044}"/>
                </a:ext>
              </a:extLst>
            </p:cNvPr>
            <p:cNvSpPr/>
            <p:nvPr/>
          </p:nvSpPr>
          <p:spPr>
            <a:xfrm>
              <a:off x="6294000" y="1313475"/>
              <a:ext cx="138675" cy="104000"/>
            </a:xfrm>
            <a:custGeom>
              <a:avLst/>
              <a:gdLst/>
              <a:ahLst/>
              <a:cxnLst/>
              <a:rect l="l" t="t" r="r" b="b"/>
              <a:pathLst>
                <a:path w="5547" h="4160" extrusionOk="0">
                  <a:moveTo>
                    <a:pt x="3765" y="0"/>
                  </a:moveTo>
                  <a:cubicBezTo>
                    <a:pt x="3720" y="0"/>
                    <a:pt x="3678" y="6"/>
                    <a:pt x="3640" y="17"/>
                  </a:cubicBezTo>
                  <a:cubicBezTo>
                    <a:pt x="3640" y="17"/>
                    <a:pt x="2523" y="827"/>
                    <a:pt x="1756" y="1660"/>
                  </a:cubicBezTo>
                  <a:cubicBezTo>
                    <a:pt x="990" y="2491"/>
                    <a:pt x="69" y="3412"/>
                    <a:pt x="28" y="3697"/>
                  </a:cubicBezTo>
                  <a:cubicBezTo>
                    <a:pt x="0" y="3892"/>
                    <a:pt x="31" y="4159"/>
                    <a:pt x="194" y="4159"/>
                  </a:cubicBezTo>
                  <a:cubicBezTo>
                    <a:pt x="268" y="4159"/>
                    <a:pt x="371" y="4103"/>
                    <a:pt x="508" y="3959"/>
                  </a:cubicBezTo>
                  <a:cubicBezTo>
                    <a:pt x="947" y="3498"/>
                    <a:pt x="1758" y="2886"/>
                    <a:pt x="2371" y="2842"/>
                  </a:cubicBezTo>
                  <a:cubicBezTo>
                    <a:pt x="2412" y="2839"/>
                    <a:pt x="2454" y="2838"/>
                    <a:pt x="2497" y="2838"/>
                  </a:cubicBezTo>
                  <a:cubicBezTo>
                    <a:pt x="3107" y="2838"/>
                    <a:pt x="3958" y="3110"/>
                    <a:pt x="4409" y="3171"/>
                  </a:cubicBezTo>
                  <a:cubicBezTo>
                    <a:pt x="4674" y="3206"/>
                    <a:pt x="4886" y="3263"/>
                    <a:pt x="5053" y="3263"/>
                  </a:cubicBezTo>
                  <a:cubicBezTo>
                    <a:pt x="5188" y="3263"/>
                    <a:pt x="5293" y="3225"/>
                    <a:pt x="5371" y="3106"/>
                  </a:cubicBezTo>
                  <a:cubicBezTo>
                    <a:pt x="5547" y="2839"/>
                    <a:pt x="5088" y="2251"/>
                    <a:pt x="5088" y="1943"/>
                  </a:cubicBezTo>
                  <a:cubicBezTo>
                    <a:pt x="5088" y="1635"/>
                    <a:pt x="5153" y="1110"/>
                    <a:pt x="4935" y="736"/>
                  </a:cubicBezTo>
                  <a:cubicBezTo>
                    <a:pt x="4741" y="400"/>
                    <a:pt x="4153" y="0"/>
                    <a:pt x="3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57;p69">
              <a:extLst>
                <a:ext uri="{FF2B5EF4-FFF2-40B4-BE49-F238E27FC236}">
                  <a16:creationId xmlns:a16="http://schemas.microsoft.com/office/drawing/2014/main" id="{A53F7477-A0C4-F0CC-3EA0-E191F332C04A}"/>
                </a:ext>
              </a:extLst>
            </p:cNvPr>
            <p:cNvSpPr/>
            <p:nvPr/>
          </p:nvSpPr>
          <p:spPr>
            <a:xfrm>
              <a:off x="6292875" y="1312200"/>
              <a:ext cx="139475" cy="106575"/>
            </a:xfrm>
            <a:custGeom>
              <a:avLst/>
              <a:gdLst/>
              <a:ahLst/>
              <a:cxnLst/>
              <a:rect l="l" t="t" r="r" b="b"/>
              <a:pathLst>
                <a:path w="5579" h="4263" extrusionOk="0">
                  <a:moveTo>
                    <a:pt x="3807" y="102"/>
                  </a:moveTo>
                  <a:cubicBezTo>
                    <a:pt x="4165" y="102"/>
                    <a:pt x="4743" y="484"/>
                    <a:pt x="4933" y="812"/>
                  </a:cubicBezTo>
                  <a:cubicBezTo>
                    <a:pt x="5107" y="1108"/>
                    <a:pt x="5092" y="1515"/>
                    <a:pt x="5083" y="1814"/>
                  </a:cubicBezTo>
                  <a:cubicBezTo>
                    <a:pt x="5082" y="1878"/>
                    <a:pt x="5080" y="1940"/>
                    <a:pt x="5080" y="1993"/>
                  </a:cubicBezTo>
                  <a:cubicBezTo>
                    <a:pt x="5080" y="2127"/>
                    <a:pt x="5157" y="2301"/>
                    <a:pt x="5238" y="2485"/>
                  </a:cubicBezTo>
                  <a:cubicBezTo>
                    <a:pt x="5343" y="2722"/>
                    <a:pt x="5461" y="2990"/>
                    <a:pt x="5372" y="3127"/>
                  </a:cubicBezTo>
                  <a:cubicBezTo>
                    <a:pt x="5307" y="3228"/>
                    <a:pt x="5223" y="3263"/>
                    <a:pt x="5098" y="3263"/>
                  </a:cubicBezTo>
                  <a:cubicBezTo>
                    <a:pt x="5005" y="3263"/>
                    <a:pt x="4890" y="3244"/>
                    <a:pt x="4743" y="3217"/>
                  </a:cubicBezTo>
                  <a:cubicBezTo>
                    <a:pt x="4654" y="3203"/>
                    <a:pt x="4560" y="3186"/>
                    <a:pt x="4457" y="3172"/>
                  </a:cubicBezTo>
                  <a:cubicBezTo>
                    <a:pt x="4301" y="3151"/>
                    <a:pt x="4087" y="3101"/>
                    <a:pt x="3862" y="3049"/>
                  </a:cubicBezTo>
                  <a:cubicBezTo>
                    <a:pt x="3447" y="2955"/>
                    <a:pt x="2939" y="2839"/>
                    <a:pt x="2536" y="2839"/>
                  </a:cubicBezTo>
                  <a:cubicBezTo>
                    <a:pt x="2493" y="2839"/>
                    <a:pt x="2451" y="2840"/>
                    <a:pt x="2410" y="2843"/>
                  </a:cubicBezTo>
                  <a:cubicBezTo>
                    <a:pt x="1809" y="2887"/>
                    <a:pt x="1006" y="3460"/>
                    <a:pt x="515" y="3976"/>
                  </a:cubicBezTo>
                  <a:cubicBezTo>
                    <a:pt x="402" y="4097"/>
                    <a:pt x="303" y="4161"/>
                    <a:pt x="237" y="4161"/>
                  </a:cubicBezTo>
                  <a:cubicBezTo>
                    <a:pt x="224" y="4161"/>
                    <a:pt x="213" y="4158"/>
                    <a:pt x="202" y="4153"/>
                  </a:cubicBezTo>
                  <a:cubicBezTo>
                    <a:pt x="121" y="4112"/>
                    <a:pt x="96" y="3919"/>
                    <a:pt x="121" y="3755"/>
                  </a:cubicBezTo>
                  <a:cubicBezTo>
                    <a:pt x="152" y="3542"/>
                    <a:pt x="771" y="2883"/>
                    <a:pt x="1370" y="2245"/>
                  </a:cubicBezTo>
                  <a:cubicBezTo>
                    <a:pt x="1526" y="2077"/>
                    <a:pt x="1685" y="1910"/>
                    <a:pt x="1838" y="1744"/>
                  </a:cubicBezTo>
                  <a:cubicBezTo>
                    <a:pt x="2560" y="958"/>
                    <a:pt x="3610" y="184"/>
                    <a:pt x="3707" y="114"/>
                  </a:cubicBezTo>
                  <a:cubicBezTo>
                    <a:pt x="3738" y="106"/>
                    <a:pt x="3771" y="102"/>
                    <a:pt x="3807" y="102"/>
                  </a:cubicBezTo>
                  <a:close/>
                  <a:moveTo>
                    <a:pt x="3810" y="1"/>
                  </a:moveTo>
                  <a:cubicBezTo>
                    <a:pt x="3760" y="1"/>
                    <a:pt x="3714" y="7"/>
                    <a:pt x="3670" y="19"/>
                  </a:cubicBezTo>
                  <a:cubicBezTo>
                    <a:pt x="3666" y="21"/>
                    <a:pt x="3661" y="24"/>
                    <a:pt x="3655" y="27"/>
                  </a:cubicBezTo>
                  <a:cubicBezTo>
                    <a:pt x="3645" y="34"/>
                    <a:pt x="2525" y="849"/>
                    <a:pt x="1764" y="1676"/>
                  </a:cubicBezTo>
                  <a:cubicBezTo>
                    <a:pt x="1613" y="1841"/>
                    <a:pt x="1455" y="2010"/>
                    <a:pt x="1297" y="2177"/>
                  </a:cubicBezTo>
                  <a:cubicBezTo>
                    <a:pt x="633" y="2884"/>
                    <a:pt x="58" y="3497"/>
                    <a:pt x="23" y="3740"/>
                  </a:cubicBezTo>
                  <a:cubicBezTo>
                    <a:pt x="0" y="3892"/>
                    <a:pt x="5" y="4168"/>
                    <a:pt x="160" y="4243"/>
                  </a:cubicBezTo>
                  <a:cubicBezTo>
                    <a:pt x="185" y="4256"/>
                    <a:pt x="211" y="4262"/>
                    <a:pt x="239" y="4262"/>
                  </a:cubicBezTo>
                  <a:cubicBezTo>
                    <a:pt x="336" y="4262"/>
                    <a:pt x="454" y="4188"/>
                    <a:pt x="590" y="4048"/>
                  </a:cubicBezTo>
                  <a:cubicBezTo>
                    <a:pt x="988" y="3630"/>
                    <a:pt x="1804" y="2990"/>
                    <a:pt x="2420" y="2946"/>
                  </a:cubicBezTo>
                  <a:cubicBezTo>
                    <a:pt x="2460" y="2943"/>
                    <a:pt x="2501" y="2942"/>
                    <a:pt x="2543" y="2942"/>
                  </a:cubicBezTo>
                  <a:cubicBezTo>
                    <a:pt x="2933" y="2942"/>
                    <a:pt x="3433" y="3057"/>
                    <a:pt x="3842" y="3151"/>
                  </a:cubicBezTo>
                  <a:cubicBezTo>
                    <a:pt x="4071" y="3203"/>
                    <a:pt x="4285" y="3253"/>
                    <a:pt x="4447" y="3275"/>
                  </a:cubicBezTo>
                  <a:cubicBezTo>
                    <a:pt x="4547" y="3288"/>
                    <a:pt x="4641" y="3306"/>
                    <a:pt x="4728" y="3320"/>
                  </a:cubicBezTo>
                  <a:cubicBezTo>
                    <a:pt x="4867" y="3345"/>
                    <a:pt x="4991" y="3367"/>
                    <a:pt x="5098" y="3367"/>
                  </a:cubicBezTo>
                  <a:cubicBezTo>
                    <a:pt x="5248" y="3367"/>
                    <a:pt x="5368" y="3324"/>
                    <a:pt x="5459" y="3186"/>
                  </a:cubicBezTo>
                  <a:cubicBezTo>
                    <a:pt x="5579" y="3004"/>
                    <a:pt x="5453" y="2722"/>
                    <a:pt x="5332" y="2448"/>
                  </a:cubicBezTo>
                  <a:cubicBezTo>
                    <a:pt x="5259" y="2281"/>
                    <a:pt x="5184" y="2111"/>
                    <a:pt x="5184" y="1996"/>
                  </a:cubicBezTo>
                  <a:cubicBezTo>
                    <a:pt x="5184" y="1944"/>
                    <a:pt x="5185" y="1884"/>
                    <a:pt x="5187" y="1822"/>
                  </a:cubicBezTo>
                  <a:cubicBezTo>
                    <a:pt x="5198" y="1509"/>
                    <a:pt x="5210" y="1086"/>
                    <a:pt x="5023" y="764"/>
                  </a:cubicBezTo>
                  <a:cubicBezTo>
                    <a:pt x="4830" y="434"/>
                    <a:pt x="4232" y="1"/>
                    <a:pt x="3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58;p69">
              <a:extLst>
                <a:ext uri="{FF2B5EF4-FFF2-40B4-BE49-F238E27FC236}">
                  <a16:creationId xmlns:a16="http://schemas.microsoft.com/office/drawing/2014/main" id="{8E43F567-F277-E3D6-76E1-7755FFF3056B}"/>
                </a:ext>
              </a:extLst>
            </p:cNvPr>
            <p:cNvSpPr/>
            <p:nvPr/>
          </p:nvSpPr>
          <p:spPr>
            <a:xfrm>
              <a:off x="6366300" y="1341000"/>
              <a:ext cx="58650" cy="33375"/>
            </a:xfrm>
            <a:custGeom>
              <a:avLst/>
              <a:gdLst/>
              <a:ahLst/>
              <a:cxnLst/>
              <a:rect l="l" t="t" r="r" b="b"/>
              <a:pathLst>
                <a:path w="2346" h="1335" extrusionOk="0">
                  <a:moveTo>
                    <a:pt x="2180" y="1"/>
                  </a:moveTo>
                  <a:cubicBezTo>
                    <a:pt x="2117" y="214"/>
                    <a:pt x="2033" y="419"/>
                    <a:pt x="1925" y="614"/>
                  </a:cubicBezTo>
                  <a:cubicBezTo>
                    <a:pt x="1799" y="804"/>
                    <a:pt x="1" y="1165"/>
                    <a:pt x="1" y="1165"/>
                  </a:cubicBezTo>
                  <a:cubicBezTo>
                    <a:pt x="1" y="1165"/>
                    <a:pt x="1480" y="1079"/>
                    <a:pt x="1754" y="1079"/>
                  </a:cubicBezTo>
                  <a:cubicBezTo>
                    <a:pt x="2028" y="1079"/>
                    <a:pt x="2345" y="1334"/>
                    <a:pt x="2345" y="1334"/>
                  </a:cubicBezTo>
                  <a:lnTo>
                    <a:pt x="2198" y="932"/>
                  </a:lnTo>
                  <a:cubicBezTo>
                    <a:pt x="2202" y="931"/>
                    <a:pt x="2263" y="192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293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2F43-BB35-AE1C-E6B7-95CA7521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 VIEW</a:t>
            </a:r>
            <a:endParaRPr lang="en-ID" dirty="0"/>
          </a:p>
        </p:txBody>
      </p:sp>
      <p:grpSp>
        <p:nvGrpSpPr>
          <p:cNvPr id="4" name="Google Shape;495;p43">
            <a:extLst>
              <a:ext uri="{FF2B5EF4-FFF2-40B4-BE49-F238E27FC236}">
                <a16:creationId xmlns:a16="http://schemas.microsoft.com/office/drawing/2014/main" id="{27FDD633-3D52-C6DB-4260-1326A55E2F71}"/>
              </a:ext>
            </a:extLst>
          </p:cNvPr>
          <p:cNvGrpSpPr/>
          <p:nvPr/>
        </p:nvGrpSpPr>
        <p:grpSpPr>
          <a:xfrm>
            <a:off x="3317995" y="1088952"/>
            <a:ext cx="2508009" cy="3914368"/>
            <a:chOff x="5459744" y="1172581"/>
            <a:chExt cx="1858750" cy="3201396"/>
          </a:xfrm>
        </p:grpSpPr>
        <p:sp>
          <p:nvSpPr>
            <p:cNvPr id="6" name="Google Shape;496;p43">
              <a:extLst>
                <a:ext uri="{FF2B5EF4-FFF2-40B4-BE49-F238E27FC236}">
                  <a16:creationId xmlns:a16="http://schemas.microsoft.com/office/drawing/2014/main" id="{28B37A4E-8A43-81D1-6CB2-D0125F6AE7A9}"/>
                </a:ext>
              </a:extLst>
            </p:cNvPr>
            <p:cNvSpPr/>
            <p:nvPr/>
          </p:nvSpPr>
          <p:spPr>
            <a:xfrm flipH="1">
              <a:off x="5463774" y="1176530"/>
              <a:ext cx="1850771" cy="3193417"/>
            </a:xfrm>
            <a:custGeom>
              <a:avLst/>
              <a:gdLst/>
              <a:ahLst/>
              <a:cxnLst/>
              <a:rect l="l" t="t" r="r" b="b"/>
              <a:pathLst>
                <a:path w="22965" h="39621" extrusionOk="0">
                  <a:moveTo>
                    <a:pt x="3070" y="0"/>
                  </a:moveTo>
                  <a:cubicBezTo>
                    <a:pt x="1375" y="0"/>
                    <a:pt x="3" y="1374"/>
                    <a:pt x="0" y="3066"/>
                  </a:cubicBezTo>
                  <a:lnTo>
                    <a:pt x="0" y="3069"/>
                  </a:lnTo>
                  <a:lnTo>
                    <a:pt x="0" y="36553"/>
                  </a:lnTo>
                  <a:cubicBezTo>
                    <a:pt x="0" y="38248"/>
                    <a:pt x="1373" y="39620"/>
                    <a:pt x="3067" y="39620"/>
                  </a:cubicBezTo>
                  <a:lnTo>
                    <a:pt x="19547" y="39620"/>
                  </a:lnTo>
                  <a:cubicBezTo>
                    <a:pt x="21242" y="39620"/>
                    <a:pt x="22614" y="38248"/>
                    <a:pt x="22614" y="36553"/>
                  </a:cubicBezTo>
                  <a:lnTo>
                    <a:pt x="22614" y="15246"/>
                  </a:lnTo>
                  <a:lnTo>
                    <a:pt x="22964" y="15246"/>
                  </a:lnTo>
                  <a:lnTo>
                    <a:pt x="22964" y="12950"/>
                  </a:lnTo>
                  <a:lnTo>
                    <a:pt x="22612" y="12950"/>
                  </a:lnTo>
                  <a:lnTo>
                    <a:pt x="22612" y="11933"/>
                  </a:lnTo>
                  <a:lnTo>
                    <a:pt x="22964" y="11933"/>
                  </a:lnTo>
                  <a:lnTo>
                    <a:pt x="22964" y="8045"/>
                  </a:lnTo>
                  <a:lnTo>
                    <a:pt x="22612" y="8045"/>
                  </a:lnTo>
                  <a:lnTo>
                    <a:pt x="22612" y="3069"/>
                  </a:lnTo>
                  <a:cubicBezTo>
                    <a:pt x="22612" y="1375"/>
                    <a:pt x="21239" y="0"/>
                    <a:pt x="19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7;p43">
              <a:extLst>
                <a:ext uri="{FF2B5EF4-FFF2-40B4-BE49-F238E27FC236}">
                  <a16:creationId xmlns:a16="http://schemas.microsoft.com/office/drawing/2014/main" id="{CAB271FA-5DF7-3486-8E11-90ED6751A9AF}"/>
                </a:ext>
              </a:extLst>
            </p:cNvPr>
            <p:cNvSpPr/>
            <p:nvPr/>
          </p:nvSpPr>
          <p:spPr>
            <a:xfrm flipH="1">
              <a:off x="5459744" y="1172581"/>
              <a:ext cx="1858750" cy="3201396"/>
            </a:xfrm>
            <a:custGeom>
              <a:avLst/>
              <a:gdLst/>
              <a:ahLst/>
              <a:cxnLst/>
              <a:rect l="l" t="t" r="r" b="b"/>
              <a:pathLst>
                <a:path w="23064" h="39720" extrusionOk="0">
                  <a:moveTo>
                    <a:pt x="19596" y="99"/>
                  </a:moveTo>
                  <a:cubicBezTo>
                    <a:pt x="21260" y="101"/>
                    <a:pt x="22611" y="1454"/>
                    <a:pt x="22611" y="3118"/>
                  </a:cubicBezTo>
                  <a:lnTo>
                    <a:pt x="22611" y="8094"/>
                  </a:lnTo>
                  <a:cubicBezTo>
                    <a:pt x="22611" y="8122"/>
                    <a:pt x="22633" y="8144"/>
                    <a:pt x="22661" y="8144"/>
                  </a:cubicBezTo>
                  <a:lnTo>
                    <a:pt x="22963" y="8144"/>
                  </a:lnTo>
                  <a:lnTo>
                    <a:pt x="22963" y="11932"/>
                  </a:lnTo>
                  <a:lnTo>
                    <a:pt x="22661" y="11932"/>
                  </a:lnTo>
                  <a:cubicBezTo>
                    <a:pt x="22633" y="11932"/>
                    <a:pt x="22611" y="11954"/>
                    <a:pt x="22611" y="11982"/>
                  </a:cubicBezTo>
                  <a:lnTo>
                    <a:pt x="22611" y="13000"/>
                  </a:lnTo>
                  <a:cubicBezTo>
                    <a:pt x="22611" y="13028"/>
                    <a:pt x="22633" y="13051"/>
                    <a:pt x="22661" y="13051"/>
                  </a:cubicBezTo>
                  <a:lnTo>
                    <a:pt x="22963" y="13051"/>
                  </a:lnTo>
                  <a:lnTo>
                    <a:pt x="22963" y="15246"/>
                  </a:lnTo>
                  <a:lnTo>
                    <a:pt x="22663" y="15246"/>
                  </a:lnTo>
                  <a:cubicBezTo>
                    <a:pt x="22635" y="15246"/>
                    <a:pt x="22612" y="15269"/>
                    <a:pt x="22612" y="15295"/>
                  </a:cubicBezTo>
                  <a:lnTo>
                    <a:pt x="22612" y="36599"/>
                  </a:lnTo>
                  <a:cubicBezTo>
                    <a:pt x="22612" y="38263"/>
                    <a:pt x="21260" y="39618"/>
                    <a:pt x="19596" y="39618"/>
                  </a:cubicBezTo>
                  <a:lnTo>
                    <a:pt x="3116" y="39618"/>
                  </a:lnTo>
                  <a:cubicBezTo>
                    <a:pt x="1454" y="39618"/>
                    <a:pt x="100" y="38263"/>
                    <a:pt x="100" y="36599"/>
                  </a:cubicBezTo>
                  <a:lnTo>
                    <a:pt x="100" y="3115"/>
                  </a:lnTo>
                  <a:cubicBezTo>
                    <a:pt x="101" y="1452"/>
                    <a:pt x="1454" y="99"/>
                    <a:pt x="3116" y="99"/>
                  </a:cubicBezTo>
                  <a:close/>
                  <a:moveTo>
                    <a:pt x="3116" y="1"/>
                  </a:moveTo>
                  <a:cubicBezTo>
                    <a:pt x="1398" y="1"/>
                    <a:pt x="1" y="1398"/>
                    <a:pt x="1" y="3118"/>
                  </a:cubicBezTo>
                  <a:lnTo>
                    <a:pt x="1" y="36602"/>
                  </a:lnTo>
                  <a:cubicBezTo>
                    <a:pt x="1" y="38321"/>
                    <a:pt x="1398" y="39719"/>
                    <a:pt x="3119" y="39719"/>
                  </a:cubicBezTo>
                  <a:lnTo>
                    <a:pt x="19596" y="39719"/>
                  </a:lnTo>
                  <a:cubicBezTo>
                    <a:pt x="21314" y="39719"/>
                    <a:pt x="22713" y="38321"/>
                    <a:pt x="22714" y="36599"/>
                  </a:cubicBezTo>
                  <a:lnTo>
                    <a:pt x="22714" y="15344"/>
                  </a:lnTo>
                  <a:lnTo>
                    <a:pt x="23015" y="15344"/>
                  </a:lnTo>
                  <a:cubicBezTo>
                    <a:pt x="23041" y="15344"/>
                    <a:pt x="23063" y="15322"/>
                    <a:pt x="23063" y="15294"/>
                  </a:cubicBezTo>
                  <a:lnTo>
                    <a:pt x="23063" y="12996"/>
                  </a:lnTo>
                  <a:cubicBezTo>
                    <a:pt x="23063" y="12968"/>
                    <a:pt x="23041" y="12946"/>
                    <a:pt x="23015" y="12946"/>
                  </a:cubicBezTo>
                  <a:lnTo>
                    <a:pt x="22713" y="12946"/>
                  </a:lnTo>
                  <a:lnTo>
                    <a:pt x="22713" y="12031"/>
                  </a:lnTo>
                  <a:lnTo>
                    <a:pt x="23015" y="12031"/>
                  </a:lnTo>
                  <a:cubicBezTo>
                    <a:pt x="23041" y="12031"/>
                    <a:pt x="23063" y="12009"/>
                    <a:pt x="23063" y="11982"/>
                  </a:cubicBezTo>
                  <a:lnTo>
                    <a:pt x="23063" y="8094"/>
                  </a:lnTo>
                  <a:cubicBezTo>
                    <a:pt x="23063" y="8066"/>
                    <a:pt x="23041" y="8044"/>
                    <a:pt x="23015" y="8044"/>
                  </a:cubicBezTo>
                  <a:lnTo>
                    <a:pt x="22713" y="8044"/>
                  </a:lnTo>
                  <a:lnTo>
                    <a:pt x="22713" y="3118"/>
                  </a:lnTo>
                  <a:cubicBezTo>
                    <a:pt x="22713" y="1398"/>
                    <a:pt x="21314" y="1"/>
                    <a:pt x="19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43">
              <a:extLst>
                <a:ext uri="{FF2B5EF4-FFF2-40B4-BE49-F238E27FC236}">
                  <a16:creationId xmlns:a16="http://schemas.microsoft.com/office/drawing/2014/main" id="{4CCADAF0-8249-C095-2650-697C808A2B0A}"/>
                </a:ext>
              </a:extLst>
            </p:cNvPr>
            <p:cNvSpPr/>
            <p:nvPr/>
          </p:nvSpPr>
          <p:spPr>
            <a:xfrm flipH="1">
              <a:off x="5516400" y="1206594"/>
              <a:ext cx="1773646" cy="3133370"/>
            </a:xfrm>
            <a:custGeom>
              <a:avLst/>
              <a:gdLst/>
              <a:ahLst/>
              <a:cxnLst/>
              <a:rect l="l" t="t" r="r" b="b"/>
              <a:pathLst>
                <a:path w="22008" h="38876" extrusionOk="0">
                  <a:moveTo>
                    <a:pt x="3120" y="99"/>
                  </a:moveTo>
                  <a:lnTo>
                    <a:pt x="3120" y="102"/>
                  </a:lnTo>
                  <a:lnTo>
                    <a:pt x="18889" y="102"/>
                  </a:lnTo>
                  <a:cubicBezTo>
                    <a:pt x="20553" y="102"/>
                    <a:pt x="21906" y="1455"/>
                    <a:pt x="21906" y="3118"/>
                  </a:cubicBezTo>
                  <a:lnTo>
                    <a:pt x="21906" y="35754"/>
                  </a:lnTo>
                  <a:cubicBezTo>
                    <a:pt x="21906" y="37418"/>
                    <a:pt x="20553" y="38773"/>
                    <a:pt x="18889" y="38773"/>
                  </a:cubicBezTo>
                  <a:lnTo>
                    <a:pt x="3120" y="38773"/>
                  </a:lnTo>
                  <a:cubicBezTo>
                    <a:pt x="1456" y="38773"/>
                    <a:pt x="102" y="37418"/>
                    <a:pt x="102" y="35754"/>
                  </a:cubicBezTo>
                  <a:lnTo>
                    <a:pt x="102" y="3117"/>
                  </a:lnTo>
                  <a:cubicBezTo>
                    <a:pt x="102" y="1453"/>
                    <a:pt x="1456" y="99"/>
                    <a:pt x="3120" y="99"/>
                  </a:cubicBezTo>
                  <a:close/>
                  <a:moveTo>
                    <a:pt x="3120" y="0"/>
                  </a:moveTo>
                  <a:cubicBezTo>
                    <a:pt x="1399" y="0"/>
                    <a:pt x="0" y="1400"/>
                    <a:pt x="0" y="3118"/>
                  </a:cubicBezTo>
                  <a:lnTo>
                    <a:pt x="0" y="35756"/>
                  </a:lnTo>
                  <a:cubicBezTo>
                    <a:pt x="0" y="37477"/>
                    <a:pt x="1400" y="38876"/>
                    <a:pt x="3120" y="38876"/>
                  </a:cubicBezTo>
                  <a:lnTo>
                    <a:pt x="18889" y="38876"/>
                  </a:lnTo>
                  <a:cubicBezTo>
                    <a:pt x="20607" y="38876"/>
                    <a:pt x="22007" y="37476"/>
                    <a:pt x="22007" y="35756"/>
                  </a:cubicBezTo>
                  <a:lnTo>
                    <a:pt x="22007" y="3118"/>
                  </a:lnTo>
                  <a:cubicBezTo>
                    <a:pt x="22007" y="1399"/>
                    <a:pt x="20607" y="0"/>
                    <a:pt x="18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43">
              <a:extLst>
                <a:ext uri="{FF2B5EF4-FFF2-40B4-BE49-F238E27FC236}">
                  <a16:creationId xmlns:a16="http://schemas.microsoft.com/office/drawing/2014/main" id="{6DBEE077-E28A-0A68-65B7-AA4671562750}"/>
                </a:ext>
              </a:extLst>
            </p:cNvPr>
            <p:cNvSpPr/>
            <p:nvPr/>
          </p:nvSpPr>
          <p:spPr>
            <a:xfrm flipH="1">
              <a:off x="5576035" y="1229000"/>
              <a:ext cx="1675325" cy="2968223"/>
            </a:xfrm>
            <a:custGeom>
              <a:avLst/>
              <a:gdLst/>
              <a:ahLst/>
              <a:cxnLst/>
              <a:rect l="l" t="t" r="r" b="b"/>
              <a:pathLst>
                <a:path w="20788" h="36827" extrusionOk="0">
                  <a:moveTo>
                    <a:pt x="17670" y="52"/>
                  </a:moveTo>
                  <a:lnTo>
                    <a:pt x="17673" y="101"/>
                  </a:lnTo>
                  <a:cubicBezTo>
                    <a:pt x="19336" y="101"/>
                    <a:pt x="20689" y="1455"/>
                    <a:pt x="20689" y="3119"/>
                  </a:cubicBezTo>
                  <a:lnTo>
                    <a:pt x="20689" y="33709"/>
                  </a:lnTo>
                  <a:cubicBezTo>
                    <a:pt x="20689" y="34517"/>
                    <a:pt x="20373" y="35275"/>
                    <a:pt x="19804" y="35843"/>
                  </a:cubicBezTo>
                  <a:cubicBezTo>
                    <a:pt x="19233" y="36412"/>
                    <a:pt x="18477" y="36726"/>
                    <a:pt x="17670" y="36726"/>
                  </a:cubicBezTo>
                  <a:lnTo>
                    <a:pt x="3117" y="36726"/>
                  </a:lnTo>
                  <a:cubicBezTo>
                    <a:pt x="1453" y="36726"/>
                    <a:pt x="100" y="35372"/>
                    <a:pt x="100" y="33708"/>
                  </a:cubicBezTo>
                  <a:lnTo>
                    <a:pt x="100" y="3115"/>
                  </a:lnTo>
                  <a:cubicBezTo>
                    <a:pt x="100" y="2308"/>
                    <a:pt x="416" y="1551"/>
                    <a:pt x="985" y="982"/>
                  </a:cubicBezTo>
                  <a:cubicBezTo>
                    <a:pt x="1555" y="413"/>
                    <a:pt x="2313" y="99"/>
                    <a:pt x="3117" y="99"/>
                  </a:cubicBezTo>
                  <a:cubicBezTo>
                    <a:pt x="3120" y="99"/>
                    <a:pt x="3120" y="99"/>
                    <a:pt x="3117" y="101"/>
                  </a:cubicBezTo>
                  <a:lnTo>
                    <a:pt x="9165" y="101"/>
                  </a:lnTo>
                  <a:cubicBezTo>
                    <a:pt x="9356" y="767"/>
                    <a:pt x="9784" y="1194"/>
                    <a:pt x="10263" y="1194"/>
                  </a:cubicBezTo>
                  <a:lnTo>
                    <a:pt x="10529" y="1194"/>
                  </a:lnTo>
                  <a:cubicBezTo>
                    <a:pt x="11008" y="1194"/>
                    <a:pt x="11438" y="764"/>
                    <a:pt x="11627" y="101"/>
                  </a:cubicBezTo>
                  <a:lnTo>
                    <a:pt x="17670" y="101"/>
                  </a:lnTo>
                  <a:lnTo>
                    <a:pt x="17670" y="52"/>
                  </a:lnTo>
                  <a:close/>
                  <a:moveTo>
                    <a:pt x="3117" y="1"/>
                  </a:moveTo>
                  <a:cubicBezTo>
                    <a:pt x="2285" y="1"/>
                    <a:pt x="1503" y="325"/>
                    <a:pt x="914" y="911"/>
                  </a:cubicBezTo>
                  <a:cubicBezTo>
                    <a:pt x="324" y="1501"/>
                    <a:pt x="0" y="2285"/>
                    <a:pt x="0" y="3119"/>
                  </a:cubicBezTo>
                  <a:lnTo>
                    <a:pt x="0" y="33709"/>
                  </a:lnTo>
                  <a:cubicBezTo>
                    <a:pt x="0" y="35429"/>
                    <a:pt x="1399" y="36826"/>
                    <a:pt x="3120" y="36826"/>
                  </a:cubicBezTo>
                  <a:lnTo>
                    <a:pt x="17670" y="36826"/>
                  </a:lnTo>
                  <a:cubicBezTo>
                    <a:pt x="18503" y="36826"/>
                    <a:pt x="19284" y="36502"/>
                    <a:pt x="19874" y="35916"/>
                  </a:cubicBezTo>
                  <a:cubicBezTo>
                    <a:pt x="20463" y="35326"/>
                    <a:pt x="20787" y="34545"/>
                    <a:pt x="20787" y="33709"/>
                  </a:cubicBezTo>
                  <a:lnTo>
                    <a:pt x="20787" y="3119"/>
                  </a:lnTo>
                  <a:cubicBezTo>
                    <a:pt x="20787" y="1401"/>
                    <a:pt x="19390" y="1"/>
                    <a:pt x="17670" y="1"/>
                  </a:cubicBezTo>
                  <a:lnTo>
                    <a:pt x="11587" y="1"/>
                  </a:lnTo>
                  <a:cubicBezTo>
                    <a:pt x="11565" y="1"/>
                    <a:pt x="11544" y="15"/>
                    <a:pt x="11538" y="37"/>
                  </a:cubicBezTo>
                  <a:lnTo>
                    <a:pt x="11532" y="60"/>
                  </a:lnTo>
                  <a:cubicBezTo>
                    <a:pt x="11358" y="687"/>
                    <a:pt x="10963" y="1093"/>
                    <a:pt x="10527" y="1093"/>
                  </a:cubicBezTo>
                  <a:lnTo>
                    <a:pt x="10262" y="1093"/>
                  </a:lnTo>
                  <a:cubicBezTo>
                    <a:pt x="9826" y="1093"/>
                    <a:pt x="9429" y="686"/>
                    <a:pt x="9255" y="60"/>
                  </a:cubicBezTo>
                  <a:lnTo>
                    <a:pt x="9251" y="37"/>
                  </a:lnTo>
                  <a:cubicBezTo>
                    <a:pt x="9245" y="15"/>
                    <a:pt x="9224" y="1"/>
                    <a:pt x="9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43">
              <a:extLst>
                <a:ext uri="{FF2B5EF4-FFF2-40B4-BE49-F238E27FC236}">
                  <a16:creationId xmlns:a16="http://schemas.microsoft.com/office/drawing/2014/main" id="{49412A4E-B0EE-EC55-27BC-14FD20AC623B}"/>
                </a:ext>
              </a:extLst>
            </p:cNvPr>
            <p:cNvSpPr/>
            <p:nvPr/>
          </p:nvSpPr>
          <p:spPr>
            <a:xfrm flipH="1">
              <a:off x="6395610" y="1221666"/>
              <a:ext cx="46420" cy="46344"/>
            </a:xfrm>
            <a:custGeom>
              <a:avLst/>
              <a:gdLst/>
              <a:ahLst/>
              <a:cxnLst/>
              <a:rect l="l" t="t" r="r" b="b"/>
              <a:pathLst>
                <a:path w="576" h="575" extrusionOk="0"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7"/>
                    <a:pt x="130" y="575"/>
                    <a:pt x="288" y="575"/>
                  </a:cubicBezTo>
                  <a:cubicBezTo>
                    <a:pt x="447" y="575"/>
                    <a:pt x="576" y="447"/>
                    <a:pt x="576" y="288"/>
                  </a:cubicBezTo>
                  <a:cubicBezTo>
                    <a:pt x="576" y="130"/>
                    <a:pt x="447" y="0"/>
                    <a:pt x="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502;p43">
              <a:extLst>
                <a:ext uri="{FF2B5EF4-FFF2-40B4-BE49-F238E27FC236}">
                  <a16:creationId xmlns:a16="http://schemas.microsoft.com/office/drawing/2014/main" id="{A9277547-4753-9E2F-A27E-3977075393CA}"/>
                </a:ext>
              </a:extLst>
            </p:cNvPr>
            <p:cNvGrpSpPr/>
            <p:nvPr/>
          </p:nvGrpSpPr>
          <p:grpSpPr>
            <a:xfrm flipH="1">
              <a:off x="5667350" y="2351303"/>
              <a:ext cx="1443534" cy="113322"/>
              <a:chOff x="927752" y="1851520"/>
              <a:chExt cx="1329956" cy="104406"/>
            </a:xfrm>
          </p:grpSpPr>
          <p:sp>
            <p:nvSpPr>
              <p:cNvPr id="53" name="Google Shape;503;p43">
                <a:extLst>
                  <a:ext uri="{FF2B5EF4-FFF2-40B4-BE49-F238E27FC236}">
                    <a16:creationId xmlns:a16="http://schemas.microsoft.com/office/drawing/2014/main" id="{B2E4997F-EC96-24B0-3DB2-95E8E649C873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04;p43">
                <a:extLst>
                  <a:ext uri="{FF2B5EF4-FFF2-40B4-BE49-F238E27FC236}">
                    <a16:creationId xmlns:a16="http://schemas.microsoft.com/office/drawing/2014/main" id="{2BFA7662-1E01-10EB-BD7F-545747632012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05;p43">
                <a:extLst>
                  <a:ext uri="{FF2B5EF4-FFF2-40B4-BE49-F238E27FC236}">
                    <a16:creationId xmlns:a16="http://schemas.microsoft.com/office/drawing/2014/main" id="{1AEE81D3-F606-8EAE-1279-E0CA83822AB6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6;p43">
                <a:extLst>
                  <a:ext uri="{FF2B5EF4-FFF2-40B4-BE49-F238E27FC236}">
                    <a16:creationId xmlns:a16="http://schemas.microsoft.com/office/drawing/2014/main" id="{2F0A7A3C-07E1-ECC3-E508-59AC58ED29D1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07;p43">
                <a:extLst>
                  <a:ext uri="{FF2B5EF4-FFF2-40B4-BE49-F238E27FC236}">
                    <a16:creationId xmlns:a16="http://schemas.microsoft.com/office/drawing/2014/main" id="{901F62E9-3667-1022-111D-AF4C20588DD0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8;p43">
                <a:extLst>
                  <a:ext uri="{FF2B5EF4-FFF2-40B4-BE49-F238E27FC236}">
                    <a16:creationId xmlns:a16="http://schemas.microsoft.com/office/drawing/2014/main" id="{1BEC17A6-F565-033A-C6A8-28DC947D73EF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09;p43">
                <a:extLst>
                  <a:ext uri="{FF2B5EF4-FFF2-40B4-BE49-F238E27FC236}">
                    <a16:creationId xmlns:a16="http://schemas.microsoft.com/office/drawing/2014/main" id="{81729B7D-B891-20E1-B24F-11A84DDA34E7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10;p43">
                <a:extLst>
                  <a:ext uri="{FF2B5EF4-FFF2-40B4-BE49-F238E27FC236}">
                    <a16:creationId xmlns:a16="http://schemas.microsoft.com/office/drawing/2014/main" id="{7AA0A889-62A3-0986-1E3E-06CCA86777C7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11;p43">
                <a:extLst>
                  <a:ext uri="{FF2B5EF4-FFF2-40B4-BE49-F238E27FC236}">
                    <a16:creationId xmlns:a16="http://schemas.microsoft.com/office/drawing/2014/main" id="{3963A1DE-1489-D255-1A68-4CAE37CC68A4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12;p43">
                <a:extLst>
                  <a:ext uri="{FF2B5EF4-FFF2-40B4-BE49-F238E27FC236}">
                    <a16:creationId xmlns:a16="http://schemas.microsoft.com/office/drawing/2014/main" id="{1EA86DDA-71E0-7511-00F0-D8E5E63873E4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13;p43">
                <a:extLst>
                  <a:ext uri="{FF2B5EF4-FFF2-40B4-BE49-F238E27FC236}">
                    <a16:creationId xmlns:a16="http://schemas.microsoft.com/office/drawing/2014/main" id="{BC55C991-E21C-975F-35E3-969782AC85F5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14;p43">
                <a:extLst>
                  <a:ext uri="{FF2B5EF4-FFF2-40B4-BE49-F238E27FC236}">
                    <a16:creationId xmlns:a16="http://schemas.microsoft.com/office/drawing/2014/main" id="{AC33DE72-0CBD-5CA3-9474-79E98C7EFD1D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15;p43">
                <a:extLst>
                  <a:ext uri="{FF2B5EF4-FFF2-40B4-BE49-F238E27FC236}">
                    <a16:creationId xmlns:a16="http://schemas.microsoft.com/office/drawing/2014/main" id="{04416F15-4179-6E7D-F698-D280E9B575DF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16;p43">
                <a:extLst>
                  <a:ext uri="{FF2B5EF4-FFF2-40B4-BE49-F238E27FC236}">
                    <a16:creationId xmlns:a16="http://schemas.microsoft.com/office/drawing/2014/main" id="{D9D733AF-E1C8-BE5A-60E8-84E037F957E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17;p43">
                <a:extLst>
                  <a:ext uri="{FF2B5EF4-FFF2-40B4-BE49-F238E27FC236}">
                    <a16:creationId xmlns:a16="http://schemas.microsoft.com/office/drawing/2014/main" id="{AD7D5154-D83D-4AFD-D020-50070830BE4B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18;p43">
                <a:extLst>
                  <a:ext uri="{FF2B5EF4-FFF2-40B4-BE49-F238E27FC236}">
                    <a16:creationId xmlns:a16="http://schemas.microsoft.com/office/drawing/2014/main" id="{CDFF506C-2BD0-8613-317C-C7449CDC749F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19;p43">
                <a:extLst>
                  <a:ext uri="{FF2B5EF4-FFF2-40B4-BE49-F238E27FC236}">
                    <a16:creationId xmlns:a16="http://schemas.microsoft.com/office/drawing/2014/main" id="{DD54ED00-197C-53FE-14E9-3E8EEFF2D1F5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520;p43">
              <a:extLst>
                <a:ext uri="{FF2B5EF4-FFF2-40B4-BE49-F238E27FC236}">
                  <a16:creationId xmlns:a16="http://schemas.microsoft.com/office/drawing/2014/main" id="{07EF99CF-6C37-C1D6-E83C-E0CA9FEADA0D}"/>
                </a:ext>
              </a:extLst>
            </p:cNvPr>
            <p:cNvSpPr/>
            <p:nvPr/>
          </p:nvSpPr>
          <p:spPr>
            <a:xfrm flipH="1">
              <a:off x="5654856" y="2176280"/>
              <a:ext cx="1521315" cy="8141"/>
            </a:xfrm>
            <a:custGeom>
              <a:avLst/>
              <a:gdLst/>
              <a:ahLst/>
              <a:cxnLst/>
              <a:rect l="l" t="t" r="r" b="b"/>
              <a:pathLst>
                <a:path w="188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876" y="101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1;p43">
              <a:extLst>
                <a:ext uri="{FF2B5EF4-FFF2-40B4-BE49-F238E27FC236}">
                  <a16:creationId xmlns:a16="http://schemas.microsoft.com/office/drawing/2014/main" id="{569C997C-801E-F22E-5429-42FCE1B6CBFA}"/>
                </a:ext>
              </a:extLst>
            </p:cNvPr>
            <p:cNvSpPr/>
            <p:nvPr/>
          </p:nvSpPr>
          <p:spPr>
            <a:xfrm flipH="1">
              <a:off x="5654856" y="2631503"/>
              <a:ext cx="1521315" cy="8221"/>
            </a:xfrm>
            <a:custGeom>
              <a:avLst/>
              <a:gdLst/>
              <a:ahLst/>
              <a:cxnLst/>
              <a:rect l="l" t="t" r="r" b="b"/>
              <a:pathLst>
                <a:path w="18877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8876" y="102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2;p43">
              <a:extLst>
                <a:ext uri="{FF2B5EF4-FFF2-40B4-BE49-F238E27FC236}">
                  <a16:creationId xmlns:a16="http://schemas.microsoft.com/office/drawing/2014/main" id="{3BBB245E-F72B-A51A-8B16-FAF0B9EA1022}"/>
                </a:ext>
              </a:extLst>
            </p:cNvPr>
            <p:cNvSpPr/>
            <p:nvPr/>
          </p:nvSpPr>
          <p:spPr>
            <a:xfrm flipH="1">
              <a:off x="5654856" y="3095994"/>
              <a:ext cx="1521315" cy="8302"/>
            </a:xfrm>
            <a:custGeom>
              <a:avLst/>
              <a:gdLst/>
              <a:ahLst/>
              <a:cxnLst/>
              <a:rect l="l" t="t" r="r" b="b"/>
              <a:pathLst>
                <a:path w="18877" h="103" extrusionOk="0">
                  <a:moveTo>
                    <a:pt x="1" y="1"/>
                  </a:moveTo>
                  <a:lnTo>
                    <a:pt x="1" y="103"/>
                  </a:lnTo>
                  <a:lnTo>
                    <a:pt x="18876" y="103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3;p43">
              <a:extLst>
                <a:ext uri="{FF2B5EF4-FFF2-40B4-BE49-F238E27FC236}">
                  <a16:creationId xmlns:a16="http://schemas.microsoft.com/office/drawing/2014/main" id="{E82DD30E-FB38-134D-72C6-91D944BDC9E8}"/>
                </a:ext>
              </a:extLst>
            </p:cNvPr>
            <p:cNvSpPr/>
            <p:nvPr/>
          </p:nvSpPr>
          <p:spPr>
            <a:xfrm flipH="1">
              <a:off x="5654856" y="3576848"/>
              <a:ext cx="1521315" cy="8141"/>
            </a:xfrm>
            <a:custGeom>
              <a:avLst/>
              <a:gdLst/>
              <a:ahLst/>
              <a:cxnLst/>
              <a:rect l="l" t="t" r="r" b="b"/>
              <a:pathLst>
                <a:path w="188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876" y="101"/>
                  </a:lnTo>
                  <a:lnTo>
                    <a:pt x="18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24;p43">
              <a:extLst>
                <a:ext uri="{FF2B5EF4-FFF2-40B4-BE49-F238E27FC236}">
                  <a16:creationId xmlns:a16="http://schemas.microsoft.com/office/drawing/2014/main" id="{DCE505B4-D8B2-DF53-E4CD-7A641CC52E70}"/>
                </a:ext>
              </a:extLst>
            </p:cNvPr>
            <p:cNvGrpSpPr/>
            <p:nvPr/>
          </p:nvGrpSpPr>
          <p:grpSpPr>
            <a:xfrm flipH="1">
              <a:off x="5667350" y="2823981"/>
              <a:ext cx="1443534" cy="113322"/>
              <a:chOff x="927752" y="1851520"/>
              <a:chExt cx="1329956" cy="104406"/>
            </a:xfrm>
          </p:grpSpPr>
          <p:sp>
            <p:nvSpPr>
              <p:cNvPr id="36" name="Google Shape;525;p43">
                <a:extLst>
                  <a:ext uri="{FF2B5EF4-FFF2-40B4-BE49-F238E27FC236}">
                    <a16:creationId xmlns:a16="http://schemas.microsoft.com/office/drawing/2014/main" id="{36F2D981-AEAD-D043-472C-907B8C32A4B6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6;p43">
                <a:extLst>
                  <a:ext uri="{FF2B5EF4-FFF2-40B4-BE49-F238E27FC236}">
                    <a16:creationId xmlns:a16="http://schemas.microsoft.com/office/drawing/2014/main" id="{7A3606A9-8166-A539-0E04-44DDEEA2CCCC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27;p43">
                <a:extLst>
                  <a:ext uri="{FF2B5EF4-FFF2-40B4-BE49-F238E27FC236}">
                    <a16:creationId xmlns:a16="http://schemas.microsoft.com/office/drawing/2014/main" id="{7BA4AB18-D9DB-9A9A-D320-902DA28D8089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28;p43">
                <a:extLst>
                  <a:ext uri="{FF2B5EF4-FFF2-40B4-BE49-F238E27FC236}">
                    <a16:creationId xmlns:a16="http://schemas.microsoft.com/office/drawing/2014/main" id="{9032299E-09BE-B73B-95BC-0D61B5E5E8E1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29;p43">
                <a:extLst>
                  <a:ext uri="{FF2B5EF4-FFF2-40B4-BE49-F238E27FC236}">
                    <a16:creationId xmlns:a16="http://schemas.microsoft.com/office/drawing/2014/main" id="{6055CFA2-EEC5-CB56-780A-4C56066BBB94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30;p43">
                <a:extLst>
                  <a:ext uri="{FF2B5EF4-FFF2-40B4-BE49-F238E27FC236}">
                    <a16:creationId xmlns:a16="http://schemas.microsoft.com/office/drawing/2014/main" id="{EC3115C8-210A-96F0-6C1A-F6DF4E8D1274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31;p43">
                <a:extLst>
                  <a:ext uri="{FF2B5EF4-FFF2-40B4-BE49-F238E27FC236}">
                    <a16:creationId xmlns:a16="http://schemas.microsoft.com/office/drawing/2014/main" id="{766027E5-380D-BA7E-5875-26C95D6D7750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32;p43">
                <a:extLst>
                  <a:ext uri="{FF2B5EF4-FFF2-40B4-BE49-F238E27FC236}">
                    <a16:creationId xmlns:a16="http://schemas.microsoft.com/office/drawing/2014/main" id="{B8746A4B-250E-5A76-1A3E-40EE7467E527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33;p43">
                <a:extLst>
                  <a:ext uri="{FF2B5EF4-FFF2-40B4-BE49-F238E27FC236}">
                    <a16:creationId xmlns:a16="http://schemas.microsoft.com/office/drawing/2014/main" id="{D772BD7D-D6EA-05CB-BCEB-359E598B086F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34;p43">
                <a:extLst>
                  <a:ext uri="{FF2B5EF4-FFF2-40B4-BE49-F238E27FC236}">
                    <a16:creationId xmlns:a16="http://schemas.microsoft.com/office/drawing/2014/main" id="{E1472A17-2598-D541-CC18-B1E751B9E87E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35;p43">
                <a:extLst>
                  <a:ext uri="{FF2B5EF4-FFF2-40B4-BE49-F238E27FC236}">
                    <a16:creationId xmlns:a16="http://schemas.microsoft.com/office/drawing/2014/main" id="{21FA21F2-8586-1171-63CB-FE8F26A147A8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36;p43">
                <a:extLst>
                  <a:ext uri="{FF2B5EF4-FFF2-40B4-BE49-F238E27FC236}">
                    <a16:creationId xmlns:a16="http://schemas.microsoft.com/office/drawing/2014/main" id="{26D95CF0-C877-99B9-B34A-C969DEF3335C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37;p43">
                <a:extLst>
                  <a:ext uri="{FF2B5EF4-FFF2-40B4-BE49-F238E27FC236}">
                    <a16:creationId xmlns:a16="http://schemas.microsoft.com/office/drawing/2014/main" id="{4C5E6D08-263E-69C3-6B12-3335C1C98E53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38;p43">
                <a:extLst>
                  <a:ext uri="{FF2B5EF4-FFF2-40B4-BE49-F238E27FC236}">
                    <a16:creationId xmlns:a16="http://schemas.microsoft.com/office/drawing/2014/main" id="{BB55BCC6-4E0E-9F14-BE9A-503BE8E6000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39;p43">
                <a:extLst>
                  <a:ext uri="{FF2B5EF4-FFF2-40B4-BE49-F238E27FC236}">
                    <a16:creationId xmlns:a16="http://schemas.microsoft.com/office/drawing/2014/main" id="{6C584D5C-2955-4F90-1785-47ABA16E87FF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40;p43">
                <a:extLst>
                  <a:ext uri="{FF2B5EF4-FFF2-40B4-BE49-F238E27FC236}">
                    <a16:creationId xmlns:a16="http://schemas.microsoft.com/office/drawing/2014/main" id="{C8579FD4-F781-F010-11B0-224BACB5F5DB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41;p43">
                <a:extLst>
                  <a:ext uri="{FF2B5EF4-FFF2-40B4-BE49-F238E27FC236}">
                    <a16:creationId xmlns:a16="http://schemas.microsoft.com/office/drawing/2014/main" id="{8B1D323B-B09D-9D47-EFFF-6B1E63ACF913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542;p43">
              <a:extLst>
                <a:ext uri="{FF2B5EF4-FFF2-40B4-BE49-F238E27FC236}">
                  <a16:creationId xmlns:a16="http://schemas.microsoft.com/office/drawing/2014/main" id="{38C9198A-B3C4-FF08-DCBF-6BD3C3F9A684}"/>
                </a:ext>
              </a:extLst>
            </p:cNvPr>
            <p:cNvGrpSpPr/>
            <p:nvPr/>
          </p:nvGrpSpPr>
          <p:grpSpPr>
            <a:xfrm flipH="1">
              <a:off x="5667350" y="3296659"/>
              <a:ext cx="1443534" cy="113322"/>
              <a:chOff x="927752" y="1851520"/>
              <a:chExt cx="1329956" cy="104406"/>
            </a:xfrm>
          </p:grpSpPr>
          <p:sp>
            <p:nvSpPr>
              <p:cNvPr id="19" name="Google Shape;543;p43">
                <a:extLst>
                  <a:ext uri="{FF2B5EF4-FFF2-40B4-BE49-F238E27FC236}">
                    <a16:creationId xmlns:a16="http://schemas.microsoft.com/office/drawing/2014/main" id="{C97D72B1-7EC4-AFD5-A752-57D3655BBC98}"/>
                  </a:ext>
                </a:extLst>
              </p:cNvPr>
              <p:cNvSpPr/>
              <p:nvPr/>
            </p:nvSpPr>
            <p:spPr>
              <a:xfrm>
                <a:off x="2130740" y="1851520"/>
                <a:ext cx="126893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708" y="101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44;p43">
                <a:extLst>
                  <a:ext uri="{FF2B5EF4-FFF2-40B4-BE49-F238E27FC236}">
                    <a16:creationId xmlns:a16="http://schemas.microsoft.com/office/drawing/2014/main" id="{6DCF272C-2992-93A5-8822-C41054441F75}"/>
                  </a:ext>
                </a:extLst>
              </p:cNvPr>
              <p:cNvSpPr/>
              <p:nvPr/>
            </p:nvSpPr>
            <p:spPr>
              <a:xfrm>
                <a:off x="1861661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45;p43">
                <a:extLst>
                  <a:ext uri="{FF2B5EF4-FFF2-40B4-BE49-F238E27FC236}">
                    <a16:creationId xmlns:a16="http://schemas.microsoft.com/office/drawing/2014/main" id="{6BBE6033-2AF4-0C7B-D6B1-41955FA08B22}"/>
                  </a:ext>
                </a:extLst>
              </p:cNvPr>
              <p:cNvSpPr/>
              <p:nvPr/>
            </p:nvSpPr>
            <p:spPr>
              <a:xfrm>
                <a:off x="1502962" y="1851520"/>
                <a:ext cx="32803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17" y="101"/>
                    </a:lnTo>
                    <a:lnTo>
                      <a:pt x="4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46;p43">
                <a:extLst>
                  <a:ext uri="{FF2B5EF4-FFF2-40B4-BE49-F238E27FC236}">
                    <a16:creationId xmlns:a16="http://schemas.microsoft.com/office/drawing/2014/main" id="{25B6AED0-EAFA-2E62-3724-A40A54D50129}"/>
                  </a:ext>
                </a:extLst>
              </p:cNvPr>
              <p:cNvSpPr/>
              <p:nvPr/>
            </p:nvSpPr>
            <p:spPr>
              <a:xfrm>
                <a:off x="1236406" y="1851520"/>
                <a:ext cx="230769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3107" y="101"/>
                    </a:lnTo>
                    <a:lnTo>
                      <a:pt x="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47;p43">
                <a:extLst>
                  <a:ext uri="{FF2B5EF4-FFF2-40B4-BE49-F238E27FC236}">
                    <a16:creationId xmlns:a16="http://schemas.microsoft.com/office/drawing/2014/main" id="{CB9BACC7-E3F8-7AE0-FEEF-FEB75730D78F}"/>
                  </a:ext>
                </a:extLst>
              </p:cNvPr>
              <p:cNvSpPr/>
              <p:nvPr/>
            </p:nvSpPr>
            <p:spPr>
              <a:xfrm>
                <a:off x="1046773" y="1851520"/>
                <a:ext cx="148797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003" y="101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48;p43">
                <a:extLst>
                  <a:ext uri="{FF2B5EF4-FFF2-40B4-BE49-F238E27FC236}">
                    <a16:creationId xmlns:a16="http://schemas.microsoft.com/office/drawing/2014/main" id="{392CA6EB-51DB-0F28-81F3-D93AD9C982C0}"/>
                  </a:ext>
                </a:extLst>
              </p:cNvPr>
              <p:cNvSpPr/>
              <p:nvPr/>
            </p:nvSpPr>
            <p:spPr>
              <a:xfrm>
                <a:off x="927752" y="1851520"/>
                <a:ext cx="9110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1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226" y="101"/>
                    </a:lnTo>
                    <a:lnTo>
                      <a:pt x="12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49;p43">
                <a:extLst>
                  <a:ext uri="{FF2B5EF4-FFF2-40B4-BE49-F238E27FC236}">
                    <a16:creationId xmlns:a16="http://schemas.microsoft.com/office/drawing/2014/main" id="{75B32047-048C-2ACD-A310-E290445CA863}"/>
                  </a:ext>
                </a:extLst>
              </p:cNvPr>
              <p:cNvSpPr/>
              <p:nvPr/>
            </p:nvSpPr>
            <p:spPr>
              <a:xfrm>
                <a:off x="2128068" y="1899936"/>
                <a:ext cx="129566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744" y="102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50;p43">
                <a:extLst>
                  <a:ext uri="{FF2B5EF4-FFF2-40B4-BE49-F238E27FC236}">
                    <a16:creationId xmlns:a16="http://schemas.microsoft.com/office/drawing/2014/main" id="{AD2E6BDD-E4AD-AF2B-0477-6050823DFB09}"/>
                  </a:ext>
                </a:extLst>
              </p:cNvPr>
              <p:cNvSpPr/>
              <p:nvPr/>
            </p:nvSpPr>
            <p:spPr>
              <a:xfrm>
                <a:off x="1820601" y="1899936"/>
                <a:ext cx="276953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102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51;p43">
                <a:extLst>
                  <a:ext uri="{FF2B5EF4-FFF2-40B4-BE49-F238E27FC236}">
                    <a16:creationId xmlns:a16="http://schemas.microsoft.com/office/drawing/2014/main" id="{987D55ED-112F-FA92-118D-472CC0E68D15}"/>
                  </a:ext>
                </a:extLst>
              </p:cNvPr>
              <p:cNvSpPr/>
              <p:nvPr/>
            </p:nvSpPr>
            <p:spPr>
              <a:xfrm>
                <a:off x="1467099" y="1899936"/>
                <a:ext cx="317790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4280" y="102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52;p43">
                <a:extLst>
                  <a:ext uri="{FF2B5EF4-FFF2-40B4-BE49-F238E27FC236}">
                    <a16:creationId xmlns:a16="http://schemas.microsoft.com/office/drawing/2014/main" id="{B479848E-280A-30ED-E6AF-9BA050D37358}"/>
                  </a:ext>
                </a:extLst>
              </p:cNvPr>
              <p:cNvSpPr/>
              <p:nvPr/>
            </p:nvSpPr>
            <p:spPr>
              <a:xfrm>
                <a:off x="1162008" y="1899936"/>
                <a:ext cx="27687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3729" y="102"/>
                    </a:lnTo>
                    <a:lnTo>
                      <a:pt x="3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53;p43">
                <a:extLst>
                  <a:ext uri="{FF2B5EF4-FFF2-40B4-BE49-F238E27FC236}">
                    <a16:creationId xmlns:a16="http://schemas.microsoft.com/office/drawing/2014/main" id="{E0790682-6B4C-86F1-A5AD-8CA0DD954A8D}"/>
                  </a:ext>
                </a:extLst>
              </p:cNvPr>
              <p:cNvSpPr/>
              <p:nvPr/>
            </p:nvSpPr>
            <p:spPr>
              <a:xfrm>
                <a:off x="927752" y="1899936"/>
                <a:ext cx="211464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02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47" y="102"/>
                    </a:lnTo>
                    <a:lnTo>
                      <a:pt x="2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54;p43">
                <a:extLst>
                  <a:ext uri="{FF2B5EF4-FFF2-40B4-BE49-F238E27FC236}">
                    <a16:creationId xmlns:a16="http://schemas.microsoft.com/office/drawing/2014/main" id="{DE1EB48C-7764-5319-DAFE-1BECCCF95BBF}"/>
                  </a:ext>
                </a:extLst>
              </p:cNvPr>
              <p:cNvSpPr/>
              <p:nvPr/>
            </p:nvSpPr>
            <p:spPr>
              <a:xfrm>
                <a:off x="2169276" y="1948352"/>
                <a:ext cx="88432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1191" y="10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55;p43">
                <a:extLst>
                  <a:ext uri="{FF2B5EF4-FFF2-40B4-BE49-F238E27FC236}">
                    <a16:creationId xmlns:a16="http://schemas.microsoft.com/office/drawing/2014/main" id="{793E4C2A-EC19-B9FA-E6B9-30197177C4A4}"/>
                  </a:ext>
                </a:extLst>
              </p:cNvPr>
              <p:cNvSpPr/>
              <p:nvPr/>
            </p:nvSpPr>
            <p:spPr>
              <a:xfrm>
                <a:off x="1889875" y="1948352"/>
                <a:ext cx="26150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521" y="10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56;p43">
                <a:extLst>
                  <a:ext uri="{FF2B5EF4-FFF2-40B4-BE49-F238E27FC236}">
                    <a16:creationId xmlns:a16="http://schemas.microsoft.com/office/drawing/2014/main" id="{E555822F-4DDA-19DD-60EB-4CB90055A44A}"/>
                  </a:ext>
                </a:extLst>
              </p:cNvPr>
              <p:cNvSpPr/>
              <p:nvPr/>
            </p:nvSpPr>
            <p:spPr>
              <a:xfrm>
                <a:off x="1523455" y="1948352"/>
                <a:ext cx="330635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4452" y="101"/>
                    </a:lnTo>
                    <a:lnTo>
                      <a:pt x="4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57;p43">
                <a:extLst>
                  <a:ext uri="{FF2B5EF4-FFF2-40B4-BE49-F238E27FC236}">
                    <a16:creationId xmlns:a16="http://schemas.microsoft.com/office/drawing/2014/main" id="{C8456B9A-CB6D-50D7-4F22-790E219BFA96}"/>
                  </a:ext>
                </a:extLst>
              </p:cNvPr>
              <p:cNvSpPr/>
              <p:nvPr/>
            </p:nvSpPr>
            <p:spPr>
              <a:xfrm>
                <a:off x="1241530" y="1948352"/>
                <a:ext cx="256237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02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3451" y="10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58;p43">
                <a:extLst>
                  <a:ext uri="{FF2B5EF4-FFF2-40B4-BE49-F238E27FC236}">
                    <a16:creationId xmlns:a16="http://schemas.microsoft.com/office/drawing/2014/main" id="{78EFA795-47B6-E295-0CF9-48CF704D4007}"/>
                  </a:ext>
                </a:extLst>
              </p:cNvPr>
              <p:cNvSpPr/>
              <p:nvPr/>
            </p:nvSpPr>
            <p:spPr>
              <a:xfrm>
                <a:off x="1031478" y="1948352"/>
                <a:ext cx="184511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2485" y="101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59;p43">
                <a:extLst>
                  <a:ext uri="{FF2B5EF4-FFF2-40B4-BE49-F238E27FC236}">
                    <a16:creationId xmlns:a16="http://schemas.microsoft.com/office/drawing/2014/main" id="{2A088D4B-E31A-6AB8-6B20-58F3D6279994}"/>
                  </a:ext>
                </a:extLst>
              </p:cNvPr>
              <p:cNvSpPr/>
              <p:nvPr/>
            </p:nvSpPr>
            <p:spPr>
              <a:xfrm>
                <a:off x="927752" y="1948352"/>
                <a:ext cx="72988" cy="7574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2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983" y="101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1D816C6A-E6D7-BA1C-23E0-C4794671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42" y="1142461"/>
            <a:ext cx="2393178" cy="3855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9298469"/>
      </p:ext>
    </p:extLst>
  </p:cSld>
  <p:clrMapOvr>
    <a:masterClrMapping/>
  </p:clrMapOvr>
</p:sld>
</file>

<file path=ppt/theme/theme1.xml><?xml version="1.0" encoding="utf-8"?>
<a:theme xmlns:a="http://schemas.openxmlformats.org/drawingml/2006/main" name="Hangul Learning App Pitch Deck by Slidesgo">
  <a:themeElements>
    <a:clrScheme name="Simple Light">
      <a:dk1>
        <a:srgbClr val="434343"/>
      </a:dk1>
      <a:lt1>
        <a:srgbClr val="D17254"/>
      </a:lt1>
      <a:dk2>
        <a:srgbClr val="F18C6C"/>
      </a:dk2>
      <a:lt2>
        <a:srgbClr val="FCB59F"/>
      </a:lt2>
      <a:accent1>
        <a:srgbClr val="FFD8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329</Words>
  <Application>Microsoft Office PowerPoint</Application>
  <PresentationFormat>On-screen Show (16:9)</PresentationFormat>
  <Paragraphs>39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Abel</vt:lpstr>
      <vt:lpstr>NanumGothic ExtraBold</vt:lpstr>
      <vt:lpstr>Open Sans</vt:lpstr>
      <vt:lpstr>Arial</vt:lpstr>
      <vt:lpstr>Hangul Learning App Pitch Deck by Slidesgo</vt:lpstr>
      <vt:lpstr>DAMAN Aplikasi Resep Makanan</vt:lpstr>
      <vt:lpstr>INTRODUCTION</vt:lpstr>
      <vt:lpstr>Latar Belakang</vt:lpstr>
      <vt:lpstr>Solusi Ditawarkan</vt:lpstr>
      <vt:lpstr>Solusi Ditawarkan</vt:lpstr>
      <vt:lpstr>DAMAN - DAPUR MAKAN</vt:lpstr>
      <vt:lpstr>01</vt:lpstr>
      <vt:lpstr>The solutions</vt:lpstr>
      <vt:lpstr>CLOSE VIEW</vt:lpstr>
      <vt:lpstr>CLOSE VIEW</vt:lpstr>
      <vt:lpstr>CLOSE VIEW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SEREP Aplikasi Resep Makanan</dc:title>
  <dc:creator>user</dc:creator>
  <cp:lastModifiedBy>Night Rogue</cp:lastModifiedBy>
  <cp:revision>4</cp:revision>
  <dcterms:modified xsi:type="dcterms:W3CDTF">2022-12-12T03:43:05Z</dcterms:modified>
</cp:coreProperties>
</file>