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722E5-3766-4FD4-8DC3-91FEF3763C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9A29-FE02-4C79-A8D3-3878A440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9A29-FE02-4C79-A8D3-3878A4408B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8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99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62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3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7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CC0B-EABB-4F99-A9BA-89D3E23B94A0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612076-9BB5-4864-94FC-B884F65C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77636"/>
            <a:ext cx="7766936" cy="2873200"/>
          </a:xfrm>
        </p:spPr>
        <p:txBody>
          <a:bodyPr/>
          <a:lstStyle/>
          <a:p>
            <a:pPr algn="l"/>
            <a:r>
              <a:rPr lang="en-US" sz="6000" b="1" i="1" dirty="0" smtClean="0">
                <a:solidFill>
                  <a:schemeClr val="accent4">
                    <a:lumMod val="75000"/>
                  </a:schemeClr>
                </a:solidFill>
              </a:rPr>
              <a:t>STUDENT Data Management System</a:t>
            </a:r>
            <a:endParaRPr lang="en-US" sz="6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505" y="4244797"/>
            <a:ext cx="8241221" cy="203131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Submitted By: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MD. GOLAM KAOCHHAR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ROLL: 1607100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COURSE NO: CSE 2102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kind of facilities one can get by by using this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583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One can </a:t>
            </a:r>
            <a:r>
              <a:rPr lang="en-US" sz="2800" b="1" dirty="0" smtClean="0">
                <a:solidFill>
                  <a:schemeClr val="accent2"/>
                </a:solidFill>
              </a:rPr>
              <a:t>add</a:t>
            </a:r>
            <a:r>
              <a:rPr lang="en-US" sz="2800" dirty="0" smtClean="0"/>
              <a:t> student information including his name, department, roll, id and phone number.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One can </a:t>
            </a:r>
            <a:r>
              <a:rPr lang="en-US" sz="2800" b="1" dirty="0" smtClean="0">
                <a:solidFill>
                  <a:schemeClr val="accent2"/>
                </a:solidFill>
              </a:rPr>
              <a:t>search</a:t>
            </a:r>
            <a:r>
              <a:rPr lang="en-US" sz="2800" dirty="0" smtClean="0"/>
              <a:t> student information based on his name, department, roll, id and phone number.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One can </a:t>
            </a:r>
            <a:r>
              <a:rPr lang="en-US" sz="2800" b="1" dirty="0" smtClean="0">
                <a:solidFill>
                  <a:schemeClr val="accent2"/>
                </a:solidFill>
              </a:rPr>
              <a:t>update</a:t>
            </a:r>
            <a:r>
              <a:rPr lang="en-US" sz="2800" dirty="0" smtClean="0"/>
              <a:t> student information by typing his name</a:t>
            </a:r>
            <a:r>
              <a:rPr lang="en-US" sz="2800" dirty="0"/>
              <a:t> </a:t>
            </a:r>
            <a:r>
              <a:rPr lang="en-US" sz="2800" dirty="0" smtClean="0"/>
              <a:t>and update his roll, id, phone number and name uniquely.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43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5019"/>
            <a:ext cx="8596668" cy="519545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One can </a:t>
            </a:r>
            <a:r>
              <a:rPr lang="en-US" sz="3200" b="1" dirty="0" smtClean="0">
                <a:solidFill>
                  <a:schemeClr val="accent2"/>
                </a:solidFill>
              </a:rPr>
              <a:t>delete</a:t>
            </a:r>
            <a:r>
              <a:rPr lang="en-US" sz="3200" dirty="0" smtClean="0"/>
              <a:t> any student information by typing his name.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One can also </a:t>
            </a:r>
            <a:r>
              <a:rPr lang="en-US" sz="3200" b="1" dirty="0" smtClean="0">
                <a:solidFill>
                  <a:schemeClr val="accent2"/>
                </a:solidFill>
              </a:rPr>
              <a:t>view </a:t>
            </a:r>
            <a:r>
              <a:rPr lang="en-US" sz="3200" dirty="0" smtClean="0">
                <a:solidFill>
                  <a:schemeClr val="tx1"/>
                </a:solidFill>
              </a:rPr>
              <a:t>all student information.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Here, also include </a:t>
            </a:r>
            <a:r>
              <a:rPr lang="en-US" sz="3200" b="1" dirty="0" smtClean="0">
                <a:solidFill>
                  <a:schemeClr val="accent2"/>
                </a:solidFill>
              </a:rPr>
              <a:t>password system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One can change this password inside the main menu option.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Here, </a:t>
            </a:r>
            <a:r>
              <a:rPr lang="en-US" sz="3200" b="1" dirty="0" smtClean="0">
                <a:solidFill>
                  <a:schemeClr val="accent2"/>
                </a:solidFill>
              </a:rPr>
              <a:t>code.txt</a:t>
            </a:r>
            <a:r>
              <a:rPr lang="en-US" sz="3200" dirty="0" smtClean="0"/>
              <a:t> file contain password.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Here, also has a </a:t>
            </a:r>
            <a:r>
              <a:rPr lang="en-US" sz="3200" b="1" dirty="0" smtClean="0">
                <a:solidFill>
                  <a:schemeClr val="accent2"/>
                </a:solidFill>
              </a:rPr>
              <a:t>exit</a:t>
            </a:r>
            <a:r>
              <a:rPr lang="en-US" sz="3200" dirty="0" smtClean="0"/>
              <a:t> option.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Here, different </a:t>
            </a:r>
            <a:r>
              <a:rPr lang="en-US" sz="3200" b="1" dirty="0">
                <a:solidFill>
                  <a:schemeClr val="accent2"/>
                </a:solidFill>
              </a:rPr>
              <a:t>header file</a:t>
            </a:r>
            <a:r>
              <a:rPr lang="en-US" sz="3200" dirty="0">
                <a:solidFill>
                  <a:schemeClr val="tx1"/>
                </a:solidFill>
              </a:rPr>
              <a:t> has been </a:t>
            </a:r>
            <a:r>
              <a:rPr lang="en-US" sz="3200" dirty="0" smtClean="0">
                <a:solidFill>
                  <a:schemeClr val="tx1"/>
                </a:solidFill>
              </a:rPr>
              <a:t>used.</a:t>
            </a:r>
            <a:endParaRPr lang="en-US" sz="32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3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5279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Here,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student_info.txt  </a:t>
            </a:r>
            <a:r>
              <a:rPr lang="en-US" sz="3200" dirty="0" smtClean="0">
                <a:solidFill>
                  <a:schemeClr val="tx1"/>
                </a:solidFill>
              </a:rPr>
              <a:t>file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contain all student information.</a:t>
            </a:r>
          </a:p>
          <a:p>
            <a:pPr algn="just"/>
            <a:r>
              <a:rPr lang="en-US" sz="3200" b="1" dirty="0" smtClean="0">
                <a:solidFill>
                  <a:schemeClr val="accent2"/>
                </a:solidFill>
              </a:rPr>
              <a:t>Input.txt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file contain student information which help to show the saved student information and help to including them with new student information.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Here, the file </a:t>
            </a:r>
            <a:r>
              <a:rPr lang="en-US" sz="3200" b="1" dirty="0" smtClean="0">
                <a:solidFill>
                  <a:schemeClr val="accent2"/>
                </a:solidFill>
              </a:rPr>
              <a:t>dust.txt </a:t>
            </a:r>
            <a:r>
              <a:rPr lang="en-US" sz="3200" dirty="0" smtClean="0">
                <a:solidFill>
                  <a:schemeClr val="tx1"/>
                </a:solidFill>
              </a:rPr>
              <a:t>contain the student information which has been deleted.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For global variable, not to be </a:t>
            </a:r>
            <a:r>
              <a:rPr lang="en-US" sz="3200" b="1" dirty="0" smtClean="0">
                <a:solidFill>
                  <a:schemeClr val="accent2"/>
                </a:solidFill>
              </a:rPr>
              <a:t>redefined </a:t>
            </a:r>
            <a:r>
              <a:rPr lang="en-US" sz="3200" dirty="0" smtClean="0">
                <a:solidFill>
                  <a:schemeClr val="tx1"/>
                </a:solidFill>
              </a:rPr>
              <a:t>and for accessible by other file</a:t>
            </a:r>
            <a:r>
              <a:rPr lang="en-US" sz="3200" b="1" dirty="0" smtClean="0">
                <a:solidFill>
                  <a:schemeClr val="accent2"/>
                </a:solidFill>
              </a:rPr>
              <a:t> extern</a:t>
            </a:r>
            <a:r>
              <a:rPr lang="en-US" sz="3200" dirty="0" smtClean="0">
                <a:solidFill>
                  <a:schemeClr val="tx1"/>
                </a:solidFill>
              </a:rPr>
              <a:t> keyword has been used.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2"/>
                </a:solidFill>
              </a:rPr>
              <a:t>The tropics </a:t>
            </a:r>
            <a:r>
              <a:rPr lang="en-US" b="1" dirty="0">
                <a:solidFill>
                  <a:schemeClr val="accent2"/>
                </a:solidFill>
              </a:rPr>
              <a:t>being covered by this PROJECT </a:t>
            </a:r>
            <a:r>
              <a:rPr lang="en-US" b="1" dirty="0" smtClean="0">
                <a:solidFill>
                  <a:schemeClr val="accent2"/>
                </a:solidFill>
              </a:rPr>
              <a:t>are given below :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Namespace, Setter Function, Getter Function</a:t>
            </a:r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accent1"/>
                </a:solidFill>
              </a:rPr>
              <a:t>Class </a:t>
            </a:r>
            <a:r>
              <a:rPr lang="en-US" sz="2800" b="1" dirty="0" smtClean="0">
                <a:solidFill>
                  <a:schemeClr val="accent2"/>
                </a:solidFill>
              </a:rPr>
              <a:t>student</a:t>
            </a:r>
            <a:r>
              <a:rPr lang="en-US" sz="2800" dirty="0" smtClean="0">
                <a:solidFill>
                  <a:schemeClr val="accent1"/>
                </a:solidFill>
              </a:rPr>
              <a:t>, object of </a:t>
            </a:r>
            <a:r>
              <a:rPr lang="en-US" sz="2800" b="1" dirty="0">
                <a:solidFill>
                  <a:schemeClr val="accent2"/>
                </a:solidFill>
              </a:rPr>
              <a:t>student</a:t>
            </a:r>
            <a:r>
              <a:rPr lang="en-US" sz="2800" dirty="0" smtClean="0">
                <a:solidFill>
                  <a:schemeClr val="accent1"/>
                </a:solidFill>
              </a:rPr>
              <a:t> class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Class </a:t>
            </a:r>
            <a:r>
              <a:rPr lang="en-US" sz="2800" b="1" dirty="0" smtClean="0">
                <a:solidFill>
                  <a:schemeClr val="accent2"/>
                </a:solidFill>
              </a:rPr>
              <a:t>mark</a:t>
            </a:r>
            <a:r>
              <a:rPr lang="en-US" sz="2800" dirty="0" smtClean="0">
                <a:solidFill>
                  <a:schemeClr val="accent1"/>
                </a:solidFill>
              </a:rPr>
              <a:t>, </a:t>
            </a:r>
            <a:r>
              <a:rPr lang="en-US" sz="2800" dirty="0">
                <a:solidFill>
                  <a:schemeClr val="accent1"/>
                </a:solidFill>
              </a:rPr>
              <a:t>object of </a:t>
            </a:r>
            <a:r>
              <a:rPr lang="en-US" sz="2800" b="1" dirty="0" smtClean="0">
                <a:solidFill>
                  <a:schemeClr val="accent2"/>
                </a:solidFill>
              </a:rPr>
              <a:t>mark </a:t>
            </a:r>
            <a:r>
              <a:rPr lang="en-US" sz="2800" dirty="0" smtClean="0">
                <a:solidFill>
                  <a:schemeClr val="accent1"/>
                </a:solidFill>
              </a:rPr>
              <a:t>class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Friend</a:t>
            </a:r>
            <a:r>
              <a:rPr lang="en-US" sz="2800" dirty="0" smtClean="0">
                <a:solidFill>
                  <a:schemeClr val="accent1"/>
                </a:solidFill>
              </a:rPr>
              <a:t> function, Operator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Overloading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Constructor, Destructor, Member function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Inheritance, Polymorphism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accent1"/>
                </a:solidFill>
              </a:rPr>
              <a:t>Input output file,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1333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3" y="609599"/>
            <a:ext cx="9103975" cy="5320145"/>
          </a:xfrm>
        </p:spPr>
        <p:txBody>
          <a:bodyPr>
            <a:no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</a:t>
            </a:r>
            <a:r>
              <a:rPr lang="en-US" sz="13800" dirty="0" smtClean="0"/>
              <a:t>Thank </a:t>
            </a:r>
            <a:r>
              <a:rPr lang="en-US" sz="13800" dirty="0"/>
              <a:t>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565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272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STUDENT Data Management System</vt:lpstr>
      <vt:lpstr>What kind of facilities one can get by by using this project</vt:lpstr>
      <vt:lpstr>PowerPoint Presentation</vt:lpstr>
      <vt:lpstr> </vt:lpstr>
      <vt:lpstr>The tropics being covered by this PROJECT are given below :</vt:lpstr>
      <vt:lpstr>    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DBMS (Data Management System)</dc:title>
  <dc:creator>Md. Kausar Ahmed</dc:creator>
  <cp:lastModifiedBy>Md. Kausar Ahmed</cp:lastModifiedBy>
  <cp:revision>16</cp:revision>
  <dcterms:created xsi:type="dcterms:W3CDTF">2018-06-21T13:03:59Z</dcterms:created>
  <dcterms:modified xsi:type="dcterms:W3CDTF">2018-06-24T00:49:45Z</dcterms:modified>
</cp:coreProperties>
</file>