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7C205-5E7C-4CC7-9206-AFE28A7608EE}">
  <a:tblStyle styleId="{3BD7C205-5E7C-4CC7-9206-AFE28A7608E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Without log in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Create/Edit Destination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Shape 10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Destination Detail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Without log in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Register User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event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Inited event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Past Event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Shape 8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Rate Event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 Event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Create/Edit Event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Shape 631"/>
          <p:cNvGrpSpPr/>
          <p:nvPr/>
        </p:nvGrpSpPr>
        <p:grpSpPr>
          <a:xfrm>
            <a:off x="236282" y="50547"/>
            <a:ext cx="8484512" cy="5042448"/>
            <a:chOff x="2006444" y="13009537"/>
            <a:chExt cx="9166500" cy="5198400"/>
          </a:xfrm>
        </p:grpSpPr>
        <p:sp>
          <p:nvSpPr>
            <p:cNvPr id="632" name="Shape 632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http://www.travelbuddy.com/register</a:t>
              </a:r>
            </a:p>
          </p:txBody>
        </p:sp>
        <p:grpSp>
          <p:nvGrpSpPr>
            <p:cNvPr id="636" name="Shape 636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637" name="Shape 637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39" name="Shape 639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640" name="Shape 640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41" name="Shape 641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42" name="Shape 642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643" name="Shape 643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44" name="Shape 644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645" name="Shape 645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6" name="Shape 646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34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7126250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Log in</a:t>
            </a:r>
          </a:p>
        </p:txBody>
      </p:sp>
      <p:sp>
        <p:nvSpPr>
          <p:cNvPr id="649" name="Shape 649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2157575" y="14731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2157575" y="1879600"/>
            <a:ext cx="28107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839675" y="145982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Name</a:t>
            </a:r>
          </a:p>
        </p:txBody>
      </p:sp>
      <p:cxnSp>
        <p:nvCxnSpPr>
          <p:cNvPr id="653" name="Shape 653"/>
          <p:cNvCxnSpPr/>
          <p:nvPr/>
        </p:nvCxnSpPr>
        <p:spPr>
          <a:xfrm>
            <a:off x="363625" y="1210100"/>
            <a:ext cx="83139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4" name="Shape 654"/>
          <p:cNvSpPr/>
          <p:nvPr/>
        </p:nvSpPr>
        <p:spPr>
          <a:xfrm>
            <a:off x="2157575" y="229416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2163275" y="2708737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2163275" y="311926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839675" y="309076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  <p:sp>
        <p:nvSpPr>
          <p:cNvPr id="658" name="Shape 658"/>
          <p:cNvSpPr/>
          <p:nvPr/>
        </p:nvSpPr>
        <p:spPr>
          <a:xfrm>
            <a:off x="839675" y="26972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Phone</a:t>
            </a:r>
          </a:p>
        </p:txBody>
      </p:sp>
      <p:sp>
        <p:nvSpPr>
          <p:cNvPr id="659" name="Shape 659"/>
          <p:cNvSpPr/>
          <p:nvPr/>
        </p:nvSpPr>
        <p:spPr>
          <a:xfrm>
            <a:off x="839675" y="18532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Last Name</a:t>
            </a:r>
          </a:p>
        </p:txBody>
      </p:sp>
      <p:sp>
        <p:nvSpPr>
          <p:cNvPr id="660" name="Shape 660"/>
          <p:cNvSpPr/>
          <p:nvPr/>
        </p:nvSpPr>
        <p:spPr>
          <a:xfrm>
            <a:off x="839675" y="224677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661" name="Shape 661"/>
          <p:cNvSpPr/>
          <p:nvPr/>
        </p:nvSpPr>
        <p:spPr>
          <a:xfrm>
            <a:off x="5786375" y="3631200"/>
            <a:ext cx="2243700" cy="22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 Profile Picture</a:t>
            </a:r>
          </a:p>
        </p:txBody>
      </p:sp>
      <p:pic>
        <p:nvPicPr>
          <p:cNvPr id="662" name="Shape 662" descr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425" y="1473125"/>
            <a:ext cx="2243724" cy="189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63" name="Shape 663"/>
          <p:cNvSpPr/>
          <p:nvPr/>
        </p:nvSpPr>
        <p:spPr>
          <a:xfrm>
            <a:off x="916050" y="4149850"/>
            <a:ext cx="952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</a:t>
            </a:r>
          </a:p>
        </p:txBody>
      </p:sp>
      <p:sp>
        <p:nvSpPr>
          <p:cNvPr id="664" name="Shape 664"/>
          <p:cNvSpPr/>
          <p:nvPr/>
        </p:nvSpPr>
        <p:spPr>
          <a:xfrm>
            <a:off x="2059050" y="4149850"/>
            <a:ext cx="952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Shape 985"/>
          <p:cNvGrpSpPr/>
          <p:nvPr/>
        </p:nvGrpSpPr>
        <p:grpSpPr>
          <a:xfrm>
            <a:off x="416255" y="50535"/>
            <a:ext cx="8194851" cy="5042448"/>
            <a:chOff x="2006444" y="13009537"/>
            <a:chExt cx="9166500" cy="5198400"/>
          </a:xfrm>
        </p:grpSpPr>
        <p:sp>
          <p:nvSpPr>
            <p:cNvPr id="986" name="Shape 986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http://www.travelbuddy.com/destinationss/create</a:t>
              </a:r>
            </a:p>
          </p:txBody>
        </p:sp>
        <p:grpSp>
          <p:nvGrpSpPr>
            <p:cNvPr id="990" name="Shape 990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991" name="Shape 991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93" name="Shape 993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994" name="Shape 994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96" name="Shape 996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997" name="Shape 997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999" name="Shape 999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00" name="Shape 1000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1001" name="Shape 1001"/>
          <p:cNvSpPr txBox="1"/>
          <p:nvPr/>
        </p:nvSpPr>
        <p:spPr>
          <a:xfrm>
            <a:off x="1348350" y="2136025"/>
            <a:ext cx="17316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1002" name="Shape 1002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1003" name="Shape 1003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1004" name="Shape 1004"/>
          <p:cNvSpPr txBox="1"/>
          <p:nvPr/>
        </p:nvSpPr>
        <p:spPr>
          <a:xfrm>
            <a:off x="649810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Hi, Mr. X</a:t>
            </a:r>
          </a:p>
        </p:txBody>
      </p:sp>
      <p:sp>
        <p:nvSpPr>
          <p:cNvPr id="1005" name="Shape 1005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06" name="Shape 1006"/>
          <p:cNvCxnSpPr/>
          <p:nvPr/>
        </p:nvCxnSpPr>
        <p:spPr>
          <a:xfrm rot="10800000" flipH="1">
            <a:off x="419875" y="1075775"/>
            <a:ext cx="81876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7" name="Shape 1007"/>
          <p:cNvSpPr/>
          <p:nvPr/>
        </p:nvSpPr>
        <p:spPr>
          <a:xfrm>
            <a:off x="3114025" y="128547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3114025" y="176386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3114025" y="22128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1601850" y="127621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1011" name="Shape 1011"/>
          <p:cNvSpPr/>
          <p:nvPr/>
        </p:nvSpPr>
        <p:spPr>
          <a:xfrm>
            <a:off x="1601850" y="2203225"/>
            <a:ext cx="10500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</a:t>
            </a:r>
          </a:p>
        </p:txBody>
      </p:sp>
      <p:sp>
        <p:nvSpPr>
          <p:cNvPr id="1012" name="Shape 1012"/>
          <p:cNvSpPr/>
          <p:nvPr/>
        </p:nvSpPr>
        <p:spPr>
          <a:xfrm>
            <a:off x="1601850" y="170611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City</a:t>
            </a:r>
          </a:p>
        </p:txBody>
      </p:sp>
      <p:sp>
        <p:nvSpPr>
          <p:cNvPr id="1013" name="Shape 1013"/>
          <p:cNvSpPr/>
          <p:nvPr/>
        </p:nvSpPr>
        <p:spPr>
          <a:xfrm>
            <a:off x="6583225" y="1802775"/>
            <a:ext cx="1670100" cy="3237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Destination</a:t>
            </a:r>
          </a:p>
        </p:txBody>
      </p:sp>
      <p:sp>
        <p:nvSpPr>
          <p:cNvPr id="1014" name="Shape 1014"/>
          <p:cNvSpPr/>
          <p:nvPr/>
        </p:nvSpPr>
        <p:spPr>
          <a:xfrm>
            <a:off x="7450600" y="568425"/>
            <a:ext cx="952500" cy="32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82300" y="3130225"/>
            <a:ext cx="7164000" cy="150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16" name="Shape 1016" descr="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99" y="3312643"/>
            <a:ext cx="1525574" cy="11441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Shape 1017"/>
          <p:cNvSpPr/>
          <p:nvPr/>
        </p:nvSpPr>
        <p:spPr>
          <a:xfrm>
            <a:off x="7990600" y="3674725"/>
            <a:ext cx="412500" cy="42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+</a:t>
            </a:r>
          </a:p>
        </p:txBody>
      </p:sp>
      <p:pic>
        <p:nvPicPr>
          <p:cNvPr id="1018" name="Shape 1018" descr="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799" y="3266305"/>
            <a:ext cx="1731600" cy="123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Shape 1019" descr="3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9900" y="3266299"/>
            <a:ext cx="1525575" cy="123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Shape 1020" descr="5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9973" y="3235375"/>
            <a:ext cx="1731600" cy="1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Shape 1025"/>
          <p:cNvGrpSpPr/>
          <p:nvPr/>
        </p:nvGrpSpPr>
        <p:grpSpPr>
          <a:xfrm>
            <a:off x="416255" y="50535"/>
            <a:ext cx="8194851" cy="5042448"/>
            <a:chOff x="2006444" y="13009537"/>
            <a:chExt cx="9166500" cy="5198400"/>
          </a:xfrm>
        </p:grpSpPr>
        <p:sp>
          <p:nvSpPr>
            <p:cNvPr id="1026" name="Shape 1026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http://www.travelbuddy.com/destinations/1</a:t>
              </a:r>
            </a:p>
          </p:txBody>
        </p:sp>
        <p:grpSp>
          <p:nvGrpSpPr>
            <p:cNvPr id="1030" name="Shape 1030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1031" name="Shape 1031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33" name="Shape 1033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1034" name="Shape 1034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36" name="Shape 1036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1037" name="Shape 1037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039" name="Shape 1039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0" name="Shape 1040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1041" name="Shape 1041"/>
          <p:cNvSpPr txBox="1"/>
          <p:nvPr/>
        </p:nvSpPr>
        <p:spPr>
          <a:xfrm>
            <a:off x="1348350" y="2136025"/>
            <a:ext cx="17316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1042" name="Shape 1042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1043" name="Shape 1043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1044" name="Shape 1044"/>
          <p:cNvSpPr txBox="1"/>
          <p:nvPr/>
        </p:nvSpPr>
        <p:spPr>
          <a:xfrm>
            <a:off x="649810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Hi, Mr. X</a:t>
            </a:r>
          </a:p>
        </p:txBody>
      </p:sp>
      <p:sp>
        <p:nvSpPr>
          <p:cNvPr id="1045" name="Shape 1045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46" name="Shape 1046"/>
          <p:cNvCxnSpPr/>
          <p:nvPr/>
        </p:nvCxnSpPr>
        <p:spPr>
          <a:xfrm rot="10800000" flipH="1">
            <a:off x="419875" y="1075775"/>
            <a:ext cx="81876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7" name="Shape 1047"/>
          <p:cNvSpPr/>
          <p:nvPr/>
        </p:nvSpPr>
        <p:spPr>
          <a:xfrm>
            <a:off x="3798025" y="1276225"/>
            <a:ext cx="27993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Clearwater Beach</a:t>
            </a:r>
          </a:p>
        </p:txBody>
      </p:sp>
      <p:sp>
        <p:nvSpPr>
          <p:cNvPr id="1048" name="Shape 1048"/>
          <p:cNvSpPr/>
          <p:nvPr/>
        </p:nvSpPr>
        <p:spPr>
          <a:xfrm>
            <a:off x="3798025" y="1749387"/>
            <a:ext cx="27993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Florida</a:t>
            </a:r>
          </a:p>
        </p:txBody>
      </p:sp>
      <p:sp>
        <p:nvSpPr>
          <p:cNvPr id="1049" name="Shape 1049"/>
          <p:cNvSpPr/>
          <p:nvPr/>
        </p:nvSpPr>
        <p:spPr>
          <a:xfrm>
            <a:off x="3798025" y="2203225"/>
            <a:ext cx="27993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Florida</a:t>
            </a:r>
          </a:p>
        </p:txBody>
      </p:sp>
      <p:sp>
        <p:nvSpPr>
          <p:cNvPr id="1050" name="Shape 1050"/>
          <p:cNvSpPr/>
          <p:nvPr/>
        </p:nvSpPr>
        <p:spPr>
          <a:xfrm>
            <a:off x="1889425" y="127621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    :</a:t>
            </a:r>
          </a:p>
        </p:txBody>
      </p:sp>
      <p:sp>
        <p:nvSpPr>
          <p:cNvPr id="1051" name="Shape 1051"/>
          <p:cNvSpPr/>
          <p:nvPr/>
        </p:nvSpPr>
        <p:spPr>
          <a:xfrm>
            <a:off x="1889425" y="2203225"/>
            <a:ext cx="1158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         :</a:t>
            </a:r>
          </a:p>
        </p:txBody>
      </p:sp>
      <p:sp>
        <p:nvSpPr>
          <p:cNvPr id="1052" name="Shape 1052"/>
          <p:cNvSpPr/>
          <p:nvPr/>
        </p:nvSpPr>
        <p:spPr>
          <a:xfrm>
            <a:off x="1889425" y="170611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City           :</a:t>
            </a:r>
          </a:p>
        </p:txBody>
      </p:sp>
      <p:sp>
        <p:nvSpPr>
          <p:cNvPr id="1053" name="Shape 1053"/>
          <p:cNvSpPr/>
          <p:nvPr/>
        </p:nvSpPr>
        <p:spPr>
          <a:xfrm>
            <a:off x="7450600" y="568425"/>
            <a:ext cx="952500" cy="32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1054" name="Shape 1054"/>
          <p:cNvSpPr/>
          <p:nvPr/>
        </p:nvSpPr>
        <p:spPr>
          <a:xfrm>
            <a:off x="603575" y="3130225"/>
            <a:ext cx="7799400" cy="150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5" name="Shape 1055" descr="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99" y="3312643"/>
            <a:ext cx="1525574" cy="114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Shape 1056" descr="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799" y="3266305"/>
            <a:ext cx="1731600" cy="123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Shape 1057" descr="3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037" y="3266299"/>
            <a:ext cx="1671987" cy="123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Shape 1058" descr="5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6248" y="3235387"/>
            <a:ext cx="1731600" cy="1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Shape 669"/>
          <p:cNvGrpSpPr/>
          <p:nvPr/>
        </p:nvGrpSpPr>
        <p:grpSpPr>
          <a:xfrm>
            <a:off x="236282" y="50547"/>
            <a:ext cx="8484512" cy="5042448"/>
            <a:chOff x="2006444" y="13009537"/>
            <a:chExt cx="9166500" cy="5198400"/>
          </a:xfrm>
        </p:grpSpPr>
        <p:sp>
          <p:nvSpPr>
            <p:cNvPr id="670" name="Shape 670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http://www.travelbuddy.com/edit_profile/1</a:t>
              </a:r>
            </a:p>
          </p:txBody>
        </p:sp>
        <p:grpSp>
          <p:nvGrpSpPr>
            <p:cNvPr id="674" name="Shape 674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675" name="Shape 675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6" name="Shape 676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7" name="Shape 677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678" name="Shape 678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79" name="Shape 679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80" name="Shape 680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681" name="Shape 681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82" name="Shape 682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683" name="Shape 683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4" name="Shape 684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4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7126250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Hi, John Doe</a:t>
            </a:r>
          </a:p>
        </p:txBody>
      </p:sp>
      <p:sp>
        <p:nvSpPr>
          <p:cNvPr id="687" name="Shape 687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2157575" y="14731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John</a:t>
            </a:r>
          </a:p>
        </p:txBody>
      </p:sp>
      <p:sp>
        <p:nvSpPr>
          <p:cNvPr id="689" name="Shape 689"/>
          <p:cNvSpPr/>
          <p:nvPr/>
        </p:nvSpPr>
        <p:spPr>
          <a:xfrm>
            <a:off x="2157575" y="1879600"/>
            <a:ext cx="28107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Doe</a:t>
            </a:r>
          </a:p>
        </p:txBody>
      </p:sp>
      <p:sp>
        <p:nvSpPr>
          <p:cNvPr id="690" name="Shape 690"/>
          <p:cNvSpPr/>
          <p:nvPr/>
        </p:nvSpPr>
        <p:spPr>
          <a:xfrm>
            <a:off x="839675" y="145982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Name</a:t>
            </a:r>
          </a:p>
        </p:txBody>
      </p:sp>
      <p:cxnSp>
        <p:nvCxnSpPr>
          <p:cNvPr id="691" name="Shape 691"/>
          <p:cNvCxnSpPr/>
          <p:nvPr/>
        </p:nvCxnSpPr>
        <p:spPr>
          <a:xfrm>
            <a:off x="363625" y="1210100"/>
            <a:ext cx="83139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92" name="Shape 692"/>
          <p:cNvSpPr/>
          <p:nvPr/>
        </p:nvSpPr>
        <p:spPr>
          <a:xfrm>
            <a:off x="2157575" y="229416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street, B City, TN, USA</a:t>
            </a:r>
          </a:p>
        </p:txBody>
      </p:sp>
      <p:sp>
        <p:nvSpPr>
          <p:cNvPr id="693" name="Shape 693"/>
          <p:cNvSpPr/>
          <p:nvPr/>
        </p:nvSpPr>
        <p:spPr>
          <a:xfrm>
            <a:off x="2163275" y="2708737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608-111-1111</a:t>
            </a:r>
          </a:p>
        </p:txBody>
      </p:sp>
      <p:sp>
        <p:nvSpPr>
          <p:cNvPr id="694" name="Shape 694"/>
          <p:cNvSpPr/>
          <p:nvPr/>
        </p:nvSpPr>
        <p:spPr>
          <a:xfrm>
            <a:off x="2163275" y="311926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john.doe@gmail.com</a:t>
            </a:r>
          </a:p>
        </p:txBody>
      </p:sp>
      <p:sp>
        <p:nvSpPr>
          <p:cNvPr id="695" name="Shape 695"/>
          <p:cNvSpPr/>
          <p:nvPr/>
        </p:nvSpPr>
        <p:spPr>
          <a:xfrm>
            <a:off x="839675" y="3090762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</a:t>
            </a:r>
          </a:p>
        </p:txBody>
      </p:sp>
      <p:sp>
        <p:nvSpPr>
          <p:cNvPr id="696" name="Shape 696"/>
          <p:cNvSpPr/>
          <p:nvPr/>
        </p:nvSpPr>
        <p:spPr>
          <a:xfrm>
            <a:off x="839675" y="26972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Phone</a:t>
            </a:r>
          </a:p>
        </p:txBody>
      </p:sp>
      <p:sp>
        <p:nvSpPr>
          <p:cNvPr id="697" name="Shape 697"/>
          <p:cNvSpPr/>
          <p:nvPr/>
        </p:nvSpPr>
        <p:spPr>
          <a:xfrm>
            <a:off x="839675" y="18532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Last Name</a:t>
            </a:r>
          </a:p>
        </p:txBody>
      </p:sp>
      <p:sp>
        <p:nvSpPr>
          <p:cNvPr id="698" name="Shape 698"/>
          <p:cNvSpPr/>
          <p:nvPr/>
        </p:nvSpPr>
        <p:spPr>
          <a:xfrm>
            <a:off x="839675" y="224677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699" name="Shape 699"/>
          <p:cNvSpPr/>
          <p:nvPr/>
        </p:nvSpPr>
        <p:spPr>
          <a:xfrm>
            <a:off x="5786375" y="3631200"/>
            <a:ext cx="2243700" cy="22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 Profile Picture</a:t>
            </a:r>
          </a:p>
        </p:txBody>
      </p:sp>
      <p:pic>
        <p:nvPicPr>
          <p:cNvPr id="700" name="Shape 700" descr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425" y="1473125"/>
            <a:ext cx="2243724" cy="189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01" name="Shape 701"/>
          <p:cNvSpPr/>
          <p:nvPr/>
        </p:nvSpPr>
        <p:spPr>
          <a:xfrm>
            <a:off x="916050" y="4149850"/>
            <a:ext cx="952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Save</a:t>
            </a:r>
          </a:p>
        </p:txBody>
      </p:sp>
      <p:sp>
        <p:nvSpPr>
          <p:cNvPr id="702" name="Shape 702"/>
          <p:cNvSpPr/>
          <p:nvPr/>
        </p:nvSpPr>
        <p:spPr>
          <a:xfrm>
            <a:off x="2135250" y="4149850"/>
            <a:ext cx="952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Shape 707"/>
          <p:cNvGrpSpPr/>
          <p:nvPr/>
        </p:nvGrpSpPr>
        <p:grpSpPr>
          <a:xfrm>
            <a:off x="373314" y="50547"/>
            <a:ext cx="8296599" cy="5042448"/>
            <a:chOff x="2006444" y="13009537"/>
            <a:chExt cx="9166500" cy="5198400"/>
          </a:xfrm>
        </p:grpSpPr>
        <p:sp>
          <p:nvSpPr>
            <p:cNvPr id="708" name="Shape 708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http://www.travelbuddy.com/login</a:t>
              </a:r>
            </a:p>
          </p:txBody>
        </p:sp>
        <p:grpSp>
          <p:nvGrpSpPr>
            <p:cNvPr id="712" name="Shape 712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713" name="Shape 713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4" name="Shape 714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5" name="Shape 715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716" name="Shape 716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17" name="Shape 717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8" name="Shape 718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719" name="Shape 719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20" name="Shape 720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721" name="Shape 721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22" name="Shape 722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134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7126250" y="558825"/>
            <a:ext cx="14229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Register</a:t>
            </a:r>
          </a:p>
        </p:txBody>
      </p:sp>
      <p:sp>
        <p:nvSpPr>
          <p:cNvPr id="725" name="Shape 725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3790575" y="21360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3784875" y="2583625"/>
            <a:ext cx="28107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4851975" y="3031225"/>
            <a:ext cx="676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</a:t>
            </a:r>
          </a:p>
        </p:txBody>
      </p:sp>
      <p:sp>
        <p:nvSpPr>
          <p:cNvPr id="729" name="Shape 729"/>
          <p:cNvSpPr/>
          <p:nvPr/>
        </p:nvSpPr>
        <p:spPr>
          <a:xfrm>
            <a:off x="2482200" y="212642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Name</a:t>
            </a:r>
          </a:p>
        </p:txBody>
      </p:sp>
      <p:sp>
        <p:nvSpPr>
          <p:cNvPr id="730" name="Shape 730"/>
          <p:cNvSpPr/>
          <p:nvPr/>
        </p:nvSpPr>
        <p:spPr>
          <a:xfrm>
            <a:off x="2515200" y="2596950"/>
            <a:ext cx="1158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Password</a:t>
            </a:r>
          </a:p>
        </p:txBody>
      </p:sp>
      <p:cxnSp>
        <p:nvCxnSpPr>
          <p:cNvPr id="731" name="Shape 731"/>
          <p:cNvCxnSpPr/>
          <p:nvPr/>
        </p:nvCxnSpPr>
        <p:spPr>
          <a:xfrm>
            <a:off x="363625" y="1210100"/>
            <a:ext cx="83139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Shape 736"/>
          <p:cNvGrpSpPr/>
          <p:nvPr/>
        </p:nvGrpSpPr>
        <p:grpSpPr>
          <a:xfrm>
            <a:off x="386330" y="52235"/>
            <a:ext cx="8194851" cy="5042448"/>
            <a:chOff x="2006444" y="13009537"/>
            <a:chExt cx="9166500" cy="5198400"/>
          </a:xfrm>
        </p:grpSpPr>
        <p:sp>
          <p:nvSpPr>
            <p:cNvPr id="737" name="Shape 737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http://www.travelbuddy.com/events</a:t>
              </a:r>
            </a:p>
          </p:txBody>
        </p:sp>
        <p:grpSp>
          <p:nvGrpSpPr>
            <p:cNvPr id="741" name="Shape 741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742" name="Shape 742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3" name="Shape 743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44" name="Shape 744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745" name="Shape 745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6" name="Shape 746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47" name="Shape 747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9" name="Shape 749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750" name="Shape 750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51" name="Shape 751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613031" y="2193329"/>
            <a:ext cx="17145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Heading 1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613031" y="2517029"/>
            <a:ext cx="2466900" cy="77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649810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Hi, Mr. X</a:t>
            </a:r>
          </a:p>
        </p:txBody>
      </p:sp>
      <p:sp>
        <p:nvSpPr>
          <p:cNvPr id="757" name="Shape 757"/>
          <p:cNvSpPr/>
          <p:nvPr/>
        </p:nvSpPr>
        <p:spPr>
          <a:xfrm>
            <a:off x="7281328" y="1817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758" name="Shape 758"/>
          <p:cNvGraphicFramePr/>
          <p:nvPr>
            <p:extLst>
              <p:ext uri="{D42A27DB-BD31-4B8C-83A1-F6EECF244321}">
                <p14:modId xmlns:p14="http://schemas.microsoft.com/office/powerpoint/2010/main" val="488779149"/>
              </p:ext>
            </p:extLst>
          </p:nvPr>
        </p:nvGraphicFramePr>
        <p:xfrm>
          <a:off x="520505" y="1878033"/>
          <a:ext cx="7853420" cy="2638652"/>
        </p:xfrm>
        <a:graphic>
          <a:graphicData uri="http://schemas.openxmlformats.org/drawingml/2006/table">
            <a:tbl>
              <a:tblPr>
                <a:noFill/>
                <a:tableStyleId>{3BD7C205-5E7C-4CC7-9206-AFE28A7608EE}</a:tableStyleId>
              </a:tblPr>
              <a:tblGrid>
                <a:gridCol w="64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5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5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5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74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6234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Event 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Place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# of people joined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Capacity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Start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End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Cost($)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Created by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Attended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69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83333"/>
                        <a:buFont typeface="Arial"/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Yes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76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Other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No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76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Other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Yes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9" name="Shape 759"/>
          <p:cNvSpPr txBox="1"/>
          <p:nvPr/>
        </p:nvSpPr>
        <p:spPr>
          <a:xfrm>
            <a:off x="6842953" y="30476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Edit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7245896" y="3047599"/>
            <a:ext cx="518155" cy="2223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 dirty="0">
                <a:solidFill>
                  <a:srgbClr val="073763"/>
                </a:solidFill>
              </a:rPr>
              <a:t>Delete</a:t>
            </a:r>
          </a:p>
        </p:txBody>
      </p:sp>
      <p:sp>
        <p:nvSpPr>
          <p:cNvPr id="761" name="Shape 761"/>
          <p:cNvSpPr txBox="1"/>
          <p:nvPr/>
        </p:nvSpPr>
        <p:spPr>
          <a:xfrm>
            <a:off x="7775461" y="30476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Invite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7278200" y="3554038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Join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520025" y="4608143"/>
            <a:ext cx="1050000" cy="32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 dirty="0">
                <a:solidFill>
                  <a:srgbClr val="073763"/>
                </a:solidFill>
              </a:rPr>
              <a:t>Create Event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7764052" y="1609275"/>
            <a:ext cx="6216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Search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1450434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Event Name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520025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3299543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Description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2369133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5072451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Place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4142041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771" name="Shape 771"/>
          <p:cNvSpPr txBox="1"/>
          <p:nvPr/>
        </p:nvSpPr>
        <p:spPr>
          <a:xfrm>
            <a:off x="6845359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Date Time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5914949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496925" y="1084050"/>
            <a:ext cx="19467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Upcoming Events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7278200" y="4088611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Leave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Shape 779"/>
          <p:cNvGrpSpPr/>
          <p:nvPr/>
        </p:nvGrpSpPr>
        <p:grpSpPr>
          <a:xfrm>
            <a:off x="386330" y="52235"/>
            <a:ext cx="8194851" cy="5042448"/>
            <a:chOff x="2006444" y="13009537"/>
            <a:chExt cx="9166500" cy="5198400"/>
          </a:xfrm>
        </p:grpSpPr>
        <p:sp>
          <p:nvSpPr>
            <p:cNvPr id="780" name="Shape 780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http://www.travelbuddy.com/invited_events</a:t>
              </a:r>
            </a:p>
          </p:txBody>
        </p:sp>
        <p:grpSp>
          <p:nvGrpSpPr>
            <p:cNvPr id="784" name="Shape 784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785" name="Shape 785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6" name="Shape 786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87" name="Shape 787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788" name="Shape 788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9" name="Shape 789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90" name="Shape 790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791" name="Shape 791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2" name="Shape 792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793" name="Shape 793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4" name="Shape 794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613031" y="2193329"/>
            <a:ext cx="17145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Heading 1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x="613031" y="2517029"/>
            <a:ext cx="2466900" cy="77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x="649810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Hi, Mr. X</a:t>
            </a:r>
          </a:p>
        </p:txBody>
      </p:sp>
      <p:sp>
        <p:nvSpPr>
          <p:cNvPr id="800" name="Shape 800"/>
          <p:cNvSpPr/>
          <p:nvPr/>
        </p:nvSpPr>
        <p:spPr>
          <a:xfrm>
            <a:off x="7281328" y="1817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801" name="Shape 801"/>
          <p:cNvGraphicFramePr/>
          <p:nvPr/>
        </p:nvGraphicFramePr>
        <p:xfrm>
          <a:off x="520025" y="2158125"/>
          <a:ext cx="7853875" cy="1563820"/>
        </p:xfrm>
        <a:graphic>
          <a:graphicData uri="http://schemas.openxmlformats.org/drawingml/2006/table">
            <a:tbl>
              <a:tblPr>
                <a:noFill/>
                <a:tableStyleId>{3BD7C205-5E7C-4CC7-9206-AFE28A7608EE}</a:tableStyleId>
              </a:tblPr>
              <a:tblGrid>
                <a:gridCol w="74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0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7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Event 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Place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# of people joined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Capacity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Start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End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Cost($)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2" name="Shape 802"/>
          <p:cNvSpPr txBox="1"/>
          <p:nvPr/>
        </p:nvSpPr>
        <p:spPr>
          <a:xfrm>
            <a:off x="7764052" y="1609275"/>
            <a:ext cx="6216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Search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1450434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Event Name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520025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05" name="Shape 805"/>
          <p:cNvSpPr txBox="1"/>
          <p:nvPr/>
        </p:nvSpPr>
        <p:spPr>
          <a:xfrm>
            <a:off x="3299543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Description</a:t>
            </a:r>
          </a:p>
        </p:txBody>
      </p:sp>
      <p:sp>
        <p:nvSpPr>
          <p:cNvPr id="806" name="Shape 806"/>
          <p:cNvSpPr txBox="1"/>
          <p:nvPr/>
        </p:nvSpPr>
        <p:spPr>
          <a:xfrm>
            <a:off x="2369133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5072451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Place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4142041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6845359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Date Time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5914949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11" name="Shape 811"/>
          <p:cNvSpPr txBox="1"/>
          <p:nvPr/>
        </p:nvSpPr>
        <p:spPr>
          <a:xfrm>
            <a:off x="496925" y="1084050"/>
            <a:ext cx="19467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Invited Events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7198525" y="2905575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Join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7601474" y="2905575"/>
            <a:ext cx="498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Cancel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7198525" y="3400875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Join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7601474" y="3400875"/>
            <a:ext cx="498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Cancel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Shape 820"/>
          <p:cNvGrpSpPr/>
          <p:nvPr/>
        </p:nvGrpSpPr>
        <p:grpSpPr>
          <a:xfrm>
            <a:off x="386330" y="52235"/>
            <a:ext cx="8194851" cy="5042448"/>
            <a:chOff x="2006444" y="13009537"/>
            <a:chExt cx="9166500" cy="5198400"/>
          </a:xfrm>
        </p:grpSpPr>
        <p:sp>
          <p:nvSpPr>
            <p:cNvPr id="821" name="Shape 821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http://www.travelbuddy.com/past_events</a:t>
              </a:r>
            </a:p>
          </p:txBody>
        </p:sp>
        <p:grpSp>
          <p:nvGrpSpPr>
            <p:cNvPr id="825" name="Shape 825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826" name="Shape 826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7" name="Shape 827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28" name="Shape 828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829" name="Shape 829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0" name="Shape 830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1" name="Shape 831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832" name="Shape 832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3" name="Shape 833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834" name="Shape 834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35" name="Shape 835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613031" y="2193329"/>
            <a:ext cx="17145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</a:rPr>
              <a:t>Heading 1</a:t>
            </a:r>
          </a:p>
        </p:txBody>
      </p:sp>
      <p:sp>
        <p:nvSpPr>
          <p:cNvPr id="837" name="Shape 837"/>
          <p:cNvSpPr txBox="1"/>
          <p:nvPr/>
        </p:nvSpPr>
        <p:spPr>
          <a:xfrm>
            <a:off x="613031" y="2517029"/>
            <a:ext cx="2466900" cy="77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839" name="Shape 839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649810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Hi, Mr. X</a:t>
            </a:r>
          </a:p>
        </p:txBody>
      </p:sp>
      <p:sp>
        <p:nvSpPr>
          <p:cNvPr id="841" name="Shape 841"/>
          <p:cNvSpPr/>
          <p:nvPr/>
        </p:nvSpPr>
        <p:spPr>
          <a:xfrm>
            <a:off x="7281328" y="1817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842" name="Shape 842"/>
          <p:cNvGraphicFramePr/>
          <p:nvPr/>
        </p:nvGraphicFramePr>
        <p:xfrm>
          <a:off x="520025" y="2158125"/>
          <a:ext cx="7889100" cy="1889670"/>
        </p:xfrm>
        <a:graphic>
          <a:graphicData uri="http://schemas.openxmlformats.org/drawingml/2006/table">
            <a:tbl>
              <a:tblPr>
                <a:noFill/>
                <a:tableStyleId>{3BD7C205-5E7C-4CC7-9206-AFE28A7608EE}</a:tableStyleId>
              </a:tblPr>
              <a:tblGrid>
                <a:gridCol w="5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8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74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373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Event 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Description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Place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# of people joined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Start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End Time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Cost($)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Rating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Created By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Attended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4/5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Me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Yes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000FF"/>
                          </a:solidFill>
                        </a:rPr>
                        <a:t>Memphis Movie Night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Movie show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Carnes Ave, Memphis, TN - 38111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12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7:30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rgbClr val="073763"/>
                          </a:solidFill>
                        </a:rPr>
                        <a:t>Saturday, April 1 at 12:30 PM UTC+06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5/5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Other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No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3" name="Shape 843"/>
          <p:cNvSpPr txBox="1"/>
          <p:nvPr/>
        </p:nvSpPr>
        <p:spPr>
          <a:xfrm>
            <a:off x="6897200" y="32000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Rate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7300153" y="32000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Edit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7703097" y="32000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Delete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7764052" y="1609275"/>
            <a:ext cx="6216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Search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1450434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Event Name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520025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49" name="Shape 849"/>
          <p:cNvSpPr txBox="1"/>
          <p:nvPr/>
        </p:nvSpPr>
        <p:spPr>
          <a:xfrm>
            <a:off x="3299543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Description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x="2369133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51" name="Shape 851"/>
          <p:cNvSpPr txBox="1"/>
          <p:nvPr/>
        </p:nvSpPr>
        <p:spPr>
          <a:xfrm>
            <a:off x="5072451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Place</a:t>
            </a:r>
          </a:p>
        </p:txBody>
      </p:sp>
      <p:sp>
        <p:nvSpPr>
          <p:cNvPr id="852" name="Shape 852"/>
          <p:cNvSpPr txBox="1"/>
          <p:nvPr/>
        </p:nvSpPr>
        <p:spPr>
          <a:xfrm>
            <a:off x="4142041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6845359" y="1609275"/>
            <a:ext cx="621600" cy="222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Date Time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5914949" y="1609275"/>
            <a:ext cx="9303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600" b="0">
              <a:solidFill>
                <a:srgbClr val="073763"/>
              </a:solidFill>
            </a:endParaRPr>
          </a:p>
        </p:txBody>
      </p:sp>
      <p:sp>
        <p:nvSpPr>
          <p:cNvPr id="855" name="Shape 855"/>
          <p:cNvSpPr txBox="1"/>
          <p:nvPr/>
        </p:nvSpPr>
        <p:spPr>
          <a:xfrm>
            <a:off x="496925" y="1084050"/>
            <a:ext cx="19467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Past Events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7071553" y="36572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Edit</a:t>
            </a:r>
          </a:p>
        </p:txBody>
      </p:sp>
      <p:sp>
        <p:nvSpPr>
          <p:cNvPr id="857" name="Shape 857"/>
          <p:cNvSpPr txBox="1"/>
          <p:nvPr/>
        </p:nvSpPr>
        <p:spPr>
          <a:xfrm>
            <a:off x="7474497" y="3657200"/>
            <a:ext cx="402900" cy="22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073763"/>
                </a:solidFill>
              </a:rPr>
              <a:t>Delete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Shape 862"/>
          <p:cNvGrpSpPr/>
          <p:nvPr/>
        </p:nvGrpSpPr>
        <p:grpSpPr>
          <a:xfrm>
            <a:off x="416255" y="50535"/>
            <a:ext cx="8194851" cy="5042448"/>
            <a:chOff x="2006444" y="13009537"/>
            <a:chExt cx="9166500" cy="5198400"/>
          </a:xfrm>
        </p:grpSpPr>
        <p:sp>
          <p:nvSpPr>
            <p:cNvPr id="863" name="Shape 863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http://www.travelbuddy.com/rate_event/1</a:t>
              </a:r>
            </a:p>
          </p:txBody>
        </p:sp>
        <p:grpSp>
          <p:nvGrpSpPr>
            <p:cNvPr id="867" name="Shape 867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868" name="Shape 868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69" name="Shape 869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70" name="Shape 870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871" name="Shape 871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2" name="Shape 872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73" name="Shape 873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874" name="Shape 874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876" name="Shape 876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7" name="Shape 877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649810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Hi, Mr. X</a:t>
            </a:r>
          </a:p>
        </p:txBody>
      </p:sp>
      <p:sp>
        <p:nvSpPr>
          <p:cNvPr id="881" name="Shape 881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82" name="Shape 882"/>
          <p:cNvCxnSpPr/>
          <p:nvPr/>
        </p:nvCxnSpPr>
        <p:spPr>
          <a:xfrm rot="10800000" flipH="1">
            <a:off x="419875" y="1075775"/>
            <a:ext cx="81876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3" name="Shape 883"/>
          <p:cNvSpPr/>
          <p:nvPr/>
        </p:nvSpPr>
        <p:spPr>
          <a:xfrm>
            <a:off x="2044775" y="12481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Name</a:t>
            </a:r>
          </a:p>
        </p:txBody>
      </p:sp>
      <p:sp>
        <p:nvSpPr>
          <p:cNvPr id="884" name="Shape 884"/>
          <p:cNvSpPr/>
          <p:nvPr/>
        </p:nvSpPr>
        <p:spPr>
          <a:xfrm>
            <a:off x="2044775" y="17370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885" name="Shape 885"/>
          <p:cNvSpPr/>
          <p:nvPr/>
        </p:nvSpPr>
        <p:spPr>
          <a:xfrm>
            <a:off x="7450600" y="568425"/>
            <a:ext cx="952500" cy="32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886" name="Shape 886"/>
          <p:cNvSpPr/>
          <p:nvPr/>
        </p:nvSpPr>
        <p:spPr>
          <a:xfrm>
            <a:off x="3721175" y="1248200"/>
            <a:ext cx="28713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Memphis Movie Night</a:t>
            </a:r>
          </a:p>
        </p:txBody>
      </p:sp>
      <p:sp>
        <p:nvSpPr>
          <p:cNvPr id="887" name="Shape 887"/>
          <p:cNvSpPr/>
          <p:nvPr/>
        </p:nvSpPr>
        <p:spPr>
          <a:xfrm>
            <a:off x="3721175" y="1705400"/>
            <a:ext cx="28713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Movie Show</a:t>
            </a:r>
          </a:p>
        </p:txBody>
      </p:sp>
      <p:sp>
        <p:nvSpPr>
          <p:cNvPr id="888" name="Shape 888"/>
          <p:cNvSpPr/>
          <p:nvPr/>
        </p:nvSpPr>
        <p:spPr>
          <a:xfrm>
            <a:off x="2044775" y="2194287"/>
            <a:ext cx="1224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Rating</a:t>
            </a:r>
          </a:p>
        </p:txBody>
      </p:sp>
      <p:grpSp>
        <p:nvGrpSpPr>
          <p:cNvPr id="889" name="Shape 889"/>
          <p:cNvGrpSpPr/>
          <p:nvPr/>
        </p:nvGrpSpPr>
        <p:grpSpPr>
          <a:xfrm>
            <a:off x="3818163" y="2299747"/>
            <a:ext cx="829910" cy="132000"/>
            <a:chOff x="-2003561" y="6470559"/>
            <a:chExt cx="829910" cy="132000"/>
          </a:xfrm>
        </p:grpSpPr>
        <p:sp>
          <p:nvSpPr>
            <p:cNvPr id="890" name="Shape 890"/>
            <p:cNvSpPr/>
            <p:nvPr/>
          </p:nvSpPr>
          <p:spPr>
            <a:xfrm>
              <a:off x="-200356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-186461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-172566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-1586711" y="6470559"/>
              <a:ext cx="138900" cy="132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B539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-1435032" y="6480287"/>
              <a:ext cx="122100" cy="115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rgbClr val="0B53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-1295750" y="6480287"/>
              <a:ext cx="122100" cy="115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rgbClr val="0B539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6" name="Shape 896"/>
          <p:cNvSpPr/>
          <p:nvPr/>
        </p:nvSpPr>
        <p:spPr>
          <a:xfrm>
            <a:off x="3793125" y="2661100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was a great event.</a:t>
            </a:r>
          </a:p>
        </p:txBody>
      </p:sp>
      <p:sp>
        <p:nvSpPr>
          <p:cNvPr id="897" name="Shape 897"/>
          <p:cNvSpPr/>
          <p:nvPr/>
        </p:nvSpPr>
        <p:spPr>
          <a:xfrm>
            <a:off x="2044775" y="2651500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</a:t>
            </a:r>
          </a:p>
        </p:txBody>
      </p:sp>
      <p:sp>
        <p:nvSpPr>
          <p:cNvPr id="898" name="Shape 898"/>
          <p:cNvSpPr/>
          <p:nvPr/>
        </p:nvSpPr>
        <p:spPr>
          <a:xfrm>
            <a:off x="2120975" y="3320175"/>
            <a:ext cx="752700" cy="32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Rate</a:t>
            </a:r>
          </a:p>
        </p:txBody>
      </p:sp>
      <p:sp>
        <p:nvSpPr>
          <p:cNvPr id="899" name="Shape 899"/>
          <p:cNvSpPr/>
          <p:nvPr/>
        </p:nvSpPr>
        <p:spPr>
          <a:xfrm>
            <a:off x="3065075" y="3320175"/>
            <a:ext cx="829800" cy="32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Cancel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Shape 904"/>
          <p:cNvGrpSpPr/>
          <p:nvPr/>
        </p:nvGrpSpPr>
        <p:grpSpPr>
          <a:xfrm>
            <a:off x="416255" y="50535"/>
            <a:ext cx="8194851" cy="5042448"/>
            <a:chOff x="2006444" y="13009537"/>
            <a:chExt cx="9166500" cy="5198400"/>
          </a:xfrm>
        </p:grpSpPr>
        <p:sp>
          <p:nvSpPr>
            <p:cNvPr id="905" name="Shape 905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http://www.travelbuddy.com/pay_event/1</a:t>
              </a:r>
            </a:p>
          </p:txBody>
        </p:sp>
        <p:grpSp>
          <p:nvGrpSpPr>
            <p:cNvPr id="909" name="Shape 909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910" name="Shape 910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12" name="Shape 912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913" name="Shape 913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15" name="Shape 915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916" name="Shape 916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918" name="Shape 918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9" name="Shape 919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920" name="Shape 920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649810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Hi, Mr. X</a:t>
            </a:r>
          </a:p>
        </p:txBody>
      </p:sp>
      <p:sp>
        <p:nvSpPr>
          <p:cNvPr id="923" name="Shape 923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24" name="Shape 924"/>
          <p:cNvCxnSpPr/>
          <p:nvPr/>
        </p:nvCxnSpPr>
        <p:spPr>
          <a:xfrm rot="10800000" flipH="1">
            <a:off x="419875" y="1075775"/>
            <a:ext cx="81876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25" name="Shape 925"/>
          <p:cNvSpPr/>
          <p:nvPr/>
        </p:nvSpPr>
        <p:spPr>
          <a:xfrm>
            <a:off x="2044775" y="12481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Name</a:t>
            </a:r>
          </a:p>
        </p:txBody>
      </p:sp>
      <p:sp>
        <p:nvSpPr>
          <p:cNvPr id="926" name="Shape 926"/>
          <p:cNvSpPr/>
          <p:nvPr/>
        </p:nvSpPr>
        <p:spPr>
          <a:xfrm>
            <a:off x="2044775" y="17370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927" name="Shape 927"/>
          <p:cNvSpPr/>
          <p:nvPr/>
        </p:nvSpPr>
        <p:spPr>
          <a:xfrm>
            <a:off x="7450600" y="568425"/>
            <a:ext cx="952500" cy="32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928" name="Shape 928"/>
          <p:cNvSpPr/>
          <p:nvPr/>
        </p:nvSpPr>
        <p:spPr>
          <a:xfrm>
            <a:off x="3721175" y="1248200"/>
            <a:ext cx="28713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Memphis Movie Night</a:t>
            </a:r>
          </a:p>
        </p:txBody>
      </p:sp>
      <p:sp>
        <p:nvSpPr>
          <p:cNvPr id="929" name="Shape 929"/>
          <p:cNvSpPr/>
          <p:nvPr/>
        </p:nvSpPr>
        <p:spPr>
          <a:xfrm>
            <a:off x="3721175" y="1705400"/>
            <a:ext cx="28713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Movie Show</a:t>
            </a:r>
          </a:p>
        </p:txBody>
      </p:sp>
      <p:sp>
        <p:nvSpPr>
          <p:cNvPr id="930" name="Shape 930"/>
          <p:cNvSpPr/>
          <p:nvPr/>
        </p:nvSpPr>
        <p:spPr>
          <a:xfrm>
            <a:off x="2044775" y="2194287"/>
            <a:ext cx="1224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Cost</a:t>
            </a:r>
          </a:p>
        </p:txBody>
      </p:sp>
      <p:sp>
        <p:nvSpPr>
          <p:cNvPr id="931" name="Shape 931"/>
          <p:cNvSpPr/>
          <p:nvPr/>
        </p:nvSpPr>
        <p:spPr>
          <a:xfrm>
            <a:off x="2120975" y="3320175"/>
            <a:ext cx="952500" cy="32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Proceed</a:t>
            </a:r>
          </a:p>
        </p:txBody>
      </p:sp>
      <p:sp>
        <p:nvSpPr>
          <p:cNvPr id="932" name="Shape 932"/>
          <p:cNvSpPr/>
          <p:nvPr/>
        </p:nvSpPr>
        <p:spPr>
          <a:xfrm>
            <a:off x="3293675" y="3320175"/>
            <a:ext cx="829800" cy="323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Cancel</a:t>
            </a:r>
          </a:p>
        </p:txBody>
      </p:sp>
      <p:sp>
        <p:nvSpPr>
          <p:cNvPr id="933" name="Shape 933"/>
          <p:cNvSpPr/>
          <p:nvPr/>
        </p:nvSpPr>
        <p:spPr>
          <a:xfrm>
            <a:off x="3721175" y="2194287"/>
            <a:ext cx="1224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$ 30</a:t>
            </a:r>
          </a:p>
        </p:txBody>
      </p:sp>
      <p:sp>
        <p:nvSpPr>
          <p:cNvPr id="934" name="Shape 934"/>
          <p:cNvSpPr/>
          <p:nvPr/>
        </p:nvSpPr>
        <p:spPr>
          <a:xfrm>
            <a:off x="2044775" y="2651487"/>
            <a:ext cx="1224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 With</a:t>
            </a:r>
          </a:p>
        </p:txBody>
      </p:sp>
      <p:sp>
        <p:nvSpPr>
          <p:cNvPr id="935" name="Shape 935"/>
          <p:cNvSpPr/>
          <p:nvPr/>
        </p:nvSpPr>
        <p:spPr>
          <a:xfrm>
            <a:off x="3721175" y="2651487"/>
            <a:ext cx="1224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36" name="Shape 936" descr="paiement-paypa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374" y="2651525"/>
            <a:ext cx="2726918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Shape 941"/>
          <p:cNvGrpSpPr/>
          <p:nvPr/>
        </p:nvGrpSpPr>
        <p:grpSpPr>
          <a:xfrm>
            <a:off x="416255" y="50535"/>
            <a:ext cx="8194851" cy="5042448"/>
            <a:chOff x="2006444" y="13009537"/>
            <a:chExt cx="9166500" cy="5198400"/>
          </a:xfrm>
        </p:grpSpPr>
        <p:sp>
          <p:nvSpPr>
            <p:cNvPr id="942" name="Shape 942"/>
            <p:cNvSpPr/>
            <p:nvPr/>
          </p:nvSpPr>
          <p:spPr>
            <a:xfrm>
              <a:off x="2006444" y="13394137"/>
              <a:ext cx="9166500" cy="48138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2006444" y="13009537"/>
              <a:ext cx="9166200" cy="38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3376778" y="130816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3703478" y="13081687"/>
              <a:ext cx="69564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" sz="1200">
                  <a:solidFill>
                    <a:srgbClr val="0B5394"/>
                  </a:solidFill>
                </a:rPr>
                <a:t>http://www.travelbuddy.com/events/create</a:t>
              </a:r>
            </a:p>
          </p:txBody>
        </p:sp>
        <p:grpSp>
          <p:nvGrpSpPr>
            <p:cNvPr id="946" name="Shape 946"/>
            <p:cNvGrpSpPr/>
            <p:nvPr/>
          </p:nvGrpSpPr>
          <p:grpSpPr>
            <a:xfrm>
              <a:off x="2410784" y="13081687"/>
              <a:ext cx="326700" cy="242100"/>
              <a:chOff x="2839514" y="12002187"/>
              <a:chExt cx="326700" cy="242100"/>
            </a:xfrm>
          </p:grpSpPr>
          <p:sp>
            <p:nvSpPr>
              <p:cNvPr id="947" name="Shape 947"/>
              <p:cNvSpPr/>
              <p:nvPr/>
            </p:nvSpPr>
            <p:spPr>
              <a:xfrm>
                <a:off x="283951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2918820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>
              <a:off x="2084084" y="13080787"/>
              <a:ext cx="326700" cy="242100"/>
              <a:chOff x="2512709" y="12001287"/>
              <a:chExt cx="326700" cy="242100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2512709" y="120012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 rot="10800000">
                <a:off x="2591908" y="12028587"/>
                <a:ext cx="168300" cy="187500"/>
              </a:xfrm>
              <a:prstGeom prst="rightArrow">
                <a:avLst>
                  <a:gd name="adj1" fmla="val 50000"/>
                  <a:gd name="adj2" fmla="val 76347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2" name="Shape 952"/>
            <p:cNvGrpSpPr/>
            <p:nvPr/>
          </p:nvGrpSpPr>
          <p:grpSpPr>
            <a:xfrm>
              <a:off x="2908904" y="13081687"/>
              <a:ext cx="326700" cy="242100"/>
              <a:chOff x="3270854" y="12002187"/>
              <a:chExt cx="326700" cy="242100"/>
            </a:xfrm>
          </p:grpSpPr>
          <p:sp>
            <p:nvSpPr>
              <p:cNvPr id="953" name="Shape 953"/>
              <p:cNvSpPr/>
              <p:nvPr/>
            </p:nvSpPr>
            <p:spPr>
              <a:xfrm>
                <a:off x="3270854" y="12002187"/>
                <a:ext cx="326700" cy="2421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6FA8D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 rot="10800000">
                <a:off x="3358207" y="12041368"/>
                <a:ext cx="152101" cy="161937"/>
              </a:xfrm>
              <a:prstGeom prst="flowChartOffpageConnector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955" name="Shape 955"/>
            <p:cNvSpPr/>
            <p:nvPr/>
          </p:nvSpPr>
          <p:spPr>
            <a:xfrm>
              <a:off x="10754093" y="13080787"/>
              <a:ext cx="326700" cy="242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FA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6" name="Shape 956"/>
          <p:cNvSpPr txBox="1"/>
          <p:nvPr/>
        </p:nvSpPr>
        <p:spPr>
          <a:xfrm>
            <a:off x="395850" y="558813"/>
            <a:ext cx="952500" cy="342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Events</a:t>
            </a:r>
          </a:p>
        </p:txBody>
      </p:sp>
      <p:sp>
        <p:nvSpPr>
          <p:cNvPr id="957" name="Shape 957"/>
          <p:cNvSpPr txBox="1"/>
          <p:nvPr/>
        </p:nvSpPr>
        <p:spPr>
          <a:xfrm>
            <a:off x="1348350" y="2136025"/>
            <a:ext cx="1731600" cy="47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200" b="0">
                <a:solidFill>
                  <a:srgbClr val="FFFFFF"/>
                </a:solidFill>
              </a:rPr>
              <a:t>Lorem ipsum dolor sit amet, consectetur adipiscing elit. Cras imperdiet enim ac augue auctor viverra.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1348350" y="558825"/>
            <a:ext cx="10500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Invitations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2398350" y="558825"/>
            <a:ext cx="11586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Past Events</a:t>
            </a:r>
          </a:p>
        </p:txBody>
      </p:sp>
      <p:sp>
        <p:nvSpPr>
          <p:cNvPr id="960" name="Shape 960"/>
          <p:cNvSpPr txBox="1"/>
          <p:nvPr/>
        </p:nvSpPr>
        <p:spPr>
          <a:xfrm>
            <a:off x="6498100" y="558813"/>
            <a:ext cx="952500" cy="34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Hi, Mr. X</a:t>
            </a:r>
          </a:p>
        </p:txBody>
      </p:sp>
      <p:sp>
        <p:nvSpPr>
          <p:cNvPr id="961" name="Shape 961"/>
          <p:cNvSpPr/>
          <p:nvPr/>
        </p:nvSpPr>
        <p:spPr>
          <a:xfrm>
            <a:off x="7281328" y="1436873"/>
            <a:ext cx="412500" cy="2223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62" name="Shape 962"/>
          <p:cNvCxnSpPr/>
          <p:nvPr/>
        </p:nvCxnSpPr>
        <p:spPr>
          <a:xfrm rot="10800000" flipH="1">
            <a:off x="419875" y="1075775"/>
            <a:ext cx="81876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3" name="Shape 963"/>
          <p:cNvSpPr/>
          <p:nvPr/>
        </p:nvSpPr>
        <p:spPr>
          <a:xfrm>
            <a:off x="3793125" y="13351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3793125" y="18123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3793125" y="228951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3793125" y="372337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3793125" y="3252050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8" name="Shape 968"/>
          <p:cNvSpPr/>
          <p:nvPr/>
        </p:nvSpPr>
        <p:spPr>
          <a:xfrm>
            <a:off x="3793125" y="2780712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9" name="Shape 969"/>
          <p:cNvSpPr/>
          <p:nvPr/>
        </p:nvSpPr>
        <p:spPr>
          <a:xfrm>
            <a:off x="2044775" y="12481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Name</a:t>
            </a:r>
          </a:p>
        </p:txBody>
      </p:sp>
      <p:sp>
        <p:nvSpPr>
          <p:cNvPr id="970" name="Shape 970"/>
          <p:cNvSpPr/>
          <p:nvPr/>
        </p:nvSpPr>
        <p:spPr>
          <a:xfrm>
            <a:off x="2044775" y="2188400"/>
            <a:ext cx="15768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Max Attendance</a:t>
            </a:r>
          </a:p>
        </p:txBody>
      </p:sp>
      <p:sp>
        <p:nvSpPr>
          <p:cNvPr id="971" name="Shape 971"/>
          <p:cNvSpPr/>
          <p:nvPr/>
        </p:nvSpPr>
        <p:spPr>
          <a:xfrm>
            <a:off x="2044775" y="2672200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Price</a:t>
            </a:r>
          </a:p>
        </p:txBody>
      </p:sp>
      <p:sp>
        <p:nvSpPr>
          <p:cNvPr id="972" name="Shape 972"/>
          <p:cNvSpPr/>
          <p:nvPr/>
        </p:nvSpPr>
        <p:spPr>
          <a:xfrm>
            <a:off x="2044775" y="1737087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Description</a:t>
            </a:r>
          </a:p>
        </p:txBody>
      </p:sp>
      <p:sp>
        <p:nvSpPr>
          <p:cNvPr id="973" name="Shape 973"/>
          <p:cNvSpPr/>
          <p:nvPr/>
        </p:nvSpPr>
        <p:spPr>
          <a:xfrm>
            <a:off x="2044775" y="322577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 Date</a:t>
            </a:r>
          </a:p>
        </p:txBody>
      </p:sp>
      <p:sp>
        <p:nvSpPr>
          <p:cNvPr id="974" name="Shape 974"/>
          <p:cNvSpPr/>
          <p:nvPr/>
        </p:nvSpPr>
        <p:spPr>
          <a:xfrm>
            <a:off x="2044775" y="371377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Duration</a:t>
            </a:r>
          </a:p>
        </p:txBody>
      </p:sp>
      <p:sp>
        <p:nvSpPr>
          <p:cNvPr id="975" name="Shape 975"/>
          <p:cNvSpPr/>
          <p:nvPr/>
        </p:nvSpPr>
        <p:spPr>
          <a:xfrm>
            <a:off x="4530225" y="4691775"/>
            <a:ext cx="1325100" cy="3237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Event</a:t>
            </a:r>
          </a:p>
        </p:txBody>
      </p:sp>
      <p:sp>
        <p:nvSpPr>
          <p:cNvPr id="976" name="Shape 976"/>
          <p:cNvSpPr/>
          <p:nvPr/>
        </p:nvSpPr>
        <p:spPr>
          <a:xfrm>
            <a:off x="7450600" y="568425"/>
            <a:ext cx="952500" cy="32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 out</a:t>
            </a:r>
          </a:p>
        </p:txBody>
      </p:sp>
      <p:sp>
        <p:nvSpPr>
          <p:cNvPr id="977" name="Shape 977"/>
          <p:cNvSpPr/>
          <p:nvPr/>
        </p:nvSpPr>
        <p:spPr>
          <a:xfrm>
            <a:off x="3793125" y="4226325"/>
            <a:ext cx="2799300" cy="32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2044775" y="4201775"/>
            <a:ext cx="1224600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Destination</a:t>
            </a:r>
          </a:p>
        </p:txBody>
      </p:sp>
      <p:sp>
        <p:nvSpPr>
          <p:cNvPr id="979" name="Shape 979"/>
          <p:cNvSpPr/>
          <p:nvPr/>
        </p:nvSpPr>
        <p:spPr>
          <a:xfrm>
            <a:off x="6343125" y="4214575"/>
            <a:ext cx="249300" cy="323700"/>
          </a:xfrm>
          <a:prstGeom prst="downArrow">
            <a:avLst>
              <a:gd name="adj1" fmla="val 50000"/>
              <a:gd name="adj2" fmla="val 77206"/>
            </a:avLst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6796775" y="4225025"/>
            <a:ext cx="412500" cy="323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On-screen Show (16:9)</PresentationFormat>
  <Paragraphs>266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kauser</cp:lastModifiedBy>
  <cp:revision>1</cp:revision>
  <dcterms:modified xsi:type="dcterms:W3CDTF">2017-03-27T10:26:11Z</dcterms:modified>
</cp:coreProperties>
</file>