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8FC50DD-36E3-4091-BCA5-CD4905A9972C}">
  <a:tblStyle styleId="{C8FC50DD-36E3-4091-BCA5-CD4905A9972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Past Event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Rate Event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5" name="Shape 8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Create/Edit Event</a:t>
            </a: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7" name="Shape 907"/>
        <p:cNvGrpSpPr/>
        <p:nvPr/>
      </p:nvGrpSpPr>
      <p:grpSpPr>
        <a:xfrm>
          <a:off x="0" y="0"/>
          <a:ext cx="0" cy="0"/>
          <a:chOff x="0" y="0"/>
          <a:chExt cx="0" cy="0"/>
        </a:xfrm>
      </p:grpSpPr>
      <p:sp>
        <p:nvSpPr>
          <p:cNvPr id="908" name="Shape 9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9" name="Shape 9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Create/Edit Destination</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7" name="Shape 947"/>
        <p:cNvGrpSpPr/>
        <p:nvPr/>
      </p:nvGrpSpPr>
      <p:grpSpPr>
        <a:xfrm>
          <a:off x="0" y="0"/>
          <a:ext cx="0" cy="0"/>
          <a:chOff x="0" y="0"/>
          <a:chExt cx="0" cy="0"/>
        </a:xfrm>
      </p:grpSpPr>
      <p:sp>
        <p:nvSpPr>
          <p:cNvPr id="948" name="Shape 9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9" name="Shape 9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Destination Detail</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5" name="Shape 985"/>
        <p:cNvGrpSpPr/>
        <p:nvPr/>
      </p:nvGrpSpPr>
      <p:grpSpPr>
        <a:xfrm>
          <a:off x="0" y="0"/>
          <a:ext cx="0" cy="0"/>
          <a:chOff x="0" y="0"/>
          <a:chExt cx="0" cy="0"/>
        </a:xfrm>
      </p:grpSpPr>
      <p:sp>
        <p:nvSpPr>
          <p:cNvPr id="986" name="Shape 9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7" name="Shape 9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9" name="Shape 989"/>
        <p:cNvGrpSpPr/>
        <p:nvPr/>
      </p:nvGrpSpPr>
      <p:grpSpPr>
        <a:xfrm>
          <a:off x="0" y="0"/>
          <a:ext cx="0" cy="0"/>
          <a:chOff x="0" y="0"/>
          <a:chExt cx="0" cy="0"/>
        </a:xfrm>
      </p:grpSpPr>
      <p:sp>
        <p:nvSpPr>
          <p:cNvPr id="990" name="Shape 9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1" name="Shape 9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6" name="Shape 5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1" name="Shape 601"/>
        <p:cNvGrpSpPr/>
        <p:nvPr/>
      </p:nvGrpSpPr>
      <p:grpSpPr>
        <a:xfrm>
          <a:off x="0" y="0"/>
          <a:ext cx="0" cy="0"/>
          <a:chOff x="0" y="0"/>
          <a:chExt cx="0" cy="0"/>
        </a:xfrm>
      </p:grpSpPr>
      <p:sp>
        <p:nvSpPr>
          <p:cNvPr id="602" name="Shape 6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3" name="Shape 6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Logged in page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Without log in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6" name="Shape 666"/>
        <p:cNvGrpSpPr/>
        <p:nvPr/>
      </p:nvGrpSpPr>
      <p:grpSpPr>
        <a:xfrm>
          <a:off x="0" y="0"/>
          <a:ext cx="0" cy="0"/>
          <a:chOff x="0" y="0"/>
          <a:chExt cx="0" cy="0"/>
        </a:xfrm>
      </p:grpSpPr>
      <p:sp>
        <p:nvSpPr>
          <p:cNvPr id="667" name="Shape 6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8" name="Shape 6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Register User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5" name="Shape 695"/>
        <p:cNvGrpSpPr/>
        <p:nvPr/>
      </p:nvGrpSpPr>
      <p:grpSpPr>
        <a:xfrm>
          <a:off x="0" y="0"/>
          <a:ext cx="0" cy="0"/>
          <a:chOff x="0" y="0"/>
          <a:chExt cx="0" cy="0"/>
        </a:xfrm>
      </p:grpSpPr>
      <p:sp>
        <p:nvSpPr>
          <p:cNvPr id="696" name="Shape 6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7" name="Shape 6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Upcoming event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8" name="Shape 738"/>
        <p:cNvGrpSpPr/>
        <p:nvPr/>
      </p:nvGrpSpPr>
      <p:grpSpPr>
        <a:xfrm>
          <a:off x="0" y="0"/>
          <a:ext cx="0" cy="0"/>
          <a:chOff x="0" y="0"/>
          <a:chExt cx="0" cy="0"/>
        </a:xfrm>
      </p:grpSpPr>
      <p:sp>
        <p:nvSpPr>
          <p:cNvPr id="739" name="Shape 7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0" name="Shape 7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Inited event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4.jpg"/><Relationship Id="rId4" Type="http://schemas.openxmlformats.org/officeDocument/2006/relationships/image" Target="../media/image01.jpg"/><Relationship Id="rId5" Type="http://schemas.openxmlformats.org/officeDocument/2006/relationships/image" Target="../media/image02.jpg"/><Relationship Id="rId6" Type="http://schemas.openxmlformats.org/officeDocument/2006/relationships/image" Target="../media/image0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4.jpg"/><Relationship Id="rId4" Type="http://schemas.openxmlformats.org/officeDocument/2006/relationships/image" Target="../media/image01.jpg"/><Relationship Id="rId5" Type="http://schemas.openxmlformats.org/officeDocument/2006/relationships/image" Target="../media/image02.jpg"/><Relationship Id="rId6" Type="http://schemas.openxmlformats.org/officeDocument/2006/relationships/image" Target="../media/image0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grpSp>
        <p:nvGrpSpPr>
          <p:cNvPr id="54" name="Shape 54"/>
          <p:cNvGrpSpPr/>
          <p:nvPr/>
        </p:nvGrpSpPr>
        <p:grpSpPr>
          <a:xfrm>
            <a:off x="426900" y="853797"/>
            <a:ext cx="8194851" cy="6903475"/>
            <a:chOff x="2006444" y="13009537"/>
            <a:chExt cx="9166500" cy="5198400"/>
          </a:xfrm>
        </p:grpSpPr>
        <p:sp>
          <p:nvSpPr>
            <p:cNvPr id="55" name="Shape 55"/>
            <p:cNvSpPr/>
            <p:nvPr/>
          </p:nvSpPr>
          <p:spPr>
            <a:xfrm>
              <a:off x="2006444" y="13394137"/>
              <a:ext cx="9166500" cy="48138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2006444" y="13009537"/>
              <a:ext cx="9166200" cy="3846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3376778" y="130816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a:off x="3703478" y="13081687"/>
              <a:ext cx="69564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0B5394"/>
                  </a:solidFill>
                </a:rPr>
                <a:t>http://www.example.com</a:t>
              </a:r>
            </a:p>
          </p:txBody>
        </p:sp>
        <p:grpSp>
          <p:nvGrpSpPr>
            <p:cNvPr id="59" name="Shape 59"/>
            <p:cNvGrpSpPr/>
            <p:nvPr/>
          </p:nvGrpSpPr>
          <p:grpSpPr>
            <a:xfrm>
              <a:off x="2410784" y="13081687"/>
              <a:ext cx="326700" cy="242100"/>
              <a:chOff x="2839514" y="12002187"/>
              <a:chExt cx="326700" cy="242100"/>
            </a:xfrm>
          </p:grpSpPr>
          <p:sp>
            <p:nvSpPr>
              <p:cNvPr id="60" name="Shape 60"/>
              <p:cNvSpPr/>
              <p:nvPr/>
            </p:nvSpPr>
            <p:spPr>
              <a:xfrm>
                <a:off x="283951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a:off x="2918820"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62" name="Shape 62"/>
            <p:cNvGrpSpPr/>
            <p:nvPr/>
          </p:nvGrpSpPr>
          <p:grpSpPr>
            <a:xfrm>
              <a:off x="2084084" y="13080787"/>
              <a:ext cx="326700" cy="242100"/>
              <a:chOff x="2512709" y="12001287"/>
              <a:chExt cx="326700" cy="242100"/>
            </a:xfrm>
          </p:grpSpPr>
          <p:sp>
            <p:nvSpPr>
              <p:cNvPr id="63" name="Shape 63"/>
              <p:cNvSpPr/>
              <p:nvPr/>
            </p:nvSpPr>
            <p:spPr>
              <a:xfrm>
                <a:off x="2512709" y="120012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rot="10800000">
                <a:off x="2591908"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65" name="Shape 65"/>
            <p:cNvGrpSpPr/>
            <p:nvPr/>
          </p:nvGrpSpPr>
          <p:grpSpPr>
            <a:xfrm>
              <a:off x="2908904" y="13081687"/>
              <a:ext cx="326700" cy="242100"/>
              <a:chOff x="3270854" y="12002187"/>
              <a:chExt cx="326700" cy="242100"/>
            </a:xfrm>
          </p:grpSpPr>
          <p:sp>
            <p:nvSpPr>
              <p:cNvPr id="66" name="Shape 66"/>
              <p:cNvSpPr/>
              <p:nvPr/>
            </p:nvSpPr>
            <p:spPr>
              <a:xfrm>
                <a:off x="327085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rot="10800000">
                <a:off x="3358207" y="12041368"/>
                <a:ext cx="152101" cy="161937"/>
              </a:xfrm>
              <a:prstGeom prst="flowChartOffpageConnector">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68" name="Shape 68"/>
            <p:cNvSpPr/>
            <p:nvPr/>
          </p:nvSpPr>
          <p:spPr>
            <a:xfrm>
              <a:off x="10754093" y="130807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9" name="Shape 69"/>
          <p:cNvSpPr txBox="1"/>
          <p:nvPr/>
        </p:nvSpPr>
        <p:spPr>
          <a:xfrm rot="-5400000">
            <a:off x="5457769" y="4356950"/>
            <a:ext cx="6137100" cy="165300"/>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grpSp>
        <p:nvGrpSpPr>
          <p:cNvPr id="70" name="Shape 70"/>
          <p:cNvGrpSpPr/>
          <p:nvPr/>
        </p:nvGrpSpPr>
        <p:grpSpPr>
          <a:xfrm>
            <a:off x="8443729" y="7342418"/>
            <a:ext cx="165300" cy="399355"/>
            <a:chOff x="8443729" y="5999393"/>
            <a:chExt cx="165300" cy="399355"/>
          </a:xfrm>
        </p:grpSpPr>
        <p:grpSp>
          <p:nvGrpSpPr>
            <p:cNvPr id="71" name="Shape 71"/>
            <p:cNvGrpSpPr/>
            <p:nvPr/>
          </p:nvGrpSpPr>
          <p:grpSpPr>
            <a:xfrm>
              <a:off x="8443729" y="6156648"/>
              <a:ext cx="165300" cy="242100"/>
              <a:chOff x="8443729" y="6156648"/>
              <a:chExt cx="165300" cy="242100"/>
            </a:xfrm>
          </p:grpSpPr>
          <p:sp>
            <p:nvSpPr>
              <p:cNvPr id="72" name="Shape 72"/>
              <p:cNvSpPr txBox="1"/>
              <p:nvPr/>
            </p:nvSpPr>
            <p:spPr>
              <a:xfrm rot="-5400000">
                <a:off x="8405329" y="6195048"/>
                <a:ext cx="242100" cy="165300"/>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73" name="Shape 73"/>
              <p:cNvSpPr/>
              <p:nvPr/>
            </p:nvSpPr>
            <p:spPr>
              <a:xfrm rot="10800000">
                <a:off x="8478979" y="6247173"/>
                <a:ext cx="94800" cy="81900"/>
              </a:xfrm>
              <a:prstGeom prst="triangle">
                <a:avLst>
                  <a:gd fmla="val 50000" name="adj"/>
                </a:avLst>
              </a:prstGeom>
              <a:solidFill>
                <a:srgbClr val="073763"/>
              </a:solidFill>
              <a:ln>
                <a:noFill/>
              </a:ln>
            </p:spPr>
            <p:txBody>
              <a:bodyPr anchorCtr="0" anchor="ctr" bIns="91425" lIns="91425" rIns="91425" tIns="91425">
                <a:noAutofit/>
              </a:bodyPr>
              <a:lstStyle/>
              <a:p>
                <a:pPr lvl="0">
                  <a:spcBef>
                    <a:spcPts val="0"/>
                  </a:spcBef>
                  <a:buNone/>
                </a:pPr>
                <a:r>
                  <a:t/>
                </a:r>
                <a:endParaRPr/>
              </a:p>
            </p:txBody>
          </p:sp>
        </p:grpSp>
        <p:sp>
          <p:nvSpPr>
            <p:cNvPr id="74" name="Shape 74"/>
            <p:cNvSpPr/>
            <p:nvPr/>
          </p:nvSpPr>
          <p:spPr>
            <a:xfrm>
              <a:off x="8480838" y="5999393"/>
              <a:ext cx="90900" cy="78600"/>
            </a:xfrm>
            <a:prstGeom prst="triangle">
              <a:avLst>
                <a:gd fmla="val 50000" name="adj"/>
              </a:avLst>
            </a:prstGeom>
            <a:solidFill>
              <a:srgbClr val="073763"/>
            </a:solidFill>
            <a:ln>
              <a:noFill/>
            </a:ln>
          </p:spPr>
          <p:txBody>
            <a:bodyPr anchorCtr="0" anchor="ctr" bIns="91425" lIns="91425" rIns="91425" tIns="91425">
              <a:noAutofit/>
            </a:bodyPr>
            <a:lstStyle/>
            <a:p>
              <a:pPr lvl="0">
                <a:spcBef>
                  <a:spcPts val="0"/>
                </a:spcBef>
                <a:buNone/>
              </a:pPr>
              <a:r>
                <a:t/>
              </a:r>
              <a:endParaRPr/>
            </a:p>
          </p:txBody>
        </p:sp>
      </p:grpSp>
      <p:sp>
        <p:nvSpPr>
          <p:cNvPr id="75" name="Shape 75"/>
          <p:cNvSpPr/>
          <p:nvPr/>
        </p:nvSpPr>
        <p:spPr>
          <a:xfrm rot="-5400000">
            <a:off x="5613288" y="4259290"/>
            <a:ext cx="5826000" cy="158100"/>
          </a:xfrm>
          <a:prstGeom prst="roundRect">
            <a:avLst>
              <a:gd fmla="val 50000" name="adj"/>
            </a:avLst>
          </a:prstGeom>
          <a:solidFill>
            <a:srgbClr val="9FC5E8"/>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rot="-5400000">
            <a:off x="6093228" y="3881586"/>
            <a:ext cx="4867800" cy="156300"/>
          </a:xfrm>
          <a:prstGeom prst="roundRect">
            <a:avLst>
              <a:gd fmla="val 50000" name="adj"/>
            </a:avLst>
          </a:prstGeom>
          <a:solidFill>
            <a:srgbClr val="3D85C6"/>
          </a:solid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a:off x="577406" y="1599052"/>
            <a:ext cx="627128" cy="174221"/>
          </a:xfrm>
          <a:prstGeom prst="rect">
            <a:avLst/>
          </a:prstGeom>
        </p:spPr>
        <p:txBody>
          <a:bodyPr>
            <a:prstTxWarp prst="textPlain"/>
          </a:bodyPr>
          <a:lstStyle/>
          <a:p>
            <a:pPr lvl="0" algn="ctr"/>
            <a:r>
              <a:rPr b="1" i="0">
                <a:ln>
                  <a:noFill/>
                </a:ln>
                <a:solidFill>
                  <a:srgbClr val="CFE2F3"/>
                </a:solidFill>
                <a:latin typeface="Bodoni"/>
              </a:rPr>
              <a:t>LOGO</a:t>
            </a:r>
          </a:p>
        </p:txBody>
      </p:sp>
      <p:sp>
        <p:nvSpPr>
          <p:cNvPr id="78" name="Shape 78"/>
          <p:cNvSpPr txBox="1"/>
          <p:nvPr/>
        </p:nvSpPr>
        <p:spPr>
          <a:xfrm>
            <a:off x="1692050" y="1505188"/>
            <a:ext cx="952500" cy="342900"/>
          </a:xfrm>
          <a:prstGeom prst="rect">
            <a:avLst/>
          </a:prstGeom>
          <a:solidFill>
            <a:srgbClr val="CFE2F3"/>
          </a:solidFill>
          <a:ln>
            <a:noFill/>
          </a:ln>
        </p:spPr>
        <p:txBody>
          <a:bodyPr anchorCtr="0" anchor="ctr" bIns="91425" lIns="91425" rIns="91425" tIns="91425">
            <a:noAutofit/>
          </a:bodyPr>
          <a:lstStyle/>
          <a:p>
            <a:pPr lvl="0" rtl="0" algn="l">
              <a:spcBef>
                <a:spcPts val="0"/>
              </a:spcBef>
              <a:buNone/>
            </a:pPr>
            <a:r>
              <a:rPr lang="en">
                <a:solidFill>
                  <a:srgbClr val="073763"/>
                </a:solidFill>
              </a:rPr>
              <a:t>Section 1</a:t>
            </a:r>
          </a:p>
        </p:txBody>
      </p:sp>
      <p:sp>
        <p:nvSpPr>
          <p:cNvPr id="79" name="Shape 79"/>
          <p:cNvSpPr txBox="1"/>
          <p:nvPr/>
        </p:nvSpPr>
        <p:spPr>
          <a:xfrm>
            <a:off x="2777606" y="1429899"/>
            <a:ext cx="1371599" cy="457199"/>
          </a:xfrm>
          <a:prstGeom prst="rect">
            <a:avLst/>
          </a:prstGeom>
          <a:noFill/>
          <a:ln>
            <a:noFill/>
          </a:ln>
        </p:spPr>
        <p:txBody>
          <a:bodyPr anchorCtr="0" anchor="ctr" bIns="91425" lIns="91425" rIns="91425" tIns="91425">
            <a:noAutofit/>
          </a:bodyPr>
          <a:lstStyle/>
          <a:p>
            <a:pPr lvl="0" rtl="0" algn="l">
              <a:spcBef>
                <a:spcPts val="0"/>
              </a:spcBef>
              <a:buNone/>
            </a:pPr>
            <a:r>
              <a:rPr lang="en">
                <a:solidFill>
                  <a:srgbClr val="073763"/>
                </a:solidFill>
              </a:rPr>
              <a:t>Section 2</a:t>
            </a:r>
          </a:p>
        </p:txBody>
      </p:sp>
      <p:sp>
        <p:nvSpPr>
          <p:cNvPr id="80" name="Shape 80"/>
          <p:cNvSpPr txBox="1"/>
          <p:nvPr/>
        </p:nvSpPr>
        <p:spPr>
          <a:xfrm>
            <a:off x="6810827" y="1457563"/>
            <a:ext cx="1371600" cy="457200"/>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073763"/>
                </a:solidFill>
              </a:rPr>
              <a:t>Log in</a:t>
            </a:r>
          </a:p>
        </p:txBody>
      </p:sp>
      <p:sp>
        <p:nvSpPr>
          <p:cNvPr id="81" name="Shape 81"/>
          <p:cNvSpPr txBox="1"/>
          <p:nvPr/>
        </p:nvSpPr>
        <p:spPr>
          <a:xfrm>
            <a:off x="7522148" y="1457563"/>
            <a:ext cx="1371600" cy="457200"/>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073763"/>
                </a:solidFill>
              </a:rPr>
              <a:t>Sign up</a:t>
            </a:r>
          </a:p>
        </p:txBody>
      </p:sp>
      <p:grpSp>
        <p:nvGrpSpPr>
          <p:cNvPr id="82" name="Shape 82"/>
          <p:cNvGrpSpPr/>
          <p:nvPr/>
        </p:nvGrpSpPr>
        <p:grpSpPr>
          <a:xfrm>
            <a:off x="436431" y="1936986"/>
            <a:ext cx="8001900" cy="457200"/>
            <a:chOff x="436431" y="1936986"/>
            <a:chExt cx="8001900" cy="457200"/>
          </a:xfrm>
        </p:grpSpPr>
        <p:grpSp>
          <p:nvGrpSpPr>
            <p:cNvPr id="83" name="Shape 83"/>
            <p:cNvGrpSpPr/>
            <p:nvPr/>
          </p:nvGrpSpPr>
          <p:grpSpPr>
            <a:xfrm>
              <a:off x="436431" y="2011386"/>
              <a:ext cx="8001900" cy="308400"/>
              <a:chOff x="436431" y="2011386"/>
              <a:chExt cx="8001900" cy="308400"/>
            </a:xfrm>
          </p:grpSpPr>
          <p:sp>
            <p:nvSpPr>
              <p:cNvPr id="84" name="Shape 84"/>
              <p:cNvSpPr/>
              <p:nvPr/>
            </p:nvSpPr>
            <p:spPr>
              <a:xfrm>
                <a:off x="436431" y="2011386"/>
                <a:ext cx="8001900" cy="308400"/>
              </a:xfrm>
              <a:prstGeom prst="rect">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nvGrpSpPr>
              <p:cNvPr id="85" name="Shape 85"/>
              <p:cNvGrpSpPr/>
              <p:nvPr/>
            </p:nvGrpSpPr>
            <p:grpSpPr>
              <a:xfrm>
                <a:off x="6441425" y="2054601"/>
                <a:ext cx="1895400" cy="229500"/>
                <a:chOff x="6441425" y="2016501"/>
                <a:chExt cx="1895400" cy="229500"/>
              </a:xfrm>
            </p:grpSpPr>
            <p:sp>
              <p:nvSpPr>
                <p:cNvPr id="86" name="Shape 86"/>
                <p:cNvSpPr/>
                <p:nvPr/>
              </p:nvSpPr>
              <p:spPr>
                <a:xfrm>
                  <a:off x="6441425" y="2016501"/>
                  <a:ext cx="1895400" cy="229500"/>
                </a:xfrm>
                <a:prstGeom prst="roundRect">
                  <a:avLst>
                    <a:gd fmla="val 50000" name="adj"/>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i="1">
                    <a:solidFill>
                      <a:srgbClr val="6FA8DC"/>
                    </a:solidFill>
                  </a:endParaRPr>
                </a:p>
              </p:txBody>
            </p:sp>
            <p:grpSp>
              <p:nvGrpSpPr>
                <p:cNvPr id="87" name="Shape 87"/>
                <p:cNvGrpSpPr/>
                <p:nvPr/>
              </p:nvGrpSpPr>
              <p:grpSpPr>
                <a:xfrm>
                  <a:off x="6522621" y="2031325"/>
                  <a:ext cx="206504" cy="164603"/>
                  <a:chOff x="6597463" y="7355434"/>
                  <a:chExt cx="297128" cy="236839"/>
                </a:xfrm>
              </p:grpSpPr>
              <p:sp>
                <p:nvSpPr>
                  <p:cNvPr id="88" name="Shape 88"/>
                  <p:cNvSpPr/>
                  <p:nvPr/>
                </p:nvSpPr>
                <p:spPr>
                  <a:xfrm rot="-1798487">
                    <a:off x="6697578" y="7386095"/>
                    <a:ext cx="166927" cy="165178"/>
                  </a:xfrm>
                  <a:prstGeom prst="ellipse">
                    <a:avLst/>
                  </a:prstGeom>
                  <a:noFill/>
                  <a:ln cap="flat" cmpd="sng" w="3810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rot="-1794712">
                    <a:off x="6605260" y="7506076"/>
                    <a:ext cx="114906" cy="61695"/>
                  </a:xfrm>
                  <a:prstGeom prst="rect">
                    <a:avLst/>
                  </a:prstGeom>
                  <a:solidFill>
                    <a:srgbClr val="9FC5E8"/>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grpSp>
        <p:sp>
          <p:nvSpPr>
            <p:cNvPr id="90" name="Shape 90"/>
            <p:cNvSpPr txBox="1"/>
            <p:nvPr/>
          </p:nvSpPr>
          <p:spPr>
            <a:xfrm>
              <a:off x="558356" y="1936986"/>
              <a:ext cx="1162199" cy="457200"/>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073763"/>
                  </a:solidFill>
                </a:rPr>
                <a:t>Item 1</a:t>
              </a:r>
            </a:p>
          </p:txBody>
        </p:sp>
        <p:sp>
          <p:nvSpPr>
            <p:cNvPr id="91" name="Shape 91"/>
            <p:cNvSpPr txBox="1"/>
            <p:nvPr/>
          </p:nvSpPr>
          <p:spPr>
            <a:xfrm>
              <a:off x="1320356" y="1936986"/>
              <a:ext cx="1162200" cy="457200"/>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073763"/>
                  </a:solidFill>
                </a:rPr>
                <a:t>Item 2</a:t>
              </a:r>
            </a:p>
          </p:txBody>
        </p:sp>
        <p:sp>
          <p:nvSpPr>
            <p:cNvPr id="92" name="Shape 92"/>
            <p:cNvSpPr txBox="1"/>
            <p:nvPr/>
          </p:nvSpPr>
          <p:spPr>
            <a:xfrm>
              <a:off x="2082356" y="1936986"/>
              <a:ext cx="1162200" cy="457200"/>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073763"/>
                  </a:solidFill>
                </a:rPr>
                <a:t>Item 3</a:t>
              </a:r>
            </a:p>
          </p:txBody>
        </p:sp>
        <p:sp>
          <p:nvSpPr>
            <p:cNvPr id="93" name="Shape 93"/>
            <p:cNvSpPr txBox="1"/>
            <p:nvPr/>
          </p:nvSpPr>
          <p:spPr>
            <a:xfrm>
              <a:off x="2768156" y="1936986"/>
              <a:ext cx="1162199" cy="457200"/>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073763"/>
                  </a:solidFill>
                </a:rPr>
                <a:t>Item 4</a:t>
              </a:r>
            </a:p>
          </p:txBody>
        </p:sp>
        <p:sp>
          <p:nvSpPr>
            <p:cNvPr id="94" name="Shape 94"/>
            <p:cNvSpPr txBox="1"/>
            <p:nvPr/>
          </p:nvSpPr>
          <p:spPr>
            <a:xfrm>
              <a:off x="3453956" y="1936986"/>
              <a:ext cx="1162200" cy="457200"/>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073763"/>
                  </a:solidFill>
                </a:rPr>
                <a:t>Item 5</a:t>
              </a:r>
            </a:p>
          </p:txBody>
        </p:sp>
        <p:sp>
          <p:nvSpPr>
            <p:cNvPr id="95" name="Shape 95"/>
            <p:cNvSpPr txBox="1"/>
            <p:nvPr/>
          </p:nvSpPr>
          <p:spPr>
            <a:xfrm>
              <a:off x="4139756" y="1936986"/>
              <a:ext cx="1162200" cy="457200"/>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073763"/>
                  </a:solidFill>
                </a:rPr>
                <a:t>Item 6</a:t>
              </a:r>
            </a:p>
          </p:txBody>
        </p:sp>
      </p:grpSp>
      <p:sp>
        <p:nvSpPr>
          <p:cNvPr id="96" name="Shape 96"/>
          <p:cNvSpPr/>
          <p:nvPr/>
        </p:nvSpPr>
        <p:spPr>
          <a:xfrm>
            <a:off x="436431" y="2331397"/>
            <a:ext cx="8002200" cy="2385000"/>
          </a:xfrm>
          <a:prstGeom prst="rect">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97" name="Shape 97"/>
          <p:cNvSpPr txBox="1"/>
          <p:nvPr/>
        </p:nvSpPr>
        <p:spPr>
          <a:xfrm>
            <a:off x="653606" y="2537554"/>
            <a:ext cx="1714500" cy="323700"/>
          </a:xfrm>
          <a:prstGeom prst="rect">
            <a:avLst/>
          </a:prstGeom>
          <a:noFill/>
          <a:ln>
            <a:noFill/>
          </a:ln>
        </p:spPr>
        <p:txBody>
          <a:bodyPr anchorCtr="0" anchor="ctr" bIns="91425" lIns="91425" rIns="91425" tIns="91425">
            <a:noAutofit/>
          </a:bodyPr>
          <a:lstStyle/>
          <a:p>
            <a:pPr lvl="0" rtl="0" algn="l">
              <a:spcBef>
                <a:spcPts val="0"/>
              </a:spcBef>
              <a:buNone/>
            </a:pPr>
            <a:r>
              <a:rPr b="1" lang="en" sz="1800">
                <a:solidFill>
                  <a:srgbClr val="FFFFFF"/>
                </a:solidFill>
              </a:rPr>
              <a:t>Heading 1</a:t>
            </a:r>
          </a:p>
        </p:txBody>
      </p:sp>
      <p:sp>
        <p:nvSpPr>
          <p:cNvPr id="98" name="Shape 98"/>
          <p:cNvSpPr txBox="1"/>
          <p:nvPr/>
        </p:nvSpPr>
        <p:spPr>
          <a:xfrm>
            <a:off x="653606" y="2861254"/>
            <a:ext cx="2466900" cy="771299"/>
          </a:xfrm>
          <a:prstGeom prst="rect">
            <a:avLst/>
          </a:prstGeom>
          <a:noFill/>
          <a:ln>
            <a:noFill/>
          </a:ln>
        </p:spPr>
        <p:txBody>
          <a:bodyPr anchorCtr="0" anchor="t" bIns="91425" lIns="91425" rIns="91425" tIns="91425">
            <a:noAutofit/>
          </a:bodyPr>
          <a:lstStyle/>
          <a:p>
            <a:pPr lvl="0" rtl="0" algn="l">
              <a:spcBef>
                <a:spcPts val="0"/>
              </a:spcBef>
              <a:buNone/>
            </a:pPr>
            <a:r>
              <a:rPr b="0" lang="en" sz="1200">
                <a:solidFill>
                  <a:srgbClr val="FFFFFF"/>
                </a:solidFill>
              </a:rPr>
              <a:t>Lorem ipsum dolor sit amet, consectetur adipiscing elit. Cras imperdiet enim ac augue auctor viverra.</a:t>
            </a:r>
          </a:p>
        </p:txBody>
      </p:sp>
      <p:sp>
        <p:nvSpPr>
          <p:cNvPr id="99" name="Shape 99"/>
          <p:cNvSpPr txBox="1"/>
          <p:nvPr/>
        </p:nvSpPr>
        <p:spPr>
          <a:xfrm>
            <a:off x="720281" y="3731350"/>
            <a:ext cx="1085699" cy="207900"/>
          </a:xfrm>
          <a:prstGeom prst="rect">
            <a:avLst/>
          </a:prstGeom>
          <a:solidFill>
            <a:srgbClr val="CFE2F3"/>
          </a:solidFill>
          <a:ln cap="flat" cmpd="sng" w="9525">
            <a:solidFill>
              <a:srgbClr val="9FC5E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0" lang="en" sz="1200">
                <a:solidFill>
                  <a:srgbClr val="073763"/>
                </a:solidFill>
              </a:rPr>
              <a:t>Action 1</a:t>
            </a:r>
          </a:p>
        </p:txBody>
      </p:sp>
      <p:sp>
        <p:nvSpPr>
          <p:cNvPr id="100" name="Shape 100"/>
          <p:cNvSpPr/>
          <p:nvPr/>
        </p:nvSpPr>
        <p:spPr>
          <a:xfrm>
            <a:off x="4661123" y="2455473"/>
            <a:ext cx="3232499" cy="2146799"/>
          </a:xfrm>
          <a:prstGeom prst="rect">
            <a:avLst/>
          </a:prstGeom>
          <a:solidFill>
            <a:srgbClr val="073763"/>
          </a:solidFill>
          <a:ln>
            <a:noFill/>
          </a:ln>
        </p:spPr>
        <p:txBody>
          <a:bodyPr anchorCtr="0" anchor="ctr" bIns="91425" lIns="91425" rIns="91425" tIns="91425">
            <a:noAutofit/>
          </a:bodyPr>
          <a:lstStyle/>
          <a:p>
            <a:pPr lvl="0">
              <a:spcBef>
                <a:spcPts val="0"/>
              </a:spcBef>
              <a:buNone/>
            </a:pPr>
            <a:r>
              <a:t/>
            </a:r>
            <a:endParaRPr/>
          </a:p>
        </p:txBody>
      </p:sp>
      <p:grpSp>
        <p:nvGrpSpPr>
          <p:cNvPr id="101" name="Shape 101"/>
          <p:cNvGrpSpPr/>
          <p:nvPr/>
        </p:nvGrpSpPr>
        <p:grpSpPr>
          <a:xfrm>
            <a:off x="5968659" y="3198561"/>
            <a:ext cx="617395" cy="631446"/>
            <a:chOff x="5968659" y="3198561"/>
            <a:chExt cx="617395" cy="631446"/>
          </a:xfrm>
        </p:grpSpPr>
        <p:grpSp>
          <p:nvGrpSpPr>
            <p:cNvPr id="102" name="Shape 102"/>
            <p:cNvGrpSpPr/>
            <p:nvPr/>
          </p:nvGrpSpPr>
          <p:grpSpPr>
            <a:xfrm>
              <a:off x="5968659" y="3198561"/>
              <a:ext cx="617395" cy="631446"/>
              <a:chOff x="7810500" y="1485900"/>
              <a:chExt cx="1419300" cy="1419300"/>
            </a:xfrm>
          </p:grpSpPr>
          <p:sp>
            <p:nvSpPr>
              <p:cNvPr id="103" name="Shape 103"/>
              <p:cNvSpPr/>
              <p:nvPr/>
            </p:nvSpPr>
            <p:spPr>
              <a:xfrm>
                <a:off x="7810500" y="1485900"/>
                <a:ext cx="1419300" cy="14193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rot="5400000">
                <a:off x="8289150" y="1773000"/>
                <a:ext cx="728700" cy="845100"/>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grpSp>
        <p:sp>
          <p:nvSpPr>
            <p:cNvPr id="105" name="Shape 105"/>
            <p:cNvSpPr/>
            <p:nvPr/>
          </p:nvSpPr>
          <p:spPr>
            <a:xfrm rot="5400000">
              <a:off x="6145788" y="3366983"/>
              <a:ext cx="333600" cy="281700"/>
            </a:xfrm>
            <a:prstGeom prst="triangle">
              <a:avLst>
                <a:gd fmla="val 50000" name="adj"/>
              </a:avLst>
            </a:prstGeom>
            <a:solidFill>
              <a:srgbClr val="6FA8DC"/>
            </a:solidFill>
            <a:ln>
              <a:noFill/>
            </a:ln>
          </p:spPr>
          <p:txBody>
            <a:bodyPr anchorCtr="0" anchor="ctr" bIns="91425" lIns="91425" rIns="91425" tIns="91425">
              <a:noAutofit/>
            </a:bodyPr>
            <a:lstStyle/>
            <a:p>
              <a:pPr lvl="0">
                <a:spcBef>
                  <a:spcPts val="0"/>
                </a:spcBef>
                <a:buNone/>
              </a:pPr>
              <a:r>
                <a:t/>
              </a:r>
              <a:endParaRPr/>
            </a:p>
          </p:txBody>
        </p:sp>
      </p:grpSp>
      <p:sp>
        <p:nvSpPr>
          <p:cNvPr id="106" name="Shape 106"/>
          <p:cNvSpPr/>
          <p:nvPr/>
        </p:nvSpPr>
        <p:spPr>
          <a:xfrm rot="5400000">
            <a:off x="7981875" y="3384057"/>
            <a:ext cx="324300" cy="289500"/>
          </a:xfrm>
          <a:prstGeom prst="triangle">
            <a:avLst>
              <a:gd fmla="val 50000"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rot="-5400000">
            <a:off x="4244381" y="3384189"/>
            <a:ext cx="324300" cy="289500"/>
          </a:xfrm>
          <a:prstGeom prst="triangle">
            <a:avLst>
              <a:gd fmla="val 50000"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grpSp>
        <p:nvGrpSpPr>
          <p:cNvPr id="108" name="Shape 108"/>
          <p:cNvGrpSpPr/>
          <p:nvPr/>
        </p:nvGrpSpPr>
        <p:grpSpPr>
          <a:xfrm>
            <a:off x="4178767" y="4805514"/>
            <a:ext cx="684125" cy="110709"/>
            <a:chOff x="4178767" y="4805514"/>
            <a:chExt cx="684125" cy="110709"/>
          </a:xfrm>
        </p:grpSpPr>
        <p:sp>
          <p:nvSpPr>
            <p:cNvPr id="109" name="Shape 109"/>
            <p:cNvSpPr/>
            <p:nvPr/>
          </p:nvSpPr>
          <p:spPr>
            <a:xfrm>
              <a:off x="4178767" y="4805524"/>
              <a:ext cx="104400" cy="110700"/>
            </a:xfrm>
            <a:prstGeom prst="ellipse">
              <a:avLst/>
            </a:prstGeom>
            <a:solidFill>
              <a:srgbClr val="0B5394"/>
            </a:solid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4370933" y="4805514"/>
              <a:ext cx="104400" cy="110700"/>
            </a:xfrm>
            <a:prstGeom prst="ellipse">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4566324" y="4805514"/>
              <a:ext cx="104400" cy="110700"/>
            </a:xfrm>
            <a:prstGeom prst="ellipse">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4758492" y="4805514"/>
              <a:ext cx="104400" cy="110700"/>
            </a:xfrm>
            <a:prstGeom prst="ellipse">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13" name="Shape 113"/>
          <p:cNvSpPr/>
          <p:nvPr/>
        </p:nvSpPr>
        <p:spPr>
          <a:xfrm>
            <a:off x="651951" y="5295275"/>
            <a:ext cx="2196900" cy="866700"/>
          </a:xfrm>
          <a:prstGeom prst="rect">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3335455" y="5295275"/>
            <a:ext cx="2196900" cy="866700"/>
          </a:xfrm>
          <a:prstGeom prst="rect">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6036449" y="5295275"/>
            <a:ext cx="2196899" cy="866700"/>
          </a:xfrm>
          <a:prstGeom prst="rect">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116" name="Shape 116"/>
          <p:cNvSpPr txBox="1"/>
          <p:nvPr/>
        </p:nvSpPr>
        <p:spPr>
          <a:xfrm>
            <a:off x="577406" y="6180693"/>
            <a:ext cx="2200200" cy="771299"/>
          </a:xfrm>
          <a:prstGeom prst="rect">
            <a:avLst/>
          </a:prstGeom>
          <a:noFill/>
          <a:ln>
            <a:noFill/>
          </a:ln>
        </p:spPr>
        <p:txBody>
          <a:bodyPr anchorCtr="0" anchor="t" bIns="91425" lIns="91425" rIns="91425" tIns="91425">
            <a:noAutofit/>
          </a:bodyPr>
          <a:lstStyle/>
          <a:p>
            <a:pPr lvl="0" rtl="0" algn="l">
              <a:spcBef>
                <a:spcPts val="0"/>
              </a:spcBef>
              <a:buNone/>
            </a:pPr>
            <a:r>
              <a:rPr b="0" lang="en" sz="1200">
                <a:solidFill>
                  <a:srgbClr val="3D85C6"/>
                </a:solidFill>
              </a:rPr>
              <a:t>Lorem ipsum dolor sit amet, consectetur adipiscing elit. Cras imperdiet enim ac augue auctor viverra.</a:t>
            </a:r>
          </a:p>
        </p:txBody>
      </p:sp>
      <p:sp>
        <p:nvSpPr>
          <p:cNvPr id="117" name="Shape 117"/>
          <p:cNvSpPr txBox="1"/>
          <p:nvPr/>
        </p:nvSpPr>
        <p:spPr>
          <a:xfrm>
            <a:off x="3230231" y="6180693"/>
            <a:ext cx="2200199" cy="771299"/>
          </a:xfrm>
          <a:prstGeom prst="rect">
            <a:avLst/>
          </a:prstGeom>
          <a:noFill/>
          <a:ln>
            <a:noFill/>
          </a:ln>
        </p:spPr>
        <p:txBody>
          <a:bodyPr anchorCtr="0" anchor="t" bIns="91425" lIns="91425" rIns="91425" tIns="91425">
            <a:noAutofit/>
          </a:bodyPr>
          <a:lstStyle/>
          <a:p>
            <a:pPr lvl="0" rtl="0" algn="l">
              <a:spcBef>
                <a:spcPts val="0"/>
              </a:spcBef>
              <a:buNone/>
            </a:pPr>
            <a:r>
              <a:rPr b="0" lang="en" sz="1200">
                <a:solidFill>
                  <a:srgbClr val="3D85C6"/>
                </a:solidFill>
              </a:rPr>
              <a:t>Lorem ipsum dolor sit amet, consectetur adipiscing elit. Cras imperdiet enim ac augue auctor viverra.</a:t>
            </a:r>
          </a:p>
        </p:txBody>
      </p:sp>
      <p:sp>
        <p:nvSpPr>
          <p:cNvPr id="118" name="Shape 118"/>
          <p:cNvSpPr txBox="1"/>
          <p:nvPr/>
        </p:nvSpPr>
        <p:spPr>
          <a:xfrm>
            <a:off x="5958599" y="6180693"/>
            <a:ext cx="2200199" cy="771299"/>
          </a:xfrm>
          <a:prstGeom prst="rect">
            <a:avLst/>
          </a:prstGeom>
          <a:noFill/>
          <a:ln>
            <a:noFill/>
          </a:ln>
        </p:spPr>
        <p:txBody>
          <a:bodyPr anchorCtr="0" anchor="t" bIns="91425" lIns="91425" rIns="91425" tIns="91425">
            <a:noAutofit/>
          </a:bodyPr>
          <a:lstStyle/>
          <a:p>
            <a:pPr lvl="0" rtl="0" algn="l">
              <a:spcBef>
                <a:spcPts val="0"/>
              </a:spcBef>
              <a:buNone/>
            </a:pPr>
            <a:r>
              <a:rPr b="0" lang="en" sz="1200">
                <a:solidFill>
                  <a:srgbClr val="3D85C6"/>
                </a:solidFill>
              </a:rPr>
              <a:t>Lorem ipsum dolor sit amet, consectetur adipiscing elit. Cras imperdiet enim ac augue auctor viverra.</a:t>
            </a:r>
          </a:p>
        </p:txBody>
      </p:sp>
      <p:sp>
        <p:nvSpPr>
          <p:cNvPr id="119" name="Shape 119"/>
          <p:cNvSpPr txBox="1"/>
          <p:nvPr/>
        </p:nvSpPr>
        <p:spPr>
          <a:xfrm>
            <a:off x="577406" y="4958353"/>
            <a:ext cx="2200200" cy="399900"/>
          </a:xfrm>
          <a:prstGeom prst="rect">
            <a:avLst/>
          </a:prstGeom>
          <a:noFill/>
          <a:ln>
            <a:noFill/>
          </a:ln>
        </p:spPr>
        <p:txBody>
          <a:bodyPr anchorCtr="0" anchor="t" bIns="91425" lIns="91425" rIns="91425" tIns="91425">
            <a:noAutofit/>
          </a:bodyPr>
          <a:lstStyle/>
          <a:p>
            <a:pPr lvl="0" rtl="0" algn="l">
              <a:spcBef>
                <a:spcPts val="0"/>
              </a:spcBef>
              <a:buNone/>
            </a:pPr>
            <a:r>
              <a:rPr b="1" lang="en" sz="1200">
                <a:solidFill>
                  <a:srgbClr val="3D85C6"/>
                </a:solidFill>
              </a:rPr>
              <a:t>Header 1</a:t>
            </a:r>
          </a:p>
        </p:txBody>
      </p:sp>
      <p:sp>
        <p:nvSpPr>
          <p:cNvPr id="120" name="Shape 120"/>
          <p:cNvSpPr txBox="1"/>
          <p:nvPr/>
        </p:nvSpPr>
        <p:spPr>
          <a:xfrm>
            <a:off x="3258806" y="4958353"/>
            <a:ext cx="2200199" cy="399900"/>
          </a:xfrm>
          <a:prstGeom prst="rect">
            <a:avLst/>
          </a:prstGeom>
          <a:noFill/>
          <a:ln>
            <a:noFill/>
          </a:ln>
        </p:spPr>
        <p:txBody>
          <a:bodyPr anchorCtr="0" anchor="t" bIns="91425" lIns="91425" rIns="91425" tIns="91425">
            <a:noAutofit/>
          </a:bodyPr>
          <a:lstStyle/>
          <a:p>
            <a:pPr lvl="0" rtl="0" algn="l">
              <a:spcBef>
                <a:spcPts val="0"/>
              </a:spcBef>
              <a:buNone/>
            </a:pPr>
            <a:r>
              <a:rPr b="1" lang="en" sz="1200">
                <a:solidFill>
                  <a:srgbClr val="3D85C6"/>
                </a:solidFill>
              </a:rPr>
              <a:t>Header 2</a:t>
            </a:r>
          </a:p>
        </p:txBody>
      </p:sp>
      <p:sp>
        <p:nvSpPr>
          <p:cNvPr id="121" name="Shape 121"/>
          <p:cNvSpPr txBox="1"/>
          <p:nvPr/>
        </p:nvSpPr>
        <p:spPr>
          <a:xfrm>
            <a:off x="5958599" y="4958353"/>
            <a:ext cx="2200199" cy="399900"/>
          </a:xfrm>
          <a:prstGeom prst="rect">
            <a:avLst/>
          </a:prstGeom>
          <a:noFill/>
          <a:ln>
            <a:noFill/>
          </a:ln>
        </p:spPr>
        <p:txBody>
          <a:bodyPr anchorCtr="0" anchor="t" bIns="91425" lIns="91425" rIns="91425" tIns="91425">
            <a:noAutofit/>
          </a:bodyPr>
          <a:lstStyle/>
          <a:p>
            <a:pPr lvl="0" rtl="0" algn="l">
              <a:spcBef>
                <a:spcPts val="0"/>
              </a:spcBef>
              <a:buNone/>
            </a:pPr>
            <a:r>
              <a:rPr b="1" lang="en" sz="1200">
                <a:solidFill>
                  <a:srgbClr val="3D85C6"/>
                </a:solidFill>
              </a:rPr>
              <a:t>Header 3</a:t>
            </a:r>
          </a:p>
        </p:txBody>
      </p:sp>
      <p:sp>
        <p:nvSpPr>
          <p:cNvPr id="122" name="Shape 122"/>
          <p:cNvSpPr/>
          <p:nvPr/>
        </p:nvSpPr>
        <p:spPr>
          <a:xfrm>
            <a:off x="5960249" y="5010013"/>
            <a:ext cx="2349299" cy="2104799"/>
          </a:xfrm>
          <a:prstGeom prst="rect">
            <a:avLst/>
          </a:prstGeom>
          <a:noFill/>
          <a:ln cap="flat" cmpd="sng" w="19050">
            <a:solidFill>
              <a:srgbClr val="CFE2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txBox="1"/>
          <p:nvPr/>
        </p:nvSpPr>
        <p:spPr>
          <a:xfrm>
            <a:off x="410756" y="7418503"/>
            <a:ext cx="8210400" cy="266400"/>
          </a:xfrm>
          <a:prstGeom prst="rect">
            <a:avLst/>
          </a:prstGeom>
          <a:noFill/>
          <a:ln>
            <a:noFill/>
          </a:ln>
        </p:spPr>
        <p:txBody>
          <a:bodyPr anchorCtr="0" anchor="t" bIns="91425" lIns="91425" rIns="91425" tIns="91425">
            <a:noAutofit/>
          </a:bodyPr>
          <a:lstStyle/>
          <a:p>
            <a:pPr lvl="0" rtl="0" algn="ctr">
              <a:spcBef>
                <a:spcPts val="0"/>
              </a:spcBef>
              <a:buNone/>
            </a:pPr>
            <a:r>
              <a:rPr b="0" lang="en" sz="1000">
                <a:solidFill>
                  <a:srgbClr val="3D85C6"/>
                </a:solidFill>
              </a:rPr>
              <a:t>Copyright My Project 2010</a:t>
            </a:r>
          </a:p>
        </p:txBody>
      </p:sp>
      <p:sp>
        <p:nvSpPr>
          <p:cNvPr id="124" name="Shape 124"/>
          <p:cNvSpPr/>
          <p:nvPr/>
        </p:nvSpPr>
        <p:spPr>
          <a:xfrm>
            <a:off x="-11586838" y="8485750"/>
            <a:ext cx="2165700" cy="2079900"/>
          </a:xfrm>
          <a:prstGeom prst="rect">
            <a:avLst/>
          </a:prstGeom>
          <a:solidFill>
            <a:srgbClr val="FFFFFF"/>
          </a:solidFill>
          <a:ln cap="flat" cmpd="sng" w="19050">
            <a:solidFill>
              <a:srgbClr val="CFE2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 name="Shape 125"/>
          <p:cNvSpPr txBox="1"/>
          <p:nvPr/>
        </p:nvSpPr>
        <p:spPr>
          <a:xfrm>
            <a:off x="-8230323" y="538425"/>
            <a:ext cx="1085700" cy="293700"/>
          </a:xfrm>
          <a:prstGeom prst="rect">
            <a:avLst/>
          </a:prstGeom>
          <a:solidFill>
            <a:srgbClr val="CFE2F3"/>
          </a:solidFill>
          <a:ln cap="flat" cmpd="sng" w="9525">
            <a:solidFill>
              <a:srgbClr val="9FC5E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0" lang="en" sz="1100">
                <a:solidFill>
                  <a:srgbClr val="073763"/>
                </a:solidFill>
              </a:rPr>
              <a:t>OK</a:t>
            </a:r>
          </a:p>
        </p:txBody>
      </p:sp>
      <p:grpSp>
        <p:nvGrpSpPr>
          <p:cNvPr id="126" name="Shape 126"/>
          <p:cNvGrpSpPr/>
          <p:nvPr/>
        </p:nvGrpSpPr>
        <p:grpSpPr>
          <a:xfrm>
            <a:off x="-6998782" y="593223"/>
            <a:ext cx="1045199" cy="241800"/>
            <a:chOff x="4964617" y="2449673"/>
            <a:chExt cx="1045200" cy="241800"/>
          </a:xfrm>
        </p:grpSpPr>
        <p:sp>
          <p:nvSpPr>
            <p:cNvPr id="127" name="Shape 127"/>
            <p:cNvSpPr/>
            <p:nvPr/>
          </p:nvSpPr>
          <p:spPr>
            <a:xfrm>
              <a:off x="5487217" y="2450423"/>
              <a:ext cx="522600" cy="240300"/>
            </a:xfrm>
            <a:prstGeom prst="rect">
              <a:avLst/>
            </a:prstGeom>
            <a:solidFill>
              <a:srgbClr val="CFE2F3"/>
            </a:solidFill>
            <a:ln cap="flat" cmpd="sng" w="1905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5498727" y="2561666"/>
              <a:ext cx="499800" cy="115500"/>
            </a:xfrm>
            <a:prstGeom prst="rect">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rot="10800000">
              <a:off x="4964617" y="2450358"/>
              <a:ext cx="522600" cy="240300"/>
            </a:xfrm>
            <a:prstGeom prst="rect">
              <a:avLst/>
            </a:prstGeom>
            <a:solidFill>
              <a:srgbClr val="CFE2F3"/>
            </a:solidFill>
            <a:ln cap="flat" cmpd="sng" w="1905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rot="10800000">
              <a:off x="4978550" y="2562541"/>
              <a:ext cx="494700" cy="113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rot="10800000">
              <a:off x="4978867" y="2554434"/>
              <a:ext cx="494100" cy="1134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32" name="Shape 132"/>
            <p:cNvSpPr txBox="1"/>
            <p:nvPr/>
          </p:nvSpPr>
          <p:spPr>
            <a:xfrm>
              <a:off x="4965569" y="2449673"/>
              <a:ext cx="520200" cy="2418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073763"/>
                  </a:solidFill>
                </a:rPr>
                <a:t>OFF</a:t>
              </a:r>
            </a:p>
          </p:txBody>
        </p:sp>
      </p:grpSp>
      <p:grpSp>
        <p:nvGrpSpPr>
          <p:cNvPr id="133" name="Shape 133"/>
          <p:cNvGrpSpPr/>
          <p:nvPr/>
        </p:nvGrpSpPr>
        <p:grpSpPr>
          <a:xfrm>
            <a:off x="-8215342" y="994695"/>
            <a:ext cx="1060500" cy="276000"/>
            <a:chOff x="3748057" y="1098545"/>
            <a:chExt cx="1060500" cy="276000"/>
          </a:xfrm>
        </p:grpSpPr>
        <p:sp>
          <p:nvSpPr>
            <p:cNvPr id="134" name="Shape 134"/>
            <p:cNvSpPr txBox="1"/>
            <p:nvPr/>
          </p:nvSpPr>
          <p:spPr>
            <a:xfrm>
              <a:off x="3748057" y="1098545"/>
              <a:ext cx="1060500" cy="276000"/>
            </a:xfrm>
            <a:prstGeom prst="rect">
              <a:avLst/>
            </a:prstGeom>
            <a:solidFill>
              <a:srgbClr val="EEEEEE"/>
            </a:solidFill>
            <a:ln cap="flat" cmpd="sng" w="9525">
              <a:solidFill>
                <a:srgbClr val="CCCCCC"/>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135" name="Shape 135"/>
            <p:cNvSpPr txBox="1"/>
            <p:nvPr/>
          </p:nvSpPr>
          <p:spPr>
            <a:xfrm>
              <a:off x="3748057" y="1098545"/>
              <a:ext cx="1060500" cy="276000"/>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136" name="Shape 136"/>
            <p:cNvSpPr txBox="1"/>
            <p:nvPr/>
          </p:nvSpPr>
          <p:spPr>
            <a:xfrm>
              <a:off x="3764293" y="1231488"/>
              <a:ext cx="1027800" cy="131400"/>
            </a:xfrm>
            <a:prstGeom prst="rect">
              <a:avLst/>
            </a:prstGeom>
            <a:solidFill>
              <a:srgbClr val="9FC5E8"/>
            </a:solidFill>
            <a:ln>
              <a:noFill/>
            </a:ln>
          </p:spPr>
          <p:txBody>
            <a:bodyPr anchorCtr="0" anchor="ctr" bIns="91425" lIns="91425" rIns="91425" tIns="91425">
              <a:noAutofit/>
            </a:bodyPr>
            <a:lstStyle/>
            <a:p>
              <a:pPr lvl="0" rtl="0" algn="ctr">
                <a:spcBef>
                  <a:spcPts val="0"/>
                </a:spcBef>
                <a:buNone/>
              </a:pPr>
              <a:r>
                <a:t/>
              </a:r>
              <a:endParaRPr b="0" sz="1100"/>
            </a:p>
          </p:txBody>
        </p:sp>
        <p:sp>
          <p:nvSpPr>
            <p:cNvPr id="137" name="Shape 137"/>
            <p:cNvSpPr txBox="1"/>
            <p:nvPr/>
          </p:nvSpPr>
          <p:spPr>
            <a:xfrm>
              <a:off x="3748807" y="1098545"/>
              <a:ext cx="1059000" cy="276000"/>
            </a:xfrm>
            <a:prstGeom prst="rect">
              <a:avLst/>
            </a:prstGeom>
            <a:noFill/>
            <a:ln>
              <a:noFill/>
            </a:ln>
          </p:spPr>
          <p:txBody>
            <a:bodyPr anchorCtr="0" anchor="ctr" bIns="91425" lIns="91425" rIns="91425" tIns="91425">
              <a:noAutofit/>
            </a:bodyPr>
            <a:lstStyle/>
            <a:p>
              <a:pPr lvl="0" rtl="0" algn="ctr">
                <a:spcBef>
                  <a:spcPts val="0"/>
                </a:spcBef>
                <a:buNone/>
              </a:pPr>
              <a:r>
                <a:rPr b="1" lang="en" sz="1200">
                  <a:solidFill>
                    <a:srgbClr val="073763"/>
                  </a:solidFill>
                </a:rPr>
                <a:t>OK</a:t>
              </a:r>
            </a:p>
          </p:txBody>
        </p:sp>
      </p:grpSp>
      <p:grpSp>
        <p:nvGrpSpPr>
          <p:cNvPr id="138" name="Shape 138"/>
          <p:cNvGrpSpPr/>
          <p:nvPr/>
        </p:nvGrpSpPr>
        <p:grpSpPr>
          <a:xfrm>
            <a:off x="-2348286" y="5131722"/>
            <a:ext cx="245892" cy="243318"/>
            <a:chOff x="7362308" y="5568423"/>
            <a:chExt cx="514850" cy="512466"/>
          </a:xfrm>
        </p:grpSpPr>
        <p:sp>
          <p:nvSpPr>
            <p:cNvPr id="139" name="Shape 139"/>
            <p:cNvSpPr/>
            <p:nvPr/>
          </p:nvSpPr>
          <p:spPr>
            <a:xfrm>
              <a:off x="7734658" y="5805381"/>
              <a:ext cx="142500" cy="37500"/>
            </a:xfrm>
            <a:prstGeom prst="roundRect">
              <a:avLst>
                <a:gd fmla="val 16667"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rot="1812594">
              <a:off x="7714777" y="5905016"/>
              <a:ext cx="132957" cy="37509"/>
            </a:xfrm>
            <a:prstGeom prst="roundRect">
              <a:avLst>
                <a:gd fmla="val 16667"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rot="3671013">
              <a:off x="7645753" y="5972651"/>
              <a:ext cx="133193" cy="37326"/>
            </a:xfrm>
            <a:prstGeom prst="roundRect">
              <a:avLst>
                <a:gd fmla="val 16667"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rot="5361288">
              <a:off x="7549693" y="5995237"/>
              <a:ext cx="133208" cy="37504"/>
            </a:xfrm>
            <a:prstGeom prst="roundRect">
              <a:avLst>
                <a:gd fmla="val 16667"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rot="7253842">
              <a:off x="7454728" y="5971464"/>
              <a:ext cx="133203" cy="37403"/>
            </a:xfrm>
            <a:prstGeom prst="roundRect">
              <a:avLst>
                <a:gd fmla="val 16667"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rot="8935530">
              <a:off x="7388434" y="5905069"/>
              <a:ext cx="133100" cy="37558"/>
            </a:xfrm>
            <a:prstGeom prst="roundRect">
              <a:avLst>
                <a:gd fmla="val 16667"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rot="10768960">
              <a:off x="7362455" y="5805377"/>
              <a:ext cx="132905" cy="37501"/>
            </a:xfrm>
            <a:prstGeom prst="roundRect">
              <a:avLst>
                <a:gd fmla="val 16667" name="adj"/>
              </a:avLst>
            </a:prstGeom>
            <a:solidFill>
              <a:srgbClr val="6FA8DC"/>
            </a:solidFill>
            <a:ln>
              <a:noFill/>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rot="-9032621">
              <a:off x="7382272" y="5715345"/>
              <a:ext cx="132991" cy="37472"/>
            </a:xfrm>
            <a:prstGeom prst="roundRect">
              <a:avLst>
                <a:gd fmla="val 16667" name="adj"/>
              </a:avLst>
            </a:prstGeom>
            <a:solidFill>
              <a:srgbClr val="3D85C6"/>
            </a:solidFill>
            <a:ln>
              <a:noFill/>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rot="-7271098">
              <a:off x="7454659" y="5643858"/>
              <a:ext cx="133255" cy="37558"/>
            </a:xfrm>
            <a:prstGeom prst="roundRect">
              <a:avLst>
                <a:gd fmla="val 16667"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rot="-5430970">
              <a:off x="7549633" y="5616422"/>
              <a:ext cx="133205" cy="37501"/>
            </a:xfrm>
            <a:prstGeom prst="roundRect">
              <a:avLst>
                <a:gd fmla="val 16667"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rot="-1804445">
              <a:off x="7709979" y="5718067"/>
              <a:ext cx="142481" cy="37359"/>
            </a:xfrm>
            <a:prstGeom prst="roundRect">
              <a:avLst>
                <a:gd fmla="val 16667"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rot="-3573167">
              <a:off x="7640968" y="5643840"/>
              <a:ext cx="142675" cy="37509"/>
            </a:xfrm>
            <a:prstGeom prst="roundRect">
              <a:avLst>
                <a:gd fmla="val 16667"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151" name="Shape 151"/>
          <p:cNvSpPr txBox="1"/>
          <p:nvPr/>
        </p:nvSpPr>
        <p:spPr>
          <a:xfrm>
            <a:off x="-4325122" y="5098088"/>
            <a:ext cx="1085700" cy="2937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b="1" i="1" lang="en" sz="1100">
                <a:solidFill>
                  <a:srgbClr val="073763"/>
                </a:solidFill>
              </a:rPr>
              <a:t>8xFJab</a:t>
            </a:r>
          </a:p>
        </p:txBody>
      </p:sp>
      <p:sp>
        <p:nvSpPr>
          <p:cNvPr id="152" name="Shape 152"/>
          <p:cNvSpPr txBox="1"/>
          <p:nvPr/>
        </p:nvSpPr>
        <p:spPr>
          <a:xfrm>
            <a:off x="-3239422" y="5094938"/>
            <a:ext cx="828600" cy="300000"/>
          </a:xfrm>
          <a:prstGeom prst="rect">
            <a:avLst/>
          </a:prstGeom>
          <a:noFill/>
          <a:ln>
            <a:noFill/>
          </a:ln>
        </p:spPr>
        <p:txBody>
          <a:bodyPr anchorCtr="0" anchor="ctr" bIns="91425" lIns="91425" rIns="91425" tIns="91425">
            <a:noAutofit/>
          </a:bodyPr>
          <a:lstStyle/>
          <a:p>
            <a:pPr lvl="0" rtl="0" algn="l">
              <a:spcBef>
                <a:spcPts val="0"/>
              </a:spcBef>
              <a:buNone/>
            </a:pPr>
            <a:r>
              <a:rPr lang="en" sz="900">
                <a:solidFill>
                  <a:srgbClr val="0B5394"/>
                </a:solidFill>
              </a:rPr>
              <a:t>New puzzle</a:t>
            </a:r>
          </a:p>
        </p:txBody>
      </p:sp>
      <p:grpSp>
        <p:nvGrpSpPr>
          <p:cNvPr id="153" name="Shape 153"/>
          <p:cNvGrpSpPr/>
          <p:nvPr/>
        </p:nvGrpSpPr>
        <p:grpSpPr>
          <a:xfrm>
            <a:off x="-6060110" y="1501141"/>
            <a:ext cx="225824" cy="225791"/>
            <a:chOff x="6454253" y="1134937"/>
            <a:chExt cx="631500" cy="649200"/>
          </a:xfrm>
        </p:grpSpPr>
        <p:sp>
          <p:nvSpPr>
            <p:cNvPr id="154" name="Shape 154"/>
            <p:cNvSpPr txBox="1"/>
            <p:nvPr/>
          </p:nvSpPr>
          <p:spPr>
            <a:xfrm rot="-5400000">
              <a:off x="6445403" y="1143787"/>
              <a:ext cx="649200" cy="631500"/>
            </a:xfrm>
            <a:prstGeom prst="rect">
              <a:avLst/>
            </a:prstGeom>
            <a:solidFill>
              <a:srgbClr val="CFE2F3"/>
            </a:solidFill>
            <a:ln cap="flat" cmpd="sng" w="9525">
              <a:solidFill>
                <a:srgbClr val="9FC5E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grpSp>
          <p:nvGrpSpPr>
            <p:cNvPr id="155" name="Shape 155"/>
            <p:cNvGrpSpPr/>
            <p:nvPr/>
          </p:nvGrpSpPr>
          <p:grpSpPr>
            <a:xfrm>
              <a:off x="6660443" y="1355930"/>
              <a:ext cx="371534" cy="377565"/>
              <a:chOff x="5224139" y="3539157"/>
              <a:chExt cx="474258" cy="471485"/>
            </a:xfrm>
          </p:grpSpPr>
          <p:sp>
            <p:nvSpPr>
              <p:cNvPr id="156" name="Shape 156"/>
              <p:cNvSpPr/>
              <p:nvPr/>
            </p:nvSpPr>
            <p:spPr>
              <a:xfrm rot="8115780">
                <a:off x="5407496" y="3862134"/>
                <a:ext cx="323504" cy="40517"/>
              </a:xfrm>
              <a:prstGeom prst="roundRect">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rot="8118330">
                <a:off x="5284519" y="3796100"/>
                <a:ext cx="437634" cy="40517"/>
              </a:xfrm>
              <a:prstGeom prst="roundRect">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rot="8116732">
                <a:off x="5156383" y="3732648"/>
                <a:ext cx="566611" cy="40517"/>
              </a:xfrm>
              <a:prstGeom prst="roundRect">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grpSp>
      </p:grpSp>
      <p:sp>
        <p:nvSpPr>
          <p:cNvPr id="159" name="Shape 159"/>
          <p:cNvSpPr txBox="1"/>
          <p:nvPr/>
        </p:nvSpPr>
        <p:spPr>
          <a:xfrm>
            <a:off x="-11671456" y="2239755"/>
            <a:ext cx="1714500" cy="323700"/>
          </a:xfrm>
          <a:prstGeom prst="rect">
            <a:avLst/>
          </a:prstGeom>
          <a:noFill/>
          <a:ln>
            <a:noFill/>
          </a:ln>
        </p:spPr>
        <p:txBody>
          <a:bodyPr anchorCtr="0" anchor="ctr" bIns="91425" lIns="91425" rIns="91425" tIns="91425">
            <a:noAutofit/>
          </a:bodyPr>
          <a:lstStyle/>
          <a:p>
            <a:pPr lvl="0" rtl="0" algn="l">
              <a:spcBef>
                <a:spcPts val="0"/>
              </a:spcBef>
              <a:buNone/>
            </a:pPr>
            <a:r>
              <a:rPr lang="en" sz="2400">
                <a:solidFill>
                  <a:srgbClr val="073763"/>
                </a:solidFill>
              </a:rPr>
              <a:t>Heading 1</a:t>
            </a:r>
          </a:p>
        </p:txBody>
      </p:sp>
      <p:sp>
        <p:nvSpPr>
          <p:cNvPr id="160" name="Shape 160"/>
          <p:cNvSpPr txBox="1"/>
          <p:nvPr/>
        </p:nvSpPr>
        <p:spPr>
          <a:xfrm>
            <a:off x="-11671456" y="2611080"/>
            <a:ext cx="1371600" cy="323700"/>
          </a:xfrm>
          <a:prstGeom prst="rect">
            <a:avLst/>
          </a:prstGeom>
          <a:noFill/>
          <a:ln>
            <a:noFill/>
          </a:ln>
        </p:spPr>
        <p:txBody>
          <a:bodyPr anchorCtr="0" anchor="ctr" bIns="91425" lIns="91425" rIns="91425" tIns="91425">
            <a:noAutofit/>
          </a:bodyPr>
          <a:lstStyle/>
          <a:p>
            <a:pPr lvl="0" rtl="0" algn="l">
              <a:spcBef>
                <a:spcPts val="0"/>
              </a:spcBef>
              <a:buNone/>
            </a:pPr>
            <a:r>
              <a:rPr lang="en" sz="1800">
                <a:solidFill>
                  <a:srgbClr val="073763"/>
                </a:solidFill>
              </a:rPr>
              <a:t>Heading 2</a:t>
            </a:r>
          </a:p>
        </p:txBody>
      </p:sp>
      <p:sp>
        <p:nvSpPr>
          <p:cNvPr id="161" name="Shape 161"/>
          <p:cNvSpPr txBox="1"/>
          <p:nvPr/>
        </p:nvSpPr>
        <p:spPr>
          <a:xfrm>
            <a:off x="-11671456" y="2934780"/>
            <a:ext cx="1371600" cy="323700"/>
          </a:xfrm>
          <a:prstGeom prst="rect">
            <a:avLst/>
          </a:prstGeom>
          <a:noFill/>
          <a:ln>
            <a:noFill/>
          </a:ln>
        </p:spPr>
        <p:txBody>
          <a:bodyPr anchorCtr="0" anchor="ctr" bIns="91425" lIns="91425" rIns="91425" tIns="91425">
            <a:noAutofit/>
          </a:bodyPr>
          <a:lstStyle/>
          <a:p>
            <a:pPr lvl="0" rtl="0" algn="l">
              <a:spcBef>
                <a:spcPts val="0"/>
              </a:spcBef>
              <a:buNone/>
            </a:pPr>
            <a:r>
              <a:rPr lang="en" sz="1400">
                <a:solidFill>
                  <a:srgbClr val="073763"/>
                </a:solidFill>
              </a:rPr>
              <a:t>Heading 3</a:t>
            </a:r>
          </a:p>
        </p:txBody>
      </p:sp>
      <p:sp>
        <p:nvSpPr>
          <p:cNvPr id="162" name="Shape 162"/>
          <p:cNvSpPr txBox="1"/>
          <p:nvPr/>
        </p:nvSpPr>
        <p:spPr>
          <a:xfrm>
            <a:off x="-11671456" y="3382421"/>
            <a:ext cx="1714500" cy="323700"/>
          </a:xfrm>
          <a:prstGeom prst="rect">
            <a:avLst/>
          </a:prstGeom>
          <a:noFill/>
          <a:ln>
            <a:noFill/>
          </a:ln>
        </p:spPr>
        <p:txBody>
          <a:bodyPr anchorCtr="0" anchor="ctr" bIns="91425" lIns="91425" rIns="91425" tIns="91425">
            <a:noAutofit/>
          </a:bodyPr>
          <a:lstStyle/>
          <a:p>
            <a:pPr lvl="0" rtl="0" algn="l">
              <a:spcBef>
                <a:spcPts val="0"/>
              </a:spcBef>
              <a:buNone/>
            </a:pPr>
            <a:r>
              <a:rPr b="1" lang="en" sz="2400">
                <a:solidFill>
                  <a:srgbClr val="073763"/>
                </a:solidFill>
              </a:rPr>
              <a:t>Heading 1</a:t>
            </a:r>
          </a:p>
        </p:txBody>
      </p:sp>
      <p:sp>
        <p:nvSpPr>
          <p:cNvPr id="163" name="Shape 163"/>
          <p:cNvSpPr txBox="1"/>
          <p:nvPr/>
        </p:nvSpPr>
        <p:spPr>
          <a:xfrm>
            <a:off x="-11671456" y="3753746"/>
            <a:ext cx="1371600" cy="323700"/>
          </a:xfrm>
          <a:prstGeom prst="rect">
            <a:avLst/>
          </a:prstGeom>
          <a:noFill/>
          <a:ln>
            <a:noFill/>
          </a:ln>
        </p:spPr>
        <p:txBody>
          <a:bodyPr anchorCtr="0" anchor="ctr" bIns="91425" lIns="91425" rIns="91425" tIns="91425">
            <a:noAutofit/>
          </a:bodyPr>
          <a:lstStyle/>
          <a:p>
            <a:pPr lvl="0" rtl="0" algn="l">
              <a:spcBef>
                <a:spcPts val="0"/>
              </a:spcBef>
              <a:buNone/>
            </a:pPr>
            <a:r>
              <a:rPr b="1" lang="en" sz="1800">
                <a:solidFill>
                  <a:srgbClr val="073763"/>
                </a:solidFill>
              </a:rPr>
              <a:t>Heading 2</a:t>
            </a:r>
          </a:p>
        </p:txBody>
      </p:sp>
      <p:sp>
        <p:nvSpPr>
          <p:cNvPr id="164" name="Shape 164"/>
          <p:cNvSpPr txBox="1"/>
          <p:nvPr/>
        </p:nvSpPr>
        <p:spPr>
          <a:xfrm>
            <a:off x="-11671456" y="4077446"/>
            <a:ext cx="1371600" cy="323700"/>
          </a:xfrm>
          <a:prstGeom prst="rect">
            <a:avLst/>
          </a:prstGeom>
          <a:noFill/>
          <a:ln>
            <a:noFill/>
          </a:ln>
        </p:spPr>
        <p:txBody>
          <a:bodyPr anchorCtr="0" anchor="ctr" bIns="91425" lIns="91425" rIns="91425" tIns="91425">
            <a:noAutofit/>
          </a:bodyPr>
          <a:lstStyle/>
          <a:p>
            <a:pPr lvl="0" rtl="0" algn="l">
              <a:spcBef>
                <a:spcPts val="0"/>
              </a:spcBef>
              <a:buNone/>
            </a:pPr>
            <a:r>
              <a:rPr b="1" lang="en" sz="1400">
                <a:solidFill>
                  <a:srgbClr val="073763"/>
                </a:solidFill>
              </a:rPr>
              <a:t>Heading 3</a:t>
            </a:r>
          </a:p>
        </p:txBody>
      </p:sp>
      <p:sp>
        <p:nvSpPr>
          <p:cNvPr id="165" name="Shape 165"/>
          <p:cNvSpPr txBox="1"/>
          <p:nvPr/>
        </p:nvSpPr>
        <p:spPr>
          <a:xfrm>
            <a:off x="-11671456" y="4487730"/>
            <a:ext cx="1371600" cy="323700"/>
          </a:xfrm>
          <a:prstGeom prst="rect">
            <a:avLst/>
          </a:prstGeom>
          <a:noFill/>
          <a:ln>
            <a:noFill/>
          </a:ln>
        </p:spPr>
        <p:txBody>
          <a:bodyPr anchorCtr="0" anchor="ctr" bIns="91425" lIns="91425" rIns="91425" tIns="91425">
            <a:noAutofit/>
          </a:bodyPr>
          <a:lstStyle/>
          <a:p>
            <a:pPr lvl="0" rtl="0" algn="l">
              <a:spcBef>
                <a:spcPts val="0"/>
              </a:spcBef>
              <a:buNone/>
            </a:pPr>
            <a:r>
              <a:rPr b="0" lang="en" sz="1200">
                <a:solidFill>
                  <a:srgbClr val="073763"/>
                </a:solidFill>
              </a:rPr>
              <a:t>← Back</a:t>
            </a:r>
          </a:p>
        </p:txBody>
      </p:sp>
      <p:sp>
        <p:nvSpPr>
          <p:cNvPr id="166" name="Shape 166"/>
          <p:cNvSpPr txBox="1"/>
          <p:nvPr/>
        </p:nvSpPr>
        <p:spPr>
          <a:xfrm>
            <a:off x="-11671456" y="4754430"/>
            <a:ext cx="1371600" cy="323700"/>
          </a:xfrm>
          <a:prstGeom prst="rect">
            <a:avLst/>
          </a:prstGeom>
          <a:noFill/>
          <a:ln>
            <a:noFill/>
          </a:ln>
        </p:spPr>
        <p:txBody>
          <a:bodyPr anchorCtr="0" anchor="ctr" bIns="91425" lIns="91425" rIns="91425" tIns="91425">
            <a:noAutofit/>
          </a:bodyPr>
          <a:lstStyle/>
          <a:p>
            <a:pPr lvl="0" rtl="0" algn="l">
              <a:spcBef>
                <a:spcPts val="0"/>
              </a:spcBef>
              <a:buNone/>
            </a:pPr>
            <a:r>
              <a:rPr b="0" lang="en" sz="1200">
                <a:solidFill>
                  <a:srgbClr val="073763"/>
                </a:solidFill>
              </a:rPr>
              <a:t>← Previous</a:t>
            </a:r>
          </a:p>
        </p:txBody>
      </p:sp>
      <p:sp>
        <p:nvSpPr>
          <p:cNvPr id="167" name="Shape 167"/>
          <p:cNvSpPr txBox="1"/>
          <p:nvPr/>
        </p:nvSpPr>
        <p:spPr>
          <a:xfrm>
            <a:off x="-10757056" y="4754430"/>
            <a:ext cx="771600" cy="323700"/>
          </a:xfrm>
          <a:prstGeom prst="rect">
            <a:avLst/>
          </a:prstGeom>
          <a:noFill/>
          <a:ln>
            <a:noFill/>
          </a:ln>
        </p:spPr>
        <p:txBody>
          <a:bodyPr anchorCtr="0" anchor="ctr" bIns="91425" lIns="91425" rIns="91425" tIns="91425">
            <a:noAutofit/>
          </a:bodyPr>
          <a:lstStyle/>
          <a:p>
            <a:pPr lvl="0" rtl="0" algn="l">
              <a:spcBef>
                <a:spcPts val="0"/>
              </a:spcBef>
              <a:buNone/>
            </a:pPr>
            <a:r>
              <a:rPr b="0" lang="en" sz="1200">
                <a:solidFill>
                  <a:srgbClr val="073763"/>
                </a:solidFill>
              </a:rPr>
              <a:t>Next →</a:t>
            </a:r>
          </a:p>
        </p:txBody>
      </p:sp>
      <p:sp>
        <p:nvSpPr>
          <p:cNvPr id="168" name="Shape 168"/>
          <p:cNvSpPr txBox="1"/>
          <p:nvPr/>
        </p:nvSpPr>
        <p:spPr>
          <a:xfrm>
            <a:off x="-11623831" y="5078130"/>
            <a:ext cx="1371600" cy="323700"/>
          </a:xfrm>
          <a:prstGeom prst="rect">
            <a:avLst/>
          </a:prstGeom>
          <a:noFill/>
          <a:ln>
            <a:noFill/>
          </a:ln>
        </p:spPr>
        <p:txBody>
          <a:bodyPr anchorCtr="0" anchor="ctr" bIns="91425" lIns="91425" rIns="91425" tIns="91425">
            <a:noAutofit/>
          </a:bodyPr>
          <a:lstStyle/>
          <a:p>
            <a:pPr lvl="0" rtl="0" algn="l">
              <a:spcBef>
                <a:spcPts val="0"/>
              </a:spcBef>
              <a:buNone/>
            </a:pPr>
            <a:r>
              <a:rPr b="0" lang="en" sz="1200">
                <a:solidFill>
                  <a:srgbClr val="073763"/>
                </a:solidFill>
              </a:rPr>
              <a:t>Go »</a:t>
            </a:r>
          </a:p>
        </p:txBody>
      </p:sp>
      <p:sp>
        <p:nvSpPr>
          <p:cNvPr id="169" name="Shape 169"/>
          <p:cNvSpPr txBox="1"/>
          <p:nvPr/>
        </p:nvSpPr>
        <p:spPr>
          <a:xfrm>
            <a:off x="-11623831" y="5554381"/>
            <a:ext cx="1371600" cy="476100"/>
          </a:xfrm>
          <a:prstGeom prst="rect">
            <a:avLst/>
          </a:prstGeom>
          <a:noFill/>
          <a:ln>
            <a:noFill/>
          </a:ln>
        </p:spPr>
        <p:txBody>
          <a:bodyPr anchorCtr="0" anchor="ctr" bIns="91425" lIns="91425" rIns="91425" tIns="91425">
            <a:noAutofit/>
          </a:bodyPr>
          <a:lstStyle/>
          <a:p>
            <a:pPr lvl="0" rtl="0" algn="l">
              <a:spcBef>
                <a:spcPts val="0"/>
              </a:spcBef>
              <a:buNone/>
            </a:pPr>
            <a:r>
              <a:rPr b="0" lang="en" sz="1200">
                <a:solidFill>
                  <a:srgbClr val="073763"/>
                </a:solidFill>
              </a:rPr>
              <a:t>· Bullet 1</a:t>
            </a:r>
            <a:br>
              <a:rPr b="0" lang="en" sz="1200">
                <a:solidFill>
                  <a:srgbClr val="073763"/>
                </a:solidFill>
              </a:rPr>
            </a:br>
            <a:r>
              <a:rPr b="0" lang="en" sz="1200">
                <a:solidFill>
                  <a:srgbClr val="073763"/>
                </a:solidFill>
              </a:rPr>
              <a:t>· Bullet 2</a:t>
            </a:r>
            <a:br>
              <a:rPr b="0" lang="en" sz="1200">
                <a:solidFill>
                  <a:srgbClr val="073763"/>
                </a:solidFill>
              </a:rPr>
            </a:br>
            <a:r>
              <a:rPr b="0" lang="en" sz="1200">
                <a:solidFill>
                  <a:srgbClr val="073763"/>
                </a:solidFill>
              </a:rPr>
              <a:t>· Bullet 3</a:t>
            </a:r>
          </a:p>
        </p:txBody>
      </p:sp>
      <p:sp>
        <p:nvSpPr>
          <p:cNvPr id="170" name="Shape 170"/>
          <p:cNvSpPr txBox="1"/>
          <p:nvPr/>
        </p:nvSpPr>
        <p:spPr>
          <a:xfrm>
            <a:off x="-11671456" y="6267280"/>
            <a:ext cx="3105300" cy="1761900"/>
          </a:xfrm>
          <a:prstGeom prst="rect">
            <a:avLst/>
          </a:prstGeom>
          <a:noFill/>
          <a:ln>
            <a:noFill/>
          </a:ln>
        </p:spPr>
        <p:txBody>
          <a:bodyPr anchorCtr="0" anchor="ctr" bIns="91425" lIns="91425" rIns="91425" tIns="91425">
            <a:noAutofit/>
          </a:bodyPr>
          <a:lstStyle/>
          <a:p>
            <a:pPr lvl="0" rtl="0" algn="l">
              <a:spcBef>
                <a:spcPts val="0"/>
              </a:spcBef>
              <a:buNone/>
            </a:pPr>
            <a:r>
              <a:rPr b="0" lang="en" sz="900">
                <a:solidFill>
                  <a:srgbClr val="073763"/>
                </a:solidFill>
              </a:rPr>
              <a:t>Lorem ipsum dolor sit amet, consectetur adipiscing elit. Cras imperdiet enim ac augue auctor viverra. </a:t>
            </a:r>
            <a:br>
              <a:rPr b="0" lang="en" sz="900">
                <a:solidFill>
                  <a:srgbClr val="073763"/>
                </a:solidFill>
              </a:rPr>
            </a:br>
            <a:br>
              <a:rPr b="0" lang="en" sz="900">
                <a:solidFill>
                  <a:srgbClr val="073763"/>
                </a:solidFill>
              </a:rPr>
            </a:br>
            <a:r>
              <a:rPr b="0" lang="en" sz="900">
                <a:solidFill>
                  <a:srgbClr val="073763"/>
                </a:solidFill>
              </a:rPr>
              <a:t>Phasellus congue tempor justo sed cursus. Quisque non quam turpis. Curabitur mollis luctus tempor. Aliquam sit amet nisl vel arcu rutrum ornare at vel sem. Ut consequat scelerisque adipiscing. </a:t>
            </a:r>
            <a:br>
              <a:rPr b="0" lang="en" sz="900">
                <a:solidFill>
                  <a:srgbClr val="073763"/>
                </a:solidFill>
              </a:rPr>
            </a:br>
            <a:br>
              <a:rPr b="0" lang="en" sz="900">
                <a:solidFill>
                  <a:srgbClr val="073763"/>
                </a:solidFill>
              </a:rPr>
            </a:br>
            <a:r>
              <a:rPr b="0" lang="en" sz="900">
                <a:solidFill>
                  <a:srgbClr val="073763"/>
                </a:solidFill>
              </a:rPr>
              <a:t>Praesent pretium libero nec lectus elementum interdum. Ut at odio lorem. Sed posuere tempus libero, in cursus mi accumsan id. Nulla facilisi. Maecenas varius leo id lacus pretium aliquet. Pellentesque ac erat elit.</a:t>
            </a:r>
          </a:p>
        </p:txBody>
      </p:sp>
      <p:sp>
        <p:nvSpPr>
          <p:cNvPr id="171" name="Shape 171"/>
          <p:cNvSpPr/>
          <p:nvPr/>
        </p:nvSpPr>
        <p:spPr>
          <a:xfrm>
            <a:off x="-4254546" y="134700"/>
            <a:ext cx="604800" cy="195300"/>
          </a:xfrm>
          <a:prstGeom prst="homePlate">
            <a:avLst>
              <a:gd fmla="val 41249" name="adj"/>
            </a:avLst>
          </a:prstGeom>
          <a:solidFill>
            <a:srgbClr val="FFF2CC"/>
          </a:solidFill>
          <a:ln>
            <a:noFill/>
          </a:ln>
        </p:spPr>
        <p:txBody>
          <a:bodyPr anchorCtr="0" anchor="ctr" bIns="91425" lIns="91425" rIns="91425" tIns="91425">
            <a:noAutofit/>
          </a:bodyPr>
          <a:lstStyle/>
          <a:p>
            <a:pPr lvl="0" rtl="0" algn="ctr">
              <a:spcBef>
                <a:spcPts val="0"/>
              </a:spcBef>
              <a:buNone/>
            </a:pPr>
            <a:r>
              <a:rPr lang="en" sz="900">
                <a:solidFill>
                  <a:srgbClr val="BF9000"/>
                </a:solidFill>
              </a:rPr>
              <a:t>1.1.1.3</a:t>
            </a:r>
          </a:p>
        </p:txBody>
      </p:sp>
      <p:sp>
        <p:nvSpPr>
          <p:cNvPr id="172" name="Shape 172"/>
          <p:cNvSpPr/>
          <p:nvPr/>
        </p:nvSpPr>
        <p:spPr>
          <a:xfrm>
            <a:off x="-4254546" y="379338"/>
            <a:ext cx="1195200" cy="195300"/>
          </a:xfrm>
          <a:prstGeom prst="homePlate">
            <a:avLst>
              <a:gd fmla="val 41249" name="adj"/>
            </a:avLst>
          </a:prstGeom>
          <a:solidFill>
            <a:srgbClr val="FFF2CC"/>
          </a:solidFill>
          <a:ln>
            <a:noFill/>
          </a:ln>
        </p:spPr>
        <p:txBody>
          <a:bodyPr anchorCtr="0" anchor="ctr" bIns="91425" lIns="91425" rIns="91425" tIns="91425">
            <a:noAutofit/>
          </a:bodyPr>
          <a:lstStyle/>
          <a:p>
            <a:pPr lvl="0" rtl="0" algn="ctr">
              <a:spcBef>
                <a:spcPts val="0"/>
              </a:spcBef>
              <a:buNone/>
            </a:pPr>
            <a:r>
              <a:rPr lang="en" sz="900">
                <a:solidFill>
                  <a:srgbClr val="BF9000"/>
                </a:solidFill>
              </a:rPr>
              <a:t>Click leads to 1.3.5</a:t>
            </a:r>
          </a:p>
        </p:txBody>
      </p:sp>
      <p:sp>
        <p:nvSpPr>
          <p:cNvPr id="173" name="Shape 173"/>
          <p:cNvSpPr/>
          <p:nvPr/>
        </p:nvSpPr>
        <p:spPr>
          <a:xfrm>
            <a:off x="-1538855" y="2485237"/>
            <a:ext cx="432900" cy="0"/>
          </a:xfrm>
          <a:prstGeom prst="straightConnector1">
            <a:avLst/>
          </a:prstGeom>
          <a:noFill/>
          <a:ln cap="flat" cmpd="sng" w="19050">
            <a:solidFill>
              <a:srgbClr val="9FC5E8"/>
            </a:solidFill>
            <a:prstDash val="solid"/>
            <a:round/>
            <a:headEnd len="lg" w="lg" type="none"/>
            <a:tailEnd len="lg" w="lg" type="triangle"/>
          </a:ln>
        </p:spPr>
      </p:sp>
      <p:sp>
        <p:nvSpPr>
          <p:cNvPr id="174" name="Shape 174"/>
          <p:cNvSpPr/>
          <p:nvPr/>
        </p:nvSpPr>
        <p:spPr>
          <a:xfrm>
            <a:off x="-2458762" y="2178601"/>
            <a:ext cx="919907" cy="613271"/>
          </a:xfrm>
          <a:prstGeom prst="flowChartDecision">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1998808" y="2787577"/>
            <a:ext cx="0" cy="459900"/>
          </a:xfrm>
          <a:prstGeom prst="straightConnector1">
            <a:avLst/>
          </a:prstGeom>
          <a:noFill/>
          <a:ln cap="flat" cmpd="sng" w="19050">
            <a:solidFill>
              <a:srgbClr val="9FC5E8"/>
            </a:solidFill>
            <a:prstDash val="solid"/>
            <a:round/>
            <a:headEnd len="lg" w="lg" type="none"/>
            <a:tailEnd len="lg" w="lg" type="triangle"/>
          </a:ln>
        </p:spPr>
      </p:sp>
      <p:grpSp>
        <p:nvGrpSpPr>
          <p:cNvPr id="176" name="Shape 176"/>
          <p:cNvGrpSpPr/>
          <p:nvPr/>
        </p:nvGrpSpPr>
        <p:grpSpPr>
          <a:xfrm>
            <a:off x="-2003561" y="5120497"/>
            <a:ext cx="829910" cy="132000"/>
            <a:chOff x="-2003561" y="6470559"/>
            <a:chExt cx="829910" cy="132000"/>
          </a:xfrm>
        </p:grpSpPr>
        <p:sp>
          <p:nvSpPr>
            <p:cNvPr id="177" name="Shape 177"/>
            <p:cNvSpPr/>
            <p:nvPr/>
          </p:nvSpPr>
          <p:spPr>
            <a:xfrm>
              <a:off x="-2003561" y="6470559"/>
              <a:ext cx="138900" cy="132000"/>
            </a:xfrm>
            <a:prstGeom prst="star5">
              <a:avLst>
                <a:gd fmla="val 19098" name="adj"/>
                <a:gd fmla="val 105146" name="hf"/>
                <a:gd fmla="val 110557" name="vf"/>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1864611" y="6470559"/>
              <a:ext cx="138900" cy="132000"/>
            </a:xfrm>
            <a:prstGeom prst="star5">
              <a:avLst>
                <a:gd fmla="val 19098" name="adj"/>
                <a:gd fmla="val 105146" name="hf"/>
                <a:gd fmla="val 110557" name="vf"/>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a:off x="-1725661" y="6470559"/>
              <a:ext cx="138900" cy="132000"/>
            </a:xfrm>
            <a:prstGeom prst="star5">
              <a:avLst>
                <a:gd fmla="val 19098" name="adj"/>
                <a:gd fmla="val 105146" name="hf"/>
                <a:gd fmla="val 110557" name="vf"/>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a:off x="-1586711" y="6470559"/>
              <a:ext cx="138900" cy="132000"/>
            </a:xfrm>
            <a:prstGeom prst="star5">
              <a:avLst>
                <a:gd fmla="val 19098" name="adj"/>
                <a:gd fmla="val 105146" name="hf"/>
                <a:gd fmla="val 110557" name="vf"/>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1435032" y="6480287"/>
              <a:ext cx="122100" cy="115800"/>
            </a:xfrm>
            <a:prstGeom prst="star5">
              <a:avLst>
                <a:gd fmla="val 19098" name="adj"/>
                <a:gd fmla="val 105146" name="hf"/>
                <a:gd fmla="val 110557" name="vf"/>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1295750" y="6480287"/>
              <a:ext cx="122100" cy="115800"/>
            </a:xfrm>
            <a:prstGeom prst="star5">
              <a:avLst>
                <a:gd fmla="val 19098" name="adj"/>
                <a:gd fmla="val 105146" name="hf"/>
                <a:gd fmla="val 110557" name="vf"/>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83" name="Shape 183"/>
          <p:cNvSpPr/>
          <p:nvPr/>
        </p:nvSpPr>
        <p:spPr>
          <a:xfrm>
            <a:off x="-3094696" y="2482311"/>
            <a:ext cx="635700" cy="0"/>
          </a:xfrm>
          <a:prstGeom prst="straightConnector1">
            <a:avLst/>
          </a:prstGeom>
          <a:noFill/>
          <a:ln cap="flat" cmpd="sng" w="19050">
            <a:solidFill>
              <a:srgbClr val="9FC5E8"/>
            </a:solidFill>
            <a:prstDash val="solid"/>
            <a:round/>
            <a:headEnd len="lg" w="lg" type="none"/>
            <a:tailEnd len="lg" w="lg" type="triangle"/>
          </a:ln>
        </p:spPr>
      </p:sp>
      <p:sp>
        <p:nvSpPr>
          <p:cNvPr id="184" name="Shape 184"/>
          <p:cNvSpPr txBox="1"/>
          <p:nvPr/>
        </p:nvSpPr>
        <p:spPr>
          <a:xfrm>
            <a:off x="-2831303" y="1730207"/>
            <a:ext cx="1665000" cy="5550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073763"/>
                </a:solidFill>
              </a:rPr>
              <a:t>Input ok?</a:t>
            </a:r>
          </a:p>
        </p:txBody>
      </p:sp>
      <p:sp>
        <p:nvSpPr>
          <p:cNvPr id="185" name="Shape 185"/>
          <p:cNvSpPr txBox="1"/>
          <p:nvPr/>
        </p:nvSpPr>
        <p:spPr>
          <a:xfrm>
            <a:off x="-1686714" y="2209171"/>
            <a:ext cx="520500" cy="2658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073763"/>
                </a:solidFill>
              </a:rPr>
              <a:t>Yes</a:t>
            </a:r>
          </a:p>
        </p:txBody>
      </p:sp>
      <p:sp>
        <p:nvSpPr>
          <p:cNvPr id="186" name="Shape 186"/>
          <p:cNvSpPr txBox="1"/>
          <p:nvPr/>
        </p:nvSpPr>
        <p:spPr>
          <a:xfrm>
            <a:off x="-2072130" y="2791873"/>
            <a:ext cx="520500" cy="265800"/>
          </a:xfrm>
          <a:prstGeom prst="rect">
            <a:avLst/>
          </a:prstGeom>
          <a:noFill/>
          <a:ln>
            <a:noFill/>
          </a:ln>
        </p:spPr>
        <p:txBody>
          <a:bodyPr anchorCtr="0" anchor="ctr" bIns="91425" lIns="91425" rIns="91425" tIns="91425">
            <a:noAutofit/>
          </a:bodyPr>
          <a:lstStyle/>
          <a:p>
            <a:pPr lvl="0" rtl="0" algn="ctr">
              <a:spcBef>
                <a:spcPts val="0"/>
              </a:spcBef>
              <a:buNone/>
            </a:pPr>
            <a:r>
              <a:rPr lang="en" sz="800">
                <a:solidFill>
                  <a:srgbClr val="073763"/>
                </a:solidFill>
              </a:rPr>
              <a:t>No</a:t>
            </a:r>
          </a:p>
        </p:txBody>
      </p:sp>
      <p:sp>
        <p:nvSpPr>
          <p:cNvPr id="187" name="Shape 187"/>
          <p:cNvSpPr/>
          <p:nvPr/>
        </p:nvSpPr>
        <p:spPr>
          <a:xfrm>
            <a:off x="-3985003" y="2077662"/>
            <a:ext cx="890307" cy="734214"/>
          </a:xfrm>
          <a:prstGeom prst="flowChartManualInput">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solidFill>
                  <a:srgbClr val="073763"/>
                </a:solidFill>
              </a:rPr>
              <a:t>User types in their name</a:t>
            </a:r>
          </a:p>
        </p:txBody>
      </p:sp>
      <p:sp>
        <p:nvSpPr>
          <p:cNvPr id="188" name="Shape 188"/>
          <p:cNvSpPr/>
          <p:nvPr/>
        </p:nvSpPr>
        <p:spPr>
          <a:xfrm>
            <a:off x="-2478650" y="3233373"/>
            <a:ext cx="959681" cy="554996"/>
          </a:xfrm>
          <a:prstGeom prst="flowChartProcess">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solidFill>
                  <a:srgbClr val="073763"/>
                </a:solidFill>
              </a:rPr>
              <a:t>Display error</a:t>
            </a:r>
          </a:p>
        </p:txBody>
      </p:sp>
      <p:sp>
        <p:nvSpPr>
          <p:cNvPr id="189" name="Shape 189"/>
          <p:cNvSpPr/>
          <p:nvPr/>
        </p:nvSpPr>
        <p:spPr>
          <a:xfrm flipH="1">
            <a:off x="-2475546" y="134700"/>
            <a:ext cx="690300" cy="195300"/>
          </a:xfrm>
          <a:prstGeom prst="homePlate">
            <a:avLst>
              <a:gd fmla="val 41249" name="adj"/>
            </a:avLst>
          </a:prstGeom>
          <a:solidFill>
            <a:srgbClr val="FFF2CC"/>
          </a:solidFill>
          <a:ln>
            <a:noFill/>
          </a:ln>
        </p:spPr>
        <p:txBody>
          <a:bodyPr anchorCtr="0" anchor="ctr" bIns="91425" lIns="91425" rIns="91425" tIns="91425">
            <a:noAutofit/>
          </a:bodyPr>
          <a:lstStyle/>
          <a:p>
            <a:pPr lvl="0" rtl="0" algn="ctr">
              <a:spcBef>
                <a:spcPts val="0"/>
              </a:spcBef>
              <a:buNone/>
            </a:pPr>
            <a:r>
              <a:rPr lang="en" sz="900">
                <a:solidFill>
                  <a:srgbClr val="BF9000"/>
                </a:solidFill>
              </a:rPr>
              <a:t>1.1.1.3</a:t>
            </a:r>
          </a:p>
        </p:txBody>
      </p:sp>
      <p:sp>
        <p:nvSpPr>
          <p:cNvPr id="190" name="Shape 190"/>
          <p:cNvSpPr/>
          <p:nvPr/>
        </p:nvSpPr>
        <p:spPr>
          <a:xfrm flipH="1">
            <a:off x="-3009246" y="379338"/>
            <a:ext cx="1224000" cy="195300"/>
          </a:xfrm>
          <a:prstGeom prst="homePlate">
            <a:avLst>
              <a:gd fmla="val 41249" name="adj"/>
            </a:avLst>
          </a:prstGeom>
          <a:solidFill>
            <a:srgbClr val="FFF2CC"/>
          </a:solidFill>
          <a:ln>
            <a:noFill/>
          </a:ln>
        </p:spPr>
        <p:txBody>
          <a:bodyPr anchorCtr="0" anchor="ctr" bIns="91425" lIns="91425" rIns="91425" tIns="91425">
            <a:noAutofit/>
          </a:bodyPr>
          <a:lstStyle/>
          <a:p>
            <a:pPr lvl="0" rtl="0" algn="ctr">
              <a:spcBef>
                <a:spcPts val="0"/>
              </a:spcBef>
              <a:buNone/>
            </a:pPr>
            <a:r>
              <a:rPr lang="en" sz="900">
                <a:solidFill>
                  <a:srgbClr val="BF9000"/>
                </a:solidFill>
              </a:rPr>
              <a:t>Click leads to 1.3.5</a:t>
            </a:r>
          </a:p>
        </p:txBody>
      </p:sp>
      <p:sp>
        <p:nvSpPr>
          <p:cNvPr id="191" name="Shape 191"/>
          <p:cNvSpPr/>
          <p:nvPr/>
        </p:nvSpPr>
        <p:spPr>
          <a:xfrm>
            <a:off x="-5482765" y="5119238"/>
            <a:ext cx="731100" cy="251400"/>
          </a:xfrm>
          <a:prstGeom prst="roundRect">
            <a:avLst>
              <a:gd fmla="val 50000" name="adj"/>
            </a:avLst>
          </a:prstGeom>
          <a:solidFill>
            <a:srgbClr val="CFE2F3"/>
          </a:solidFill>
          <a:ln>
            <a:noFill/>
          </a:ln>
        </p:spPr>
        <p:txBody>
          <a:bodyPr anchorCtr="0" anchor="ctr" bIns="91425" lIns="91425" rIns="91425" tIns="91425">
            <a:noAutofit/>
          </a:bodyPr>
          <a:lstStyle/>
          <a:p>
            <a:pPr lvl="0" rtl="0" algn="l">
              <a:spcBef>
                <a:spcPts val="0"/>
              </a:spcBef>
              <a:buNone/>
            </a:pPr>
            <a:r>
              <a:rPr lang="en" sz="1000">
                <a:solidFill>
                  <a:srgbClr val="073763"/>
                </a:solidFill>
              </a:rPr>
              <a:t>Tag</a:t>
            </a:r>
          </a:p>
        </p:txBody>
      </p:sp>
      <p:grpSp>
        <p:nvGrpSpPr>
          <p:cNvPr id="192" name="Shape 192"/>
          <p:cNvGrpSpPr/>
          <p:nvPr/>
        </p:nvGrpSpPr>
        <p:grpSpPr>
          <a:xfrm>
            <a:off x="-4943064" y="5173452"/>
            <a:ext cx="143100" cy="143100"/>
            <a:chOff x="7019678" y="5322046"/>
            <a:chExt cx="143100" cy="143100"/>
          </a:xfrm>
        </p:grpSpPr>
        <p:sp>
          <p:nvSpPr>
            <p:cNvPr id="193" name="Shape 193"/>
            <p:cNvSpPr/>
            <p:nvPr/>
          </p:nvSpPr>
          <p:spPr>
            <a:xfrm>
              <a:off x="7019678" y="5322046"/>
              <a:ext cx="143100" cy="1431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7030974" y="5335616"/>
              <a:ext cx="120300" cy="120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195" name="Shape 195"/>
          <p:cNvSpPr/>
          <p:nvPr/>
        </p:nvSpPr>
        <p:spPr>
          <a:xfrm>
            <a:off x="-4343725" y="6923650"/>
            <a:ext cx="3631068" cy="1343033"/>
          </a:xfrm>
          <a:prstGeom prst="flowChartDocument">
            <a:avLst/>
          </a:prstGeom>
          <a:solidFill>
            <a:srgbClr val="FFFFFF"/>
          </a:solidFill>
          <a:ln cap="flat" cmpd="sng" w="19050">
            <a:solidFill>
              <a:srgbClr val="CFE2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8234835" y="6923650"/>
            <a:ext cx="3575400" cy="1260900"/>
          </a:xfrm>
          <a:prstGeom prst="rect">
            <a:avLst/>
          </a:prstGeom>
          <a:solidFill>
            <a:srgbClr val="FFFFFF"/>
          </a:solidFill>
          <a:ln cap="flat" cmpd="sng" w="19050">
            <a:solidFill>
              <a:srgbClr val="CFE2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3487818" y="2829118"/>
            <a:ext cx="994500" cy="682200"/>
          </a:xfrm>
          <a:custGeom>
            <a:pathLst>
              <a:path extrusionOk="0" fill="none" h="120000" w="120000">
                <a:moveTo>
                  <a:pt x="120000" y="120000"/>
                </a:moveTo>
                <a:lnTo>
                  <a:pt x="0" y="120000"/>
                </a:lnTo>
                <a:lnTo>
                  <a:pt x="0" y="0"/>
                </a:lnTo>
              </a:path>
            </a:pathLst>
          </a:custGeom>
          <a:noFill/>
          <a:ln cap="flat" cmpd="sng" w="19050">
            <a:solidFill>
              <a:srgbClr val="9FC5E8"/>
            </a:solidFill>
            <a:prstDash val="solid"/>
            <a:round/>
            <a:headEnd len="lg" w="lg" type="none"/>
            <a:tailEnd len="lg" w="lg" type="triangle"/>
          </a:ln>
        </p:spPr>
      </p:sp>
      <p:sp>
        <p:nvSpPr>
          <p:cNvPr id="198" name="Shape 198"/>
          <p:cNvSpPr/>
          <p:nvPr/>
        </p:nvSpPr>
        <p:spPr>
          <a:xfrm>
            <a:off x="-2324561" y="682623"/>
            <a:ext cx="780900" cy="648000"/>
          </a:xfrm>
          <a:prstGeom prst="foldedCorner">
            <a:avLst>
              <a:gd fmla="val 27892" name="adj"/>
            </a:avLst>
          </a:prstGeom>
          <a:solidFill>
            <a:srgbClr val="FFF2CC"/>
          </a:solidFill>
          <a:ln>
            <a:noFill/>
          </a:ln>
        </p:spPr>
        <p:txBody>
          <a:bodyPr anchorCtr="0" anchor="ctr" bIns="91425" lIns="91425" rIns="91425" tIns="91425">
            <a:noAutofit/>
          </a:bodyPr>
          <a:lstStyle/>
          <a:p>
            <a:pPr lvl="0" rtl="0" algn="ctr">
              <a:spcBef>
                <a:spcPts val="0"/>
              </a:spcBef>
              <a:buNone/>
            </a:pPr>
            <a:r>
              <a:rPr lang="en" sz="900">
                <a:solidFill>
                  <a:srgbClr val="BF9000"/>
                </a:solidFill>
              </a:rPr>
              <a:t>Sticky note</a:t>
            </a:r>
          </a:p>
        </p:txBody>
      </p:sp>
      <p:grpSp>
        <p:nvGrpSpPr>
          <p:cNvPr id="199" name="Shape 199"/>
          <p:cNvGrpSpPr/>
          <p:nvPr/>
        </p:nvGrpSpPr>
        <p:grpSpPr>
          <a:xfrm>
            <a:off x="-2129680" y="4553386"/>
            <a:ext cx="264528" cy="418094"/>
            <a:chOff x="8423262" y="6189370"/>
            <a:chExt cx="702600" cy="1104900"/>
          </a:xfrm>
        </p:grpSpPr>
        <p:sp>
          <p:nvSpPr>
            <p:cNvPr id="200" name="Shape 200"/>
            <p:cNvSpPr/>
            <p:nvPr/>
          </p:nvSpPr>
          <p:spPr>
            <a:xfrm>
              <a:off x="8423262" y="6189370"/>
              <a:ext cx="702600" cy="1104900"/>
            </a:xfrm>
            <a:prstGeom prst="roundRect">
              <a:avLst>
                <a:gd fmla="val 16667" name="adj"/>
              </a:avLst>
            </a:prstGeom>
            <a:solidFill>
              <a:srgbClr val="3D85C6"/>
            </a:solidFill>
            <a:ln>
              <a:noFill/>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8486698" y="6247101"/>
              <a:ext cx="575700" cy="782399"/>
            </a:xfrm>
            <a:prstGeom prst="roundRect">
              <a:avLst>
                <a:gd fmla="val 16667"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8716785" y="7137328"/>
              <a:ext cx="115500" cy="92100"/>
            </a:xfrm>
            <a:prstGeom prst="roundRect">
              <a:avLst>
                <a:gd fmla="val 16667"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grpSp>
      <p:sp>
        <p:nvSpPr>
          <p:cNvPr id="203" name="Shape 203"/>
          <p:cNvSpPr/>
          <p:nvPr/>
        </p:nvSpPr>
        <p:spPr>
          <a:xfrm>
            <a:off x="-7554030" y="2109268"/>
            <a:ext cx="0" cy="2004300"/>
          </a:xfrm>
          <a:prstGeom prst="straightConnector1">
            <a:avLst/>
          </a:prstGeom>
          <a:noFill/>
          <a:ln cap="flat" cmpd="sng" w="19050">
            <a:solidFill>
              <a:srgbClr val="3D85C6"/>
            </a:solidFill>
            <a:prstDash val="solid"/>
            <a:round/>
            <a:headEnd len="lg" w="lg" type="triangle"/>
            <a:tailEnd len="lg" w="lg" type="triangle"/>
          </a:ln>
        </p:spPr>
      </p:sp>
      <p:sp>
        <p:nvSpPr>
          <p:cNvPr id="204" name="Shape 204"/>
          <p:cNvSpPr/>
          <p:nvPr/>
        </p:nvSpPr>
        <p:spPr>
          <a:xfrm>
            <a:off x="-7575480" y="2580553"/>
            <a:ext cx="42900" cy="246600"/>
          </a:xfrm>
          <a:prstGeom prst="roundRect">
            <a:avLst>
              <a:gd fmla="val 16667" name="adj"/>
            </a:avLst>
          </a:prstGeom>
          <a:solidFill>
            <a:srgbClr val="3D85C6"/>
          </a:solidFill>
          <a:ln cap="flat" cmpd="sng" w="1905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7334967" y="2116474"/>
            <a:ext cx="0" cy="1995300"/>
          </a:xfrm>
          <a:prstGeom prst="straightConnector1">
            <a:avLst/>
          </a:prstGeom>
          <a:noFill/>
          <a:ln cap="flat" cmpd="sng" w="19050">
            <a:solidFill>
              <a:srgbClr val="3D85C6"/>
            </a:solidFill>
            <a:prstDash val="solid"/>
            <a:round/>
            <a:headEnd len="lg" w="lg" type="diamond"/>
            <a:tailEnd len="lg" w="lg" type="diamond"/>
          </a:ln>
        </p:spPr>
      </p:sp>
      <p:sp>
        <p:nvSpPr>
          <p:cNvPr id="206" name="Shape 206"/>
          <p:cNvSpPr/>
          <p:nvPr/>
        </p:nvSpPr>
        <p:spPr>
          <a:xfrm>
            <a:off x="-7356417" y="2510141"/>
            <a:ext cx="42900" cy="246600"/>
          </a:xfrm>
          <a:prstGeom prst="roundRect">
            <a:avLst>
              <a:gd fmla="val 16667" name="adj"/>
            </a:avLst>
          </a:prstGeom>
          <a:solidFill>
            <a:srgbClr val="3D85C6"/>
          </a:solidFill>
          <a:ln>
            <a:noFill/>
          </a:ln>
        </p:spPr>
        <p:txBody>
          <a:bodyPr anchorCtr="0" anchor="ctr" bIns="91425" lIns="91425" rIns="91425" tIns="91425">
            <a:noAutofit/>
          </a:bodyPr>
          <a:lstStyle/>
          <a:p>
            <a:pPr lvl="0">
              <a:spcBef>
                <a:spcPts val="0"/>
              </a:spcBef>
              <a:buNone/>
            </a:pPr>
            <a:r>
              <a:t/>
            </a:r>
            <a:endParaRPr/>
          </a:p>
        </p:txBody>
      </p:sp>
      <p:grpSp>
        <p:nvGrpSpPr>
          <p:cNvPr id="207" name="Shape 207"/>
          <p:cNvGrpSpPr/>
          <p:nvPr/>
        </p:nvGrpSpPr>
        <p:grpSpPr>
          <a:xfrm>
            <a:off x="-7071801" y="2133176"/>
            <a:ext cx="42900" cy="1988400"/>
            <a:chOff x="4462475" y="2064576"/>
            <a:chExt cx="42900" cy="1988400"/>
          </a:xfrm>
        </p:grpSpPr>
        <p:sp>
          <p:nvSpPr>
            <p:cNvPr id="208" name="Shape 208"/>
            <p:cNvSpPr/>
            <p:nvPr/>
          </p:nvSpPr>
          <p:spPr>
            <a:xfrm>
              <a:off x="4462475" y="2064576"/>
              <a:ext cx="42900" cy="1988400"/>
            </a:xfrm>
            <a:prstGeom prst="roundRect">
              <a:avLst>
                <a:gd fmla="val 16667" name="adj"/>
              </a:avLst>
            </a:prstGeom>
            <a:noFill/>
            <a:ln cap="flat" cmpd="sng" w="1905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4467237" y="2222048"/>
              <a:ext cx="38100" cy="836400"/>
            </a:xfrm>
            <a:prstGeom prst="roundRect">
              <a:avLst>
                <a:gd fmla="val 16667" name="adj"/>
              </a:avLst>
            </a:prstGeom>
            <a:solidFill>
              <a:srgbClr val="3D85C6"/>
            </a:solidFill>
            <a:ln cap="flat" cmpd="sng" w="1905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10" name="Shape 210"/>
          <p:cNvSpPr txBox="1"/>
          <p:nvPr/>
        </p:nvSpPr>
        <p:spPr>
          <a:xfrm>
            <a:off x="-6551011" y="3613367"/>
            <a:ext cx="1986000" cy="228600"/>
          </a:xfrm>
          <a:prstGeom prst="rect">
            <a:avLst/>
          </a:prstGeom>
          <a:noFill/>
          <a:ln>
            <a:noFill/>
          </a:ln>
        </p:spPr>
        <p:txBody>
          <a:bodyPr anchorCtr="0" anchor="ctr" bIns="91425" lIns="91425" rIns="91425" tIns="91425">
            <a:noAutofit/>
          </a:bodyPr>
          <a:lstStyle/>
          <a:p>
            <a:pPr lvl="0" rtl="0" algn="ctr">
              <a:spcBef>
                <a:spcPts val="0"/>
              </a:spcBef>
              <a:buNone/>
            </a:pPr>
            <a:r>
              <a:rPr lang="en" sz="600">
                <a:solidFill>
                  <a:srgbClr val="073763"/>
                </a:solidFill>
              </a:rPr>
              <a:t>A B C D E F G H I J K L M N O P Q R S T U V X Y Z</a:t>
            </a:r>
          </a:p>
        </p:txBody>
      </p:sp>
      <p:sp>
        <p:nvSpPr>
          <p:cNvPr id="211" name="Shape 211"/>
          <p:cNvSpPr txBox="1"/>
          <p:nvPr/>
        </p:nvSpPr>
        <p:spPr>
          <a:xfrm>
            <a:off x="-6923221" y="1910726"/>
            <a:ext cx="247800" cy="2433300"/>
          </a:xfrm>
          <a:prstGeom prst="rect">
            <a:avLst/>
          </a:prstGeom>
          <a:noFill/>
          <a:ln>
            <a:noFill/>
          </a:ln>
        </p:spPr>
        <p:txBody>
          <a:bodyPr anchorCtr="0" anchor="ctr" bIns="91425" lIns="91425" rIns="91425" tIns="91425">
            <a:noAutofit/>
          </a:bodyPr>
          <a:lstStyle/>
          <a:p>
            <a:pPr lvl="0" rtl="0" algn="ctr">
              <a:spcBef>
                <a:spcPts val="0"/>
              </a:spcBef>
              <a:buNone/>
            </a:pPr>
            <a:r>
              <a:rPr lang="en" sz="600">
                <a:solidFill>
                  <a:srgbClr val="073763"/>
                </a:solidFill>
              </a:rPr>
              <a:t>A</a:t>
            </a:r>
            <a:br>
              <a:rPr lang="en" sz="600">
                <a:solidFill>
                  <a:srgbClr val="073763"/>
                </a:solidFill>
              </a:rPr>
            </a:br>
            <a:r>
              <a:rPr lang="en" sz="600">
                <a:solidFill>
                  <a:srgbClr val="073763"/>
                </a:solidFill>
              </a:rPr>
              <a:t>B</a:t>
            </a:r>
            <a:br>
              <a:rPr lang="en" sz="600">
                <a:solidFill>
                  <a:srgbClr val="073763"/>
                </a:solidFill>
              </a:rPr>
            </a:br>
            <a:r>
              <a:rPr lang="en" sz="600">
                <a:solidFill>
                  <a:srgbClr val="073763"/>
                </a:solidFill>
              </a:rPr>
              <a:t>C</a:t>
            </a:r>
            <a:br>
              <a:rPr lang="en" sz="600">
                <a:solidFill>
                  <a:srgbClr val="073763"/>
                </a:solidFill>
              </a:rPr>
            </a:br>
            <a:r>
              <a:rPr lang="en" sz="600">
                <a:solidFill>
                  <a:srgbClr val="073763"/>
                </a:solidFill>
              </a:rPr>
              <a:t>D</a:t>
            </a:r>
            <a:br>
              <a:rPr lang="en" sz="600">
                <a:solidFill>
                  <a:srgbClr val="073763"/>
                </a:solidFill>
              </a:rPr>
            </a:br>
            <a:r>
              <a:rPr lang="en" sz="600">
                <a:solidFill>
                  <a:srgbClr val="073763"/>
                </a:solidFill>
              </a:rPr>
              <a:t>E</a:t>
            </a:r>
            <a:br>
              <a:rPr lang="en" sz="600">
                <a:solidFill>
                  <a:srgbClr val="073763"/>
                </a:solidFill>
              </a:rPr>
            </a:br>
            <a:r>
              <a:rPr lang="en" sz="600">
                <a:solidFill>
                  <a:srgbClr val="073763"/>
                </a:solidFill>
              </a:rPr>
              <a:t>F</a:t>
            </a:r>
            <a:br>
              <a:rPr lang="en" sz="600">
                <a:solidFill>
                  <a:srgbClr val="073763"/>
                </a:solidFill>
              </a:rPr>
            </a:br>
            <a:r>
              <a:rPr lang="en" sz="600">
                <a:solidFill>
                  <a:srgbClr val="073763"/>
                </a:solidFill>
              </a:rPr>
              <a:t>G</a:t>
            </a:r>
            <a:br>
              <a:rPr lang="en" sz="600">
                <a:solidFill>
                  <a:srgbClr val="073763"/>
                </a:solidFill>
              </a:rPr>
            </a:br>
            <a:r>
              <a:rPr lang="en" sz="600">
                <a:solidFill>
                  <a:srgbClr val="073763"/>
                </a:solidFill>
              </a:rPr>
              <a:t>H</a:t>
            </a:r>
            <a:br>
              <a:rPr lang="en" sz="600">
                <a:solidFill>
                  <a:srgbClr val="073763"/>
                </a:solidFill>
              </a:rPr>
            </a:br>
            <a:r>
              <a:rPr lang="en" sz="600">
                <a:solidFill>
                  <a:srgbClr val="073763"/>
                </a:solidFill>
              </a:rPr>
              <a:t>I</a:t>
            </a:r>
            <a:br>
              <a:rPr lang="en" sz="600">
                <a:solidFill>
                  <a:srgbClr val="073763"/>
                </a:solidFill>
              </a:rPr>
            </a:br>
            <a:r>
              <a:rPr lang="en" sz="600">
                <a:solidFill>
                  <a:srgbClr val="073763"/>
                </a:solidFill>
              </a:rPr>
              <a:t>J</a:t>
            </a:r>
            <a:br>
              <a:rPr lang="en" sz="600">
                <a:solidFill>
                  <a:srgbClr val="073763"/>
                </a:solidFill>
              </a:rPr>
            </a:br>
            <a:r>
              <a:rPr lang="en" sz="600">
                <a:solidFill>
                  <a:srgbClr val="073763"/>
                </a:solidFill>
              </a:rPr>
              <a:t>K</a:t>
            </a:r>
            <a:br>
              <a:rPr lang="en" sz="600">
                <a:solidFill>
                  <a:srgbClr val="073763"/>
                </a:solidFill>
              </a:rPr>
            </a:br>
            <a:r>
              <a:rPr lang="en" sz="600">
                <a:solidFill>
                  <a:srgbClr val="073763"/>
                </a:solidFill>
              </a:rPr>
              <a:t>L</a:t>
            </a:r>
            <a:br>
              <a:rPr lang="en" sz="600">
                <a:solidFill>
                  <a:srgbClr val="073763"/>
                </a:solidFill>
              </a:rPr>
            </a:br>
            <a:r>
              <a:rPr lang="en" sz="600">
                <a:solidFill>
                  <a:srgbClr val="073763"/>
                </a:solidFill>
              </a:rPr>
              <a:t>M</a:t>
            </a:r>
            <a:br>
              <a:rPr lang="en" sz="600">
                <a:solidFill>
                  <a:srgbClr val="073763"/>
                </a:solidFill>
              </a:rPr>
            </a:br>
            <a:r>
              <a:rPr lang="en" sz="600">
                <a:solidFill>
                  <a:srgbClr val="073763"/>
                </a:solidFill>
              </a:rPr>
              <a:t>N</a:t>
            </a:r>
            <a:br>
              <a:rPr lang="en" sz="600">
                <a:solidFill>
                  <a:srgbClr val="073763"/>
                </a:solidFill>
              </a:rPr>
            </a:br>
            <a:r>
              <a:rPr lang="en" sz="600">
                <a:solidFill>
                  <a:srgbClr val="073763"/>
                </a:solidFill>
              </a:rPr>
              <a:t>O</a:t>
            </a:r>
            <a:br>
              <a:rPr lang="en" sz="600">
                <a:solidFill>
                  <a:srgbClr val="073763"/>
                </a:solidFill>
              </a:rPr>
            </a:br>
            <a:r>
              <a:rPr lang="en" sz="600">
                <a:solidFill>
                  <a:srgbClr val="073763"/>
                </a:solidFill>
              </a:rPr>
              <a:t>P</a:t>
            </a:r>
            <a:br>
              <a:rPr lang="en" sz="600">
                <a:solidFill>
                  <a:srgbClr val="073763"/>
                </a:solidFill>
              </a:rPr>
            </a:br>
            <a:r>
              <a:rPr lang="en" sz="600">
                <a:solidFill>
                  <a:srgbClr val="073763"/>
                </a:solidFill>
              </a:rPr>
              <a:t>Q</a:t>
            </a:r>
            <a:br>
              <a:rPr lang="en" sz="600">
                <a:solidFill>
                  <a:srgbClr val="073763"/>
                </a:solidFill>
              </a:rPr>
            </a:br>
            <a:r>
              <a:rPr lang="en" sz="600">
                <a:solidFill>
                  <a:srgbClr val="073763"/>
                </a:solidFill>
              </a:rPr>
              <a:t>R</a:t>
            </a:r>
            <a:br>
              <a:rPr lang="en" sz="600">
                <a:solidFill>
                  <a:srgbClr val="073763"/>
                </a:solidFill>
              </a:rPr>
            </a:br>
            <a:r>
              <a:rPr lang="en" sz="600">
                <a:solidFill>
                  <a:srgbClr val="073763"/>
                </a:solidFill>
              </a:rPr>
              <a:t>S</a:t>
            </a:r>
            <a:br>
              <a:rPr lang="en" sz="600">
                <a:solidFill>
                  <a:srgbClr val="073763"/>
                </a:solidFill>
              </a:rPr>
            </a:br>
            <a:r>
              <a:rPr lang="en" sz="600">
                <a:solidFill>
                  <a:srgbClr val="073763"/>
                </a:solidFill>
              </a:rPr>
              <a:t>T</a:t>
            </a:r>
            <a:br>
              <a:rPr lang="en" sz="600">
                <a:solidFill>
                  <a:srgbClr val="073763"/>
                </a:solidFill>
              </a:rPr>
            </a:br>
            <a:r>
              <a:rPr lang="en" sz="600">
                <a:solidFill>
                  <a:srgbClr val="073763"/>
                </a:solidFill>
              </a:rPr>
              <a:t>U</a:t>
            </a:r>
            <a:br>
              <a:rPr lang="en" sz="600">
                <a:solidFill>
                  <a:srgbClr val="073763"/>
                </a:solidFill>
              </a:rPr>
            </a:br>
            <a:r>
              <a:rPr lang="en" sz="600">
                <a:solidFill>
                  <a:srgbClr val="073763"/>
                </a:solidFill>
              </a:rPr>
              <a:t>V</a:t>
            </a:r>
            <a:br>
              <a:rPr lang="en" sz="600">
                <a:solidFill>
                  <a:srgbClr val="073763"/>
                </a:solidFill>
              </a:rPr>
            </a:br>
            <a:r>
              <a:rPr lang="en" sz="600">
                <a:solidFill>
                  <a:srgbClr val="073763"/>
                </a:solidFill>
              </a:rPr>
              <a:t>X</a:t>
            </a:r>
            <a:br>
              <a:rPr lang="en" sz="600">
                <a:solidFill>
                  <a:srgbClr val="073763"/>
                </a:solidFill>
              </a:rPr>
            </a:br>
            <a:r>
              <a:rPr lang="en" sz="600">
                <a:solidFill>
                  <a:srgbClr val="073763"/>
                </a:solidFill>
              </a:rPr>
              <a:t>Y</a:t>
            </a:r>
            <a:br>
              <a:rPr lang="en" sz="600">
                <a:solidFill>
                  <a:srgbClr val="073763"/>
                </a:solidFill>
              </a:rPr>
            </a:br>
            <a:r>
              <a:rPr lang="en" sz="600">
                <a:solidFill>
                  <a:srgbClr val="073763"/>
                </a:solidFill>
              </a:rPr>
              <a:t>Z</a:t>
            </a:r>
          </a:p>
        </p:txBody>
      </p:sp>
      <p:grpSp>
        <p:nvGrpSpPr>
          <p:cNvPr id="212" name="Shape 212"/>
          <p:cNvGrpSpPr/>
          <p:nvPr/>
        </p:nvGrpSpPr>
        <p:grpSpPr>
          <a:xfrm>
            <a:off x="-7045775" y="1005109"/>
            <a:ext cx="1044348" cy="241800"/>
            <a:chOff x="4917624" y="2861559"/>
            <a:chExt cx="1044348" cy="241800"/>
          </a:xfrm>
        </p:grpSpPr>
        <p:sp>
          <p:nvSpPr>
            <p:cNvPr id="213" name="Shape 213"/>
            <p:cNvSpPr/>
            <p:nvPr/>
          </p:nvSpPr>
          <p:spPr>
            <a:xfrm>
              <a:off x="4917624" y="2862521"/>
              <a:ext cx="522000" cy="239700"/>
            </a:xfrm>
            <a:prstGeom prst="rect">
              <a:avLst/>
            </a:prstGeom>
            <a:solidFill>
              <a:srgbClr val="CFE2F3"/>
            </a:solidFill>
            <a:ln cap="flat" cmpd="sng" w="1905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4" name="Shape 214"/>
            <p:cNvSpPr/>
            <p:nvPr/>
          </p:nvSpPr>
          <p:spPr>
            <a:xfrm>
              <a:off x="4929121" y="2973557"/>
              <a:ext cx="499200" cy="115500"/>
            </a:xfrm>
            <a:prstGeom prst="rect">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rot="10800000">
              <a:off x="5439972" y="2862609"/>
              <a:ext cx="522000" cy="239700"/>
            </a:xfrm>
            <a:prstGeom prst="rect">
              <a:avLst/>
            </a:prstGeom>
            <a:solidFill>
              <a:srgbClr val="CFE2F3"/>
            </a:solidFill>
            <a:ln cap="flat" cmpd="sng" w="1905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rot="10800000">
              <a:off x="5453919" y="2974519"/>
              <a:ext cx="494100" cy="1134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17" name="Shape 217"/>
            <p:cNvSpPr txBox="1"/>
            <p:nvPr/>
          </p:nvSpPr>
          <p:spPr>
            <a:xfrm>
              <a:off x="5440869" y="2861559"/>
              <a:ext cx="520200" cy="2418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073763"/>
                  </a:solidFill>
                </a:rPr>
                <a:t>ON</a:t>
              </a:r>
            </a:p>
          </p:txBody>
        </p:sp>
      </p:grpSp>
      <p:grpSp>
        <p:nvGrpSpPr>
          <p:cNvPr id="218" name="Shape 218"/>
          <p:cNvGrpSpPr/>
          <p:nvPr/>
        </p:nvGrpSpPr>
        <p:grpSpPr>
          <a:xfrm>
            <a:off x="-3330152" y="6011791"/>
            <a:ext cx="1106612" cy="274800"/>
            <a:chOff x="6602240" y="4298293"/>
            <a:chExt cx="1106612" cy="274800"/>
          </a:xfrm>
        </p:grpSpPr>
        <p:sp>
          <p:nvSpPr>
            <p:cNvPr id="219" name="Shape 219"/>
            <p:cNvSpPr/>
            <p:nvPr/>
          </p:nvSpPr>
          <p:spPr>
            <a:xfrm>
              <a:off x="6751528" y="4416343"/>
              <a:ext cx="716400" cy="38700"/>
            </a:xfrm>
            <a:prstGeom prst="rect">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7126202" y="4368416"/>
              <a:ext cx="134700" cy="1347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rot="-5400000">
              <a:off x="7506040" y="4404225"/>
              <a:ext cx="84300" cy="63000"/>
            </a:xfrm>
            <a:prstGeom prst="trapezoid">
              <a:avLst>
                <a:gd fmla="val 25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rot="2728101">
              <a:off x="7532905" y="4396710"/>
              <a:ext cx="77855" cy="77855"/>
            </a:xfrm>
            <a:prstGeom prst="arc">
              <a:avLst>
                <a:gd fmla="val 16200000" name="adj1"/>
                <a:gd fmla="val 0" name="adj2"/>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rot="2727649">
              <a:off x="7485158" y="4361492"/>
              <a:ext cx="158255" cy="148284"/>
            </a:xfrm>
            <a:prstGeom prst="arc">
              <a:avLst>
                <a:gd fmla="val 16200000" name="adj1"/>
                <a:gd fmla="val 0" name="adj2"/>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rot="2729133">
              <a:off x="7471623" y="4341717"/>
              <a:ext cx="200259" cy="187953"/>
            </a:xfrm>
            <a:prstGeom prst="arc">
              <a:avLst>
                <a:gd fmla="val 16200000" name="adj1"/>
                <a:gd fmla="val 0" name="adj2"/>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rot="-5400000">
              <a:off x="6591590" y="4404353"/>
              <a:ext cx="84300" cy="63000"/>
            </a:xfrm>
            <a:prstGeom prst="trapezoid">
              <a:avLst>
                <a:gd fmla="val 25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rot="2728101">
              <a:off x="6618455" y="4396838"/>
              <a:ext cx="77855" cy="77855"/>
            </a:xfrm>
            <a:prstGeom prst="arc">
              <a:avLst>
                <a:gd fmla="val 16200000" name="adj1"/>
                <a:gd fmla="val 0" name="adj2"/>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27" name="Shape 227"/>
          <p:cNvGrpSpPr/>
          <p:nvPr/>
        </p:nvGrpSpPr>
        <p:grpSpPr>
          <a:xfrm>
            <a:off x="-5509146" y="4631141"/>
            <a:ext cx="2465400" cy="329700"/>
            <a:chOff x="6454253" y="4734991"/>
            <a:chExt cx="2465400" cy="329700"/>
          </a:xfrm>
        </p:grpSpPr>
        <p:sp>
          <p:nvSpPr>
            <p:cNvPr id="228" name="Shape 228"/>
            <p:cNvSpPr/>
            <p:nvPr/>
          </p:nvSpPr>
          <p:spPr>
            <a:xfrm>
              <a:off x="6454253" y="4734991"/>
              <a:ext cx="2465400" cy="329700"/>
            </a:xfrm>
            <a:prstGeom prst="roundRect">
              <a:avLst>
                <a:gd fmla="val 50000"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grpSp>
          <p:nvGrpSpPr>
            <p:cNvPr id="229" name="Shape 229"/>
            <p:cNvGrpSpPr/>
            <p:nvPr/>
          </p:nvGrpSpPr>
          <p:grpSpPr>
            <a:xfrm>
              <a:off x="6483130" y="4777105"/>
              <a:ext cx="250506" cy="250506"/>
              <a:chOff x="7810500" y="1485900"/>
              <a:chExt cx="1419300" cy="1419300"/>
            </a:xfrm>
          </p:grpSpPr>
          <p:sp>
            <p:nvSpPr>
              <p:cNvPr id="230" name="Shape 230"/>
              <p:cNvSpPr/>
              <p:nvPr/>
            </p:nvSpPr>
            <p:spPr>
              <a:xfrm>
                <a:off x="7810500" y="1485900"/>
                <a:ext cx="1419300" cy="14193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rot="5400000">
                <a:off x="8289150" y="1773000"/>
                <a:ext cx="728700" cy="845100"/>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grpSp>
        <p:sp>
          <p:nvSpPr>
            <p:cNvPr id="232" name="Shape 232"/>
            <p:cNvSpPr/>
            <p:nvPr/>
          </p:nvSpPr>
          <p:spPr>
            <a:xfrm>
              <a:off x="6814217" y="4880398"/>
              <a:ext cx="1828500" cy="38700"/>
            </a:xfrm>
            <a:prstGeom prst="rect">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7019841" y="4832471"/>
              <a:ext cx="134700" cy="1347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rot="-5400000">
              <a:off x="8680779" y="4868280"/>
              <a:ext cx="84300" cy="63000"/>
            </a:xfrm>
            <a:prstGeom prst="trapezoid">
              <a:avLst>
                <a:gd fmla="val 25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grpSp>
          <p:nvGrpSpPr>
            <p:cNvPr id="235" name="Shape 235"/>
            <p:cNvGrpSpPr/>
            <p:nvPr/>
          </p:nvGrpSpPr>
          <p:grpSpPr>
            <a:xfrm>
              <a:off x="8609392" y="4762348"/>
              <a:ext cx="274200" cy="274800"/>
              <a:chOff x="8609392" y="4762348"/>
              <a:chExt cx="274200" cy="274800"/>
            </a:xfrm>
          </p:grpSpPr>
          <p:sp>
            <p:nvSpPr>
              <p:cNvPr id="236" name="Shape 236"/>
              <p:cNvSpPr/>
              <p:nvPr/>
            </p:nvSpPr>
            <p:spPr>
              <a:xfrm rot="2728101">
                <a:off x="8707644" y="4860765"/>
                <a:ext cx="77855" cy="77855"/>
              </a:xfrm>
              <a:prstGeom prst="arc">
                <a:avLst>
                  <a:gd fmla="val 16200000" name="adj1"/>
                  <a:gd fmla="val 0" name="adj2"/>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rot="2727649">
                <a:off x="8659897" y="4825547"/>
                <a:ext cx="158255" cy="148284"/>
              </a:xfrm>
              <a:prstGeom prst="arc">
                <a:avLst>
                  <a:gd fmla="val 16200000" name="adj1"/>
                  <a:gd fmla="val 0" name="adj2"/>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8" name="Shape 238"/>
              <p:cNvSpPr/>
              <p:nvPr/>
            </p:nvSpPr>
            <p:spPr>
              <a:xfrm rot="2729133">
                <a:off x="8646362" y="4805772"/>
                <a:ext cx="200259" cy="187953"/>
              </a:xfrm>
              <a:prstGeom prst="arc">
                <a:avLst>
                  <a:gd fmla="val 16200000" name="adj1"/>
                  <a:gd fmla="val 0" name="adj2"/>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39" name="Shape 239"/>
            <p:cNvSpPr/>
            <p:nvPr/>
          </p:nvSpPr>
          <p:spPr>
            <a:xfrm rot="5400000">
              <a:off x="6556521" y="4842598"/>
              <a:ext cx="132300" cy="1143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240" name="Shape 240"/>
          <p:cNvGrpSpPr/>
          <p:nvPr/>
        </p:nvGrpSpPr>
        <p:grpSpPr>
          <a:xfrm>
            <a:off x="-8259921" y="4631141"/>
            <a:ext cx="2681400" cy="1513499"/>
            <a:chOff x="3703478" y="5981203"/>
            <a:chExt cx="2681400" cy="1513499"/>
          </a:xfrm>
        </p:grpSpPr>
        <p:sp>
          <p:nvSpPr>
            <p:cNvPr id="241" name="Shape 241"/>
            <p:cNvSpPr/>
            <p:nvPr/>
          </p:nvSpPr>
          <p:spPr>
            <a:xfrm>
              <a:off x="3703478" y="5981203"/>
              <a:ext cx="2681400" cy="1513499"/>
            </a:xfrm>
            <a:prstGeom prst="rect">
              <a:avLst/>
            </a:prstGeom>
            <a:solidFill>
              <a:srgbClr val="0B5394"/>
            </a:solidFill>
            <a:ln>
              <a:noFill/>
            </a:ln>
          </p:spPr>
          <p:txBody>
            <a:bodyPr anchorCtr="0" anchor="ctr" bIns="91425" lIns="91425" rIns="91425" tIns="91425">
              <a:noAutofit/>
            </a:bodyPr>
            <a:lstStyle/>
            <a:p>
              <a:pPr lvl="0" rtl="0" algn="ctr">
                <a:spcBef>
                  <a:spcPts val="0"/>
                </a:spcBef>
                <a:buNone/>
              </a:pPr>
              <a:r>
                <a:rPr b="1" lang="en" sz="1400">
                  <a:solidFill>
                    <a:srgbClr val="6FA8DC"/>
                  </a:solidFill>
                </a:rPr>
                <a:t>16:9</a:t>
              </a:r>
            </a:p>
          </p:txBody>
        </p:sp>
        <p:grpSp>
          <p:nvGrpSpPr>
            <p:cNvPr id="242" name="Shape 242"/>
            <p:cNvGrpSpPr/>
            <p:nvPr/>
          </p:nvGrpSpPr>
          <p:grpSpPr>
            <a:xfrm>
              <a:off x="3811478" y="7022479"/>
              <a:ext cx="2465400" cy="329700"/>
              <a:chOff x="6454253" y="4734991"/>
              <a:chExt cx="2465400" cy="329700"/>
            </a:xfrm>
          </p:grpSpPr>
          <p:sp>
            <p:nvSpPr>
              <p:cNvPr id="243" name="Shape 243"/>
              <p:cNvSpPr/>
              <p:nvPr/>
            </p:nvSpPr>
            <p:spPr>
              <a:xfrm>
                <a:off x="6454253" y="4734991"/>
                <a:ext cx="2465400" cy="329700"/>
              </a:xfrm>
              <a:prstGeom prst="roundRect">
                <a:avLst>
                  <a:gd fmla="val 50000"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grpSp>
            <p:nvGrpSpPr>
              <p:cNvPr id="244" name="Shape 244"/>
              <p:cNvGrpSpPr/>
              <p:nvPr/>
            </p:nvGrpSpPr>
            <p:grpSpPr>
              <a:xfrm>
                <a:off x="6483130" y="4777105"/>
                <a:ext cx="250506" cy="250506"/>
                <a:chOff x="7810500" y="1485900"/>
                <a:chExt cx="1419300" cy="1419300"/>
              </a:xfrm>
            </p:grpSpPr>
            <p:sp>
              <p:nvSpPr>
                <p:cNvPr id="245" name="Shape 245"/>
                <p:cNvSpPr/>
                <p:nvPr/>
              </p:nvSpPr>
              <p:spPr>
                <a:xfrm>
                  <a:off x="7810500" y="1485900"/>
                  <a:ext cx="1419300" cy="14193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rot="5400000">
                  <a:off x="8289150" y="1773000"/>
                  <a:ext cx="728700" cy="845100"/>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grpSp>
          <p:sp>
            <p:nvSpPr>
              <p:cNvPr id="247" name="Shape 247"/>
              <p:cNvSpPr/>
              <p:nvPr/>
            </p:nvSpPr>
            <p:spPr>
              <a:xfrm>
                <a:off x="6814217" y="4880398"/>
                <a:ext cx="1828500" cy="38700"/>
              </a:xfrm>
              <a:prstGeom prst="rect">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a:off x="7019841" y="4832471"/>
                <a:ext cx="134700" cy="1347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249" name="Shape 249"/>
              <p:cNvSpPr/>
              <p:nvPr/>
            </p:nvSpPr>
            <p:spPr>
              <a:xfrm rot="-5400000">
                <a:off x="8680779" y="4868280"/>
                <a:ext cx="84300" cy="63000"/>
              </a:xfrm>
              <a:prstGeom prst="trapezoid">
                <a:avLst>
                  <a:gd fmla="val 25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grpSp>
            <p:nvGrpSpPr>
              <p:cNvPr id="250" name="Shape 250"/>
              <p:cNvGrpSpPr/>
              <p:nvPr/>
            </p:nvGrpSpPr>
            <p:grpSpPr>
              <a:xfrm>
                <a:off x="8609392" y="4762348"/>
                <a:ext cx="274200" cy="274800"/>
                <a:chOff x="8609392" y="4762348"/>
                <a:chExt cx="274200" cy="274800"/>
              </a:xfrm>
            </p:grpSpPr>
            <p:sp>
              <p:nvSpPr>
                <p:cNvPr id="251" name="Shape 251"/>
                <p:cNvSpPr/>
                <p:nvPr/>
              </p:nvSpPr>
              <p:spPr>
                <a:xfrm rot="2728101">
                  <a:off x="8707644" y="4860765"/>
                  <a:ext cx="77855" cy="77855"/>
                </a:xfrm>
                <a:prstGeom prst="arc">
                  <a:avLst>
                    <a:gd fmla="val 16200000" name="adj1"/>
                    <a:gd fmla="val 0" name="adj2"/>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rot="2727649">
                  <a:off x="8659897" y="4825547"/>
                  <a:ext cx="158255" cy="148284"/>
                </a:xfrm>
                <a:prstGeom prst="arc">
                  <a:avLst>
                    <a:gd fmla="val 16200000" name="adj1"/>
                    <a:gd fmla="val 0" name="adj2"/>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rot="2729133">
                  <a:off x="8646362" y="4805772"/>
                  <a:ext cx="200259" cy="187953"/>
                </a:xfrm>
                <a:prstGeom prst="arc">
                  <a:avLst>
                    <a:gd fmla="val 16200000" name="adj1"/>
                    <a:gd fmla="val 0" name="adj2"/>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54" name="Shape 254"/>
              <p:cNvSpPr/>
              <p:nvPr/>
            </p:nvSpPr>
            <p:spPr>
              <a:xfrm rot="5400000">
                <a:off x="6556521" y="4842598"/>
                <a:ext cx="132300" cy="1143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grpSp>
        <p:nvGrpSpPr>
          <p:cNvPr id="255" name="Shape 255"/>
          <p:cNvGrpSpPr/>
          <p:nvPr/>
        </p:nvGrpSpPr>
        <p:grpSpPr>
          <a:xfrm>
            <a:off x="-988285" y="5114916"/>
            <a:ext cx="238500" cy="238500"/>
            <a:chOff x="8989598" y="5684397"/>
            <a:chExt cx="238500" cy="238500"/>
          </a:xfrm>
        </p:grpSpPr>
        <p:sp>
          <p:nvSpPr>
            <p:cNvPr id="256" name="Shape 256"/>
            <p:cNvSpPr/>
            <p:nvPr/>
          </p:nvSpPr>
          <p:spPr>
            <a:xfrm>
              <a:off x="8989598" y="5684397"/>
              <a:ext cx="238500" cy="2385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9008413" y="5707000"/>
              <a:ext cx="200400" cy="2004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258" name="Shape 258"/>
          <p:cNvSpPr/>
          <p:nvPr/>
        </p:nvSpPr>
        <p:spPr>
          <a:xfrm>
            <a:off x="-729078" y="3480721"/>
            <a:ext cx="60300" cy="60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59" name="Shape 259"/>
          <p:cNvSpPr txBox="1"/>
          <p:nvPr/>
        </p:nvSpPr>
        <p:spPr>
          <a:xfrm rot="-5400000">
            <a:off x="-7982339" y="1919619"/>
            <a:ext cx="242100" cy="231300"/>
          </a:xfrm>
          <a:prstGeom prst="rect">
            <a:avLst/>
          </a:prstGeom>
          <a:solidFill>
            <a:srgbClr val="EEEEEE"/>
          </a:solidFill>
          <a:ln cap="flat" cmpd="sng" w="9525">
            <a:solidFill>
              <a:srgbClr val="CCCCCC"/>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grpSp>
        <p:nvGrpSpPr>
          <p:cNvPr id="260" name="Shape 260"/>
          <p:cNvGrpSpPr/>
          <p:nvPr/>
        </p:nvGrpSpPr>
        <p:grpSpPr>
          <a:xfrm>
            <a:off x="-7976939" y="1914219"/>
            <a:ext cx="231300" cy="242100"/>
            <a:chOff x="4833214" y="1920166"/>
            <a:chExt cx="231300" cy="242100"/>
          </a:xfrm>
        </p:grpSpPr>
        <p:sp>
          <p:nvSpPr>
            <p:cNvPr id="261" name="Shape 261"/>
            <p:cNvSpPr txBox="1"/>
            <p:nvPr/>
          </p:nvSpPr>
          <p:spPr>
            <a:xfrm rot="-5400000">
              <a:off x="4827814" y="1925566"/>
              <a:ext cx="242100" cy="231300"/>
            </a:xfrm>
            <a:prstGeom prst="rect">
              <a:avLst/>
            </a:prstGeom>
            <a:solidFill>
              <a:srgbClr val="F3F3F3"/>
            </a:solidFill>
            <a:ln cap="flat" cmpd="sng" w="9525">
              <a:solidFill>
                <a:srgbClr val="CCCCCC"/>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262" name="Shape 262"/>
            <p:cNvSpPr txBox="1"/>
            <p:nvPr/>
          </p:nvSpPr>
          <p:spPr>
            <a:xfrm>
              <a:off x="4846332" y="2066323"/>
              <a:ext cx="211500" cy="72300"/>
            </a:xfrm>
            <a:prstGeom prst="rect">
              <a:avLst/>
            </a:prstGeom>
            <a:solidFill>
              <a:srgbClr val="EEEEEE"/>
            </a:solidFill>
            <a:ln>
              <a:noFill/>
            </a:ln>
          </p:spPr>
          <p:txBody>
            <a:bodyPr anchorCtr="0" anchor="ctr" bIns="91425" lIns="91425" rIns="91425" tIns="91425">
              <a:noAutofit/>
            </a:bodyPr>
            <a:lstStyle/>
            <a:p>
              <a:pPr lvl="0" rtl="0" algn="ctr">
                <a:spcBef>
                  <a:spcPts val="0"/>
                </a:spcBef>
                <a:buNone/>
              </a:pPr>
              <a:r>
                <a:t/>
              </a:r>
              <a:endParaRPr b="0" sz="1100"/>
            </a:p>
          </p:txBody>
        </p:sp>
        <p:sp>
          <p:nvSpPr>
            <p:cNvPr id="263" name="Shape 263"/>
            <p:cNvSpPr txBox="1"/>
            <p:nvPr/>
          </p:nvSpPr>
          <p:spPr>
            <a:xfrm>
              <a:off x="4846332" y="1947316"/>
              <a:ext cx="211500" cy="36600"/>
            </a:xfrm>
            <a:prstGeom prst="rect">
              <a:avLst/>
            </a:prstGeom>
            <a:solidFill>
              <a:srgbClr val="FFFFFF"/>
            </a:solidFill>
            <a:ln>
              <a:noFill/>
            </a:ln>
          </p:spPr>
          <p:txBody>
            <a:bodyPr anchorCtr="0" anchor="ctr" bIns="91425" lIns="91425" rIns="91425" tIns="91425">
              <a:noAutofit/>
            </a:bodyPr>
            <a:lstStyle/>
            <a:p>
              <a:pPr lvl="0" rtl="0" algn="ctr">
                <a:spcBef>
                  <a:spcPts val="0"/>
                </a:spcBef>
                <a:buNone/>
              </a:pPr>
              <a:r>
                <a:t/>
              </a:r>
              <a:endParaRPr b="0" sz="1100"/>
            </a:p>
          </p:txBody>
        </p:sp>
        <p:sp>
          <p:nvSpPr>
            <p:cNvPr id="264" name="Shape 264"/>
            <p:cNvSpPr/>
            <p:nvPr/>
          </p:nvSpPr>
          <p:spPr>
            <a:xfrm>
              <a:off x="4892886" y="1982871"/>
              <a:ext cx="94800" cy="81900"/>
            </a:xfrm>
            <a:prstGeom prst="triangle">
              <a:avLst>
                <a:gd fmla="val 50000" name="adj"/>
              </a:avLst>
            </a:prstGeom>
            <a:solidFill>
              <a:srgbClr val="444444"/>
            </a:solidFill>
            <a:ln>
              <a:noFill/>
            </a:ln>
          </p:spPr>
          <p:txBody>
            <a:bodyPr anchorCtr="0" anchor="ctr" bIns="91425" lIns="91425" rIns="91425" tIns="91425">
              <a:noAutofit/>
            </a:bodyPr>
            <a:lstStyle/>
            <a:p>
              <a:pPr lvl="0">
                <a:spcBef>
                  <a:spcPts val="0"/>
                </a:spcBef>
                <a:buNone/>
              </a:pPr>
              <a:r>
                <a:t/>
              </a:r>
              <a:endParaRPr/>
            </a:p>
          </p:txBody>
        </p:sp>
      </p:grpSp>
      <p:sp>
        <p:nvSpPr>
          <p:cNvPr id="265" name="Shape 265"/>
          <p:cNvSpPr txBox="1"/>
          <p:nvPr/>
        </p:nvSpPr>
        <p:spPr>
          <a:xfrm rot="-5400000">
            <a:off x="-8858296" y="2996469"/>
            <a:ext cx="1994100" cy="231300"/>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266" name="Shape 266"/>
          <p:cNvSpPr txBox="1"/>
          <p:nvPr/>
        </p:nvSpPr>
        <p:spPr>
          <a:xfrm rot="-5400000">
            <a:off x="-8675681" y="3007743"/>
            <a:ext cx="1631400" cy="34200"/>
          </a:xfrm>
          <a:prstGeom prst="rect">
            <a:avLst/>
          </a:prstGeom>
          <a:solidFill>
            <a:srgbClr val="FFFFFF"/>
          </a:solidFill>
          <a:ln>
            <a:noFill/>
          </a:ln>
        </p:spPr>
        <p:txBody>
          <a:bodyPr anchorCtr="0" anchor="ctr" bIns="91425" lIns="91425" rIns="91425" tIns="91425">
            <a:noAutofit/>
          </a:bodyPr>
          <a:lstStyle/>
          <a:p>
            <a:pPr lvl="0" rtl="0" algn="ctr">
              <a:spcBef>
                <a:spcPts val="0"/>
              </a:spcBef>
              <a:buNone/>
            </a:pPr>
            <a:r>
              <a:t/>
            </a:r>
            <a:endParaRPr b="0" sz="1100"/>
          </a:p>
        </p:txBody>
      </p:sp>
      <p:grpSp>
        <p:nvGrpSpPr>
          <p:cNvPr id="267" name="Shape 267"/>
          <p:cNvGrpSpPr/>
          <p:nvPr/>
        </p:nvGrpSpPr>
        <p:grpSpPr>
          <a:xfrm>
            <a:off x="-7976812" y="3871468"/>
            <a:ext cx="231300" cy="242100"/>
            <a:chOff x="3397243" y="3802989"/>
            <a:chExt cx="231300" cy="242100"/>
          </a:xfrm>
        </p:grpSpPr>
        <p:sp>
          <p:nvSpPr>
            <p:cNvPr id="268" name="Shape 268"/>
            <p:cNvSpPr txBox="1"/>
            <p:nvPr/>
          </p:nvSpPr>
          <p:spPr>
            <a:xfrm rot="-5400000">
              <a:off x="3391843" y="3808389"/>
              <a:ext cx="242100" cy="231300"/>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269" name="Shape 269"/>
            <p:cNvSpPr txBox="1"/>
            <p:nvPr/>
          </p:nvSpPr>
          <p:spPr>
            <a:xfrm>
              <a:off x="3410343" y="3949030"/>
              <a:ext cx="211500" cy="72300"/>
            </a:xfrm>
            <a:prstGeom prst="rect">
              <a:avLst/>
            </a:prstGeom>
            <a:solidFill>
              <a:srgbClr val="9FC5E8"/>
            </a:solidFill>
            <a:ln>
              <a:noFill/>
            </a:ln>
          </p:spPr>
          <p:txBody>
            <a:bodyPr anchorCtr="0" anchor="ctr" bIns="91425" lIns="91425" rIns="91425" tIns="91425">
              <a:noAutofit/>
            </a:bodyPr>
            <a:lstStyle/>
            <a:p>
              <a:pPr lvl="0" rtl="0" algn="ctr">
                <a:spcBef>
                  <a:spcPts val="0"/>
                </a:spcBef>
                <a:buNone/>
              </a:pPr>
              <a:r>
                <a:t/>
              </a:r>
              <a:endParaRPr b="0" sz="1100"/>
            </a:p>
          </p:txBody>
        </p:sp>
        <p:sp>
          <p:nvSpPr>
            <p:cNvPr id="270" name="Shape 270"/>
            <p:cNvSpPr txBox="1"/>
            <p:nvPr/>
          </p:nvSpPr>
          <p:spPr>
            <a:xfrm>
              <a:off x="3410343" y="3830020"/>
              <a:ext cx="211500" cy="36600"/>
            </a:xfrm>
            <a:prstGeom prst="rect">
              <a:avLst/>
            </a:prstGeom>
            <a:solidFill>
              <a:srgbClr val="FFFFFF"/>
            </a:solidFill>
            <a:ln>
              <a:noFill/>
            </a:ln>
          </p:spPr>
          <p:txBody>
            <a:bodyPr anchorCtr="0" anchor="ctr" bIns="91425" lIns="91425" rIns="91425" tIns="91425">
              <a:noAutofit/>
            </a:bodyPr>
            <a:lstStyle/>
            <a:p>
              <a:pPr lvl="0" rtl="0" algn="ctr">
                <a:spcBef>
                  <a:spcPts val="0"/>
                </a:spcBef>
                <a:buNone/>
              </a:pPr>
              <a:r>
                <a:t/>
              </a:r>
              <a:endParaRPr b="0" sz="1100"/>
            </a:p>
          </p:txBody>
        </p:sp>
        <p:sp>
          <p:nvSpPr>
            <p:cNvPr id="271" name="Shape 271"/>
            <p:cNvSpPr/>
            <p:nvPr/>
          </p:nvSpPr>
          <p:spPr>
            <a:xfrm rot="10800000">
              <a:off x="3456807" y="3893513"/>
              <a:ext cx="94800" cy="81900"/>
            </a:xfrm>
            <a:prstGeom prst="triangle">
              <a:avLst>
                <a:gd fmla="val 50000" name="adj"/>
              </a:avLst>
            </a:prstGeom>
            <a:solidFill>
              <a:srgbClr val="073763"/>
            </a:solidFill>
            <a:ln>
              <a:noFill/>
            </a:ln>
          </p:spPr>
          <p:txBody>
            <a:bodyPr anchorCtr="0" anchor="ctr" bIns="91425" lIns="91425" rIns="91425" tIns="91425">
              <a:noAutofit/>
            </a:bodyPr>
            <a:lstStyle/>
            <a:p>
              <a:pPr lvl="0">
                <a:spcBef>
                  <a:spcPts val="0"/>
                </a:spcBef>
                <a:buNone/>
              </a:pPr>
              <a:r>
                <a:t/>
              </a:r>
              <a:endParaRPr/>
            </a:p>
          </p:txBody>
        </p:sp>
      </p:grpSp>
      <p:sp>
        <p:nvSpPr>
          <p:cNvPr id="272" name="Shape 272"/>
          <p:cNvSpPr/>
          <p:nvPr/>
        </p:nvSpPr>
        <p:spPr>
          <a:xfrm rot="-5400000">
            <a:off x="-8332312" y="2756538"/>
            <a:ext cx="942300" cy="178500"/>
          </a:xfrm>
          <a:prstGeom prst="roundRect">
            <a:avLst>
              <a:gd fmla="val 50000" name="adj"/>
            </a:avLst>
          </a:prstGeom>
          <a:solidFill>
            <a:srgbClr val="9FC5E8"/>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273" name="Shape 273"/>
          <p:cNvGrpSpPr/>
          <p:nvPr/>
        </p:nvGrpSpPr>
        <p:grpSpPr>
          <a:xfrm>
            <a:off x="-7977485" y="1913699"/>
            <a:ext cx="232500" cy="243000"/>
            <a:chOff x="3724696" y="2046301"/>
            <a:chExt cx="232500" cy="243000"/>
          </a:xfrm>
        </p:grpSpPr>
        <p:sp>
          <p:nvSpPr>
            <p:cNvPr id="274" name="Shape 274"/>
            <p:cNvSpPr txBox="1"/>
            <p:nvPr/>
          </p:nvSpPr>
          <p:spPr>
            <a:xfrm rot="5382961">
              <a:off x="3719894" y="2052150"/>
              <a:ext cx="242102" cy="231301"/>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275" name="Shape 275"/>
            <p:cNvSpPr txBox="1"/>
            <p:nvPr/>
          </p:nvSpPr>
          <p:spPr>
            <a:xfrm rot="10785371">
              <a:off x="3736440" y="2178150"/>
              <a:ext cx="211501" cy="93600"/>
            </a:xfrm>
            <a:prstGeom prst="rect">
              <a:avLst/>
            </a:prstGeom>
            <a:solidFill>
              <a:srgbClr val="9FC5E8"/>
            </a:solidFill>
            <a:ln>
              <a:noFill/>
            </a:ln>
          </p:spPr>
          <p:txBody>
            <a:bodyPr anchorCtr="0" anchor="ctr" bIns="91425" lIns="91425" rIns="91425" tIns="91425">
              <a:noAutofit/>
            </a:bodyPr>
            <a:lstStyle/>
            <a:p>
              <a:pPr lvl="0" rtl="0" algn="ctr">
                <a:spcBef>
                  <a:spcPts val="0"/>
                </a:spcBef>
                <a:buNone/>
              </a:pPr>
              <a:r>
                <a:t/>
              </a:r>
              <a:endParaRPr b="0" sz="1100"/>
            </a:p>
          </p:txBody>
        </p:sp>
        <p:sp>
          <p:nvSpPr>
            <p:cNvPr id="276" name="Shape 276"/>
            <p:cNvSpPr txBox="1"/>
            <p:nvPr/>
          </p:nvSpPr>
          <p:spPr>
            <a:xfrm rot="10785371">
              <a:off x="3736975" y="2060863"/>
              <a:ext cx="211501" cy="36601"/>
            </a:xfrm>
            <a:prstGeom prst="rect">
              <a:avLst/>
            </a:prstGeom>
            <a:solidFill>
              <a:srgbClr val="FFFFFF"/>
            </a:solidFill>
            <a:ln>
              <a:noFill/>
            </a:ln>
          </p:spPr>
          <p:txBody>
            <a:bodyPr anchorCtr="0" anchor="ctr" bIns="91425" lIns="91425" rIns="91425" tIns="91425">
              <a:noAutofit/>
            </a:bodyPr>
            <a:lstStyle/>
            <a:p>
              <a:pPr lvl="0" rtl="0" algn="ctr">
                <a:spcBef>
                  <a:spcPts val="0"/>
                </a:spcBef>
                <a:buNone/>
              </a:pPr>
              <a:r>
                <a:t/>
              </a:r>
              <a:endParaRPr b="0" sz="1100"/>
            </a:p>
          </p:txBody>
        </p:sp>
        <p:sp>
          <p:nvSpPr>
            <p:cNvPr id="277" name="Shape 277"/>
            <p:cNvSpPr/>
            <p:nvPr/>
          </p:nvSpPr>
          <p:spPr>
            <a:xfrm rot="-10879">
              <a:off x="3802095" y="2116520"/>
              <a:ext cx="94800" cy="81900"/>
            </a:xfrm>
            <a:prstGeom prst="triangle">
              <a:avLst>
                <a:gd fmla="val 50000" name="adj"/>
              </a:avLst>
            </a:prstGeom>
            <a:solidFill>
              <a:srgbClr val="073763"/>
            </a:solidFill>
            <a:ln>
              <a:noFill/>
            </a:ln>
          </p:spPr>
          <p:txBody>
            <a:bodyPr anchorCtr="0" anchor="ctr" bIns="91425" lIns="91425" rIns="91425" tIns="91425">
              <a:noAutofit/>
            </a:bodyPr>
            <a:lstStyle/>
            <a:p>
              <a:pPr lvl="0">
                <a:spcBef>
                  <a:spcPts val="0"/>
                </a:spcBef>
                <a:buNone/>
              </a:pPr>
              <a:r>
                <a:t/>
              </a:r>
              <a:endParaRPr/>
            </a:p>
          </p:txBody>
        </p:sp>
      </p:grpSp>
      <p:grpSp>
        <p:nvGrpSpPr>
          <p:cNvPr id="278" name="Shape 278"/>
          <p:cNvGrpSpPr/>
          <p:nvPr/>
        </p:nvGrpSpPr>
        <p:grpSpPr>
          <a:xfrm>
            <a:off x="-8266365" y="1497707"/>
            <a:ext cx="1998667" cy="232500"/>
            <a:chOff x="3792272" y="2878376"/>
            <a:chExt cx="1998667" cy="232500"/>
          </a:xfrm>
        </p:grpSpPr>
        <p:sp>
          <p:nvSpPr>
            <p:cNvPr id="279" name="Shape 279"/>
            <p:cNvSpPr txBox="1"/>
            <p:nvPr/>
          </p:nvSpPr>
          <p:spPr>
            <a:xfrm>
              <a:off x="5548319" y="2878921"/>
              <a:ext cx="242100" cy="231300"/>
            </a:xfrm>
            <a:prstGeom prst="rect">
              <a:avLst/>
            </a:prstGeom>
            <a:solidFill>
              <a:srgbClr val="EEEEEE"/>
            </a:solidFill>
            <a:ln cap="flat" cmpd="sng" w="9525">
              <a:solidFill>
                <a:srgbClr val="CCCCCC"/>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grpSp>
          <p:nvGrpSpPr>
            <p:cNvPr id="280" name="Shape 280"/>
            <p:cNvGrpSpPr/>
            <p:nvPr/>
          </p:nvGrpSpPr>
          <p:grpSpPr>
            <a:xfrm rot="5400000">
              <a:off x="5553719" y="2873521"/>
              <a:ext cx="231300" cy="242100"/>
              <a:chOff x="4833214" y="1920166"/>
              <a:chExt cx="231300" cy="242100"/>
            </a:xfrm>
          </p:grpSpPr>
          <p:sp>
            <p:nvSpPr>
              <p:cNvPr id="281" name="Shape 281"/>
              <p:cNvSpPr txBox="1"/>
              <p:nvPr/>
            </p:nvSpPr>
            <p:spPr>
              <a:xfrm rot="-5400000">
                <a:off x="4827814" y="1925566"/>
                <a:ext cx="242100" cy="231300"/>
              </a:xfrm>
              <a:prstGeom prst="rect">
                <a:avLst/>
              </a:prstGeom>
              <a:solidFill>
                <a:srgbClr val="F3F3F3"/>
              </a:solidFill>
              <a:ln cap="flat" cmpd="sng" w="9525">
                <a:solidFill>
                  <a:srgbClr val="CCCCCC"/>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282" name="Shape 282"/>
              <p:cNvSpPr txBox="1"/>
              <p:nvPr/>
            </p:nvSpPr>
            <p:spPr>
              <a:xfrm>
                <a:off x="4846332" y="2066323"/>
                <a:ext cx="211500" cy="72300"/>
              </a:xfrm>
              <a:prstGeom prst="rect">
                <a:avLst/>
              </a:prstGeom>
              <a:solidFill>
                <a:srgbClr val="EEEEEE"/>
              </a:solidFill>
              <a:ln>
                <a:noFill/>
              </a:ln>
            </p:spPr>
            <p:txBody>
              <a:bodyPr anchorCtr="0" anchor="ctr" bIns="91425" lIns="91425" rIns="91425" tIns="91425">
                <a:noAutofit/>
              </a:bodyPr>
              <a:lstStyle/>
              <a:p>
                <a:pPr lvl="0" rtl="0" algn="ctr">
                  <a:spcBef>
                    <a:spcPts val="0"/>
                  </a:spcBef>
                  <a:buNone/>
                </a:pPr>
                <a:r>
                  <a:t/>
                </a:r>
                <a:endParaRPr b="0" sz="1100"/>
              </a:p>
            </p:txBody>
          </p:sp>
          <p:sp>
            <p:nvSpPr>
              <p:cNvPr id="283" name="Shape 283"/>
              <p:cNvSpPr txBox="1"/>
              <p:nvPr/>
            </p:nvSpPr>
            <p:spPr>
              <a:xfrm>
                <a:off x="4846332" y="1947316"/>
                <a:ext cx="211500" cy="36600"/>
              </a:xfrm>
              <a:prstGeom prst="rect">
                <a:avLst/>
              </a:prstGeom>
              <a:solidFill>
                <a:srgbClr val="FFFFFF"/>
              </a:solidFill>
              <a:ln>
                <a:noFill/>
              </a:ln>
            </p:spPr>
            <p:txBody>
              <a:bodyPr anchorCtr="0" anchor="ctr" bIns="91425" lIns="91425" rIns="91425" tIns="91425">
                <a:noAutofit/>
              </a:bodyPr>
              <a:lstStyle/>
              <a:p>
                <a:pPr lvl="0" rtl="0" algn="ctr">
                  <a:spcBef>
                    <a:spcPts val="0"/>
                  </a:spcBef>
                  <a:buNone/>
                </a:pPr>
                <a:r>
                  <a:t/>
                </a:r>
                <a:endParaRPr b="0" sz="1100"/>
              </a:p>
            </p:txBody>
          </p:sp>
          <p:sp>
            <p:nvSpPr>
              <p:cNvPr id="284" name="Shape 284"/>
              <p:cNvSpPr/>
              <p:nvPr/>
            </p:nvSpPr>
            <p:spPr>
              <a:xfrm>
                <a:off x="4892886" y="1982871"/>
                <a:ext cx="94800" cy="81900"/>
              </a:xfrm>
              <a:prstGeom prst="triangle">
                <a:avLst>
                  <a:gd fmla="val 50000" name="adj"/>
                </a:avLst>
              </a:prstGeom>
              <a:solidFill>
                <a:srgbClr val="444444"/>
              </a:solidFill>
              <a:ln>
                <a:noFill/>
              </a:ln>
            </p:spPr>
            <p:txBody>
              <a:bodyPr anchorCtr="0" anchor="ctr" bIns="91425" lIns="91425" rIns="91425" tIns="91425">
                <a:noAutofit/>
              </a:bodyPr>
              <a:lstStyle/>
              <a:p>
                <a:pPr lvl="0">
                  <a:spcBef>
                    <a:spcPts val="0"/>
                  </a:spcBef>
                  <a:buNone/>
                </a:pPr>
                <a:r>
                  <a:t/>
                </a:r>
                <a:endParaRPr/>
              </a:p>
            </p:txBody>
          </p:sp>
        </p:grpSp>
        <p:sp>
          <p:nvSpPr>
            <p:cNvPr id="285" name="Shape 285"/>
            <p:cNvSpPr txBox="1"/>
            <p:nvPr/>
          </p:nvSpPr>
          <p:spPr>
            <a:xfrm>
              <a:off x="3796670" y="2878965"/>
              <a:ext cx="1994100" cy="231300"/>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286" name="Shape 286"/>
            <p:cNvSpPr txBox="1"/>
            <p:nvPr/>
          </p:nvSpPr>
          <p:spPr>
            <a:xfrm>
              <a:off x="4065297" y="2976405"/>
              <a:ext cx="1443300" cy="36600"/>
            </a:xfrm>
            <a:prstGeom prst="rect">
              <a:avLst/>
            </a:prstGeom>
            <a:solidFill>
              <a:srgbClr val="FFFFFF"/>
            </a:solidFill>
            <a:ln>
              <a:noFill/>
            </a:ln>
          </p:spPr>
          <p:txBody>
            <a:bodyPr anchorCtr="0" anchor="ctr" bIns="91425" lIns="91425" rIns="91425" tIns="91425">
              <a:noAutofit/>
            </a:bodyPr>
            <a:lstStyle/>
            <a:p>
              <a:pPr lvl="0" rtl="0" algn="ctr">
                <a:spcBef>
                  <a:spcPts val="0"/>
                </a:spcBef>
                <a:buNone/>
              </a:pPr>
              <a:r>
                <a:t/>
              </a:r>
              <a:endParaRPr b="0" sz="1100"/>
            </a:p>
          </p:txBody>
        </p:sp>
        <p:sp>
          <p:nvSpPr>
            <p:cNvPr id="287" name="Shape 287"/>
            <p:cNvSpPr txBox="1"/>
            <p:nvPr/>
          </p:nvSpPr>
          <p:spPr>
            <a:xfrm>
              <a:off x="3792272" y="2879049"/>
              <a:ext cx="242100" cy="231300"/>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288" name="Shape 288"/>
            <p:cNvSpPr txBox="1"/>
            <p:nvPr/>
          </p:nvSpPr>
          <p:spPr>
            <a:xfrm>
              <a:off x="3805935" y="3021253"/>
              <a:ext cx="211500" cy="72300"/>
            </a:xfrm>
            <a:prstGeom prst="rect">
              <a:avLst/>
            </a:prstGeom>
            <a:solidFill>
              <a:srgbClr val="9FC5E8"/>
            </a:solidFill>
            <a:ln>
              <a:noFill/>
            </a:ln>
          </p:spPr>
          <p:txBody>
            <a:bodyPr anchorCtr="0" anchor="ctr" bIns="91425" lIns="91425" rIns="91425" tIns="91425">
              <a:noAutofit/>
            </a:bodyPr>
            <a:lstStyle/>
            <a:p>
              <a:pPr lvl="0" rtl="0" algn="ctr">
                <a:spcBef>
                  <a:spcPts val="0"/>
                </a:spcBef>
                <a:buNone/>
              </a:pPr>
              <a:r>
                <a:t/>
              </a:r>
              <a:endParaRPr b="0" sz="1100"/>
            </a:p>
          </p:txBody>
        </p:sp>
        <p:sp>
          <p:nvSpPr>
            <p:cNvPr id="289" name="Shape 289"/>
            <p:cNvSpPr txBox="1"/>
            <p:nvPr/>
          </p:nvSpPr>
          <p:spPr>
            <a:xfrm>
              <a:off x="3805935" y="2902244"/>
              <a:ext cx="211500" cy="36600"/>
            </a:xfrm>
            <a:prstGeom prst="rect">
              <a:avLst/>
            </a:prstGeom>
            <a:solidFill>
              <a:srgbClr val="FFFFFF"/>
            </a:solidFill>
            <a:ln>
              <a:noFill/>
            </a:ln>
          </p:spPr>
          <p:txBody>
            <a:bodyPr anchorCtr="0" anchor="ctr" bIns="91425" lIns="91425" rIns="91425" tIns="91425">
              <a:noAutofit/>
            </a:bodyPr>
            <a:lstStyle/>
            <a:p>
              <a:pPr lvl="0" rtl="0" algn="ctr">
                <a:spcBef>
                  <a:spcPts val="0"/>
                </a:spcBef>
                <a:buNone/>
              </a:pPr>
              <a:r>
                <a:t/>
              </a:r>
              <a:endParaRPr b="0" sz="1100"/>
            </a:p>
          </p:txBody>
        </p:sp>
        <p:sp>
          <p:nvSpPr>
            <p:cNvPr id="290" name="Shape 290"/>
            <p:cNvSpPr/>
            <p:nvPr/>
          </p:nvSpPr>
          <p:spPr>
            <a:xfrm rot="-5400000">
              <a:off x="3855497" y="2945062"/>
              <a:ext cx="94800" cy="81900"/>
            </a:xfrm>
            <a:prstGeom prst="triangle">
              <a:avLst>
                <a:gd fmla="val 50000" name="adj"/>
              </a:avLst>
            </a:prstGeom>
            <a:solidFill>
              <a:srgbClr val="073763"/>
            </a:solidFill>
            <a:ln>
              <a:noFill/>
            </a:ln>
          </p:spPr>
          <p:txBody>
            <a:bodyPr anchorCtr="0" anchor="ctr" bIns="91425" lIns="91425" rIns="91425" tIns="91425">
              <a:noAutofit/>
            </a:bodyPr>
            <a:lstStyle/>
            <a:p>
              <a:pPr lvl="0">
                <a:spcBef>
                  <a:spcPts val="0"/>
                </a:spcBef>
                <a:buNone/>
              </a:pPr>
              <a:r>
                <a:t/>
              </a:r>
              <a:endParaRPr/>
            </a:p>
          </p:txBody>
        </p:sp>
        <p:sp>
          <p:nvSpPr>
            <p:cNvPr id="291" name="Shape 291"/>
            <p:cNvSpPr/>
            <p:nvPr/>
          </p:nvSpPr>
          <p:spPr>
            <a:xfrm>
              <a:off x="4588902" y="2905449"/>
              <a:ext cx="942300" cy="178500"/>
            </a:xfrm>
            <a:prstGeom prst="roundRect">
              <a:avLst>
                <a:gd fmla="val 50000" name="adj"/>
              </a:avLst>
            </a:prstGeom>
            <a:solidFill>
              <a:srgbClr val="9FC5E8"/>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2" name="Shape 292"/>
            <p:cNvSpPr txBox="1"/>
            <p:nvPr/>
          </p:nvSpPr>
          <p:spPr>
            <a:xfrm rot="10782961">
              <a:off x="5548388" y="2878976"/>
              <a:ext cx="242102" cy="231301"/>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293" name="Shape 293"/>
            <p:cNvSpPr txBox="1"/>
            <p:nvPr/>
          </p:nvSpPr>
          <p:spPr>
            <a:xfrm rot="10785371">
              <a:off x="5564914" y="3007982"/>
              <a:ext cx="211501" cy="93600"/>
            </a:xfrm>
            <a:prstGeom prst="rect">
              <a:avLst/>
            </a:prstGeom>
            <a:solidFill>
              <a:srgbClr val="9FC5E8"/>
            </a:solidFill>
            <a:ln>
              <a:noFill/>
            </a:ln>
          </p:spPr>
          <p:txBody>
            <a:bodyPr anchorCtr="0" anchor="ctr" bIns="91425" lIns="91425" rIns="91425" tIns="91425">
              <a:noAutofit/>
            </a:bodyPr>
            <a:lstStyle/>
            <a:p>
              <a:pPr lvl="0" rtl="0" algn="ctr">
                <a:spcBef>
                  <a:spcPts val="0"/>
                </a:spcBef>
                <a:buNone/>
              </a:pPr>
              <a:r>
                <a:t/>
              </a:r>
              <a:endParaRPr b="0" sz="1100"/>
            </a:p>
          </p:txBody>
        </p:sp>
        <p:sp>
          <p:nvSpPr>
            <p:cNvPr id="294" name="Shape 294"/>
            <p:cNvSpPr txBox="1"/>
            <p:nvPr/>
          </p:nvSpPr>
          <p:spPr>
            <a:xfrm rot="10785371">
              <a:off x="5565450" y="2890695"/>
              <a:ext cx="211501" cy="36601"/>
            </a:xfrm>
            <a:prstGeom prst="rect">
              <a:avLst/>
            </a:prstGeom>
            <a:solidFill>
              <a:srgbClr val="FFFFFF"/>
            </a:solidFill>
            <a:ln>
              <a:noFill/>
            </a:ln>
          </p:spPr>
          <p:txBody>
            <a:bodyPr anchorCtr="0" anchor="ctr" bIns="91425" lIns="91425" rIns="91425" tIns="91425">
              <a:noAutofit/>
            </a:bodyPr>
            <a:lstStyle/>
            <a:p>
              <a:pPr lvl="0" rtl="0" algn="ctr">
                <a:spcBef>
                  <a:spcPts val="0"/>
                </a:spcBef>
                <a:buNone/>
              </a:pPr>
              <a:r>
                <a:t/>
              </a:r>
              <a:endParaRPr b="0" sz="1100"/>
            </a:p>
          </p:txBody>
        </p:sp>
        <p:sp>
          <p:nvSpPr>
            <p:cNvPr id="295" name="Shape 295"/>
            <p:cNvSpPr/>
            <p:nvPr/>
          </p:nvSpPr>
          <p:spPr>
            <a:xfrm rot="5389121">
              <a:off x="5632369" y="2962226"/>
              <a:ext cx="94800" cy="81900"/>
            </a:xfrm>
            <a:prstGeom prst="triangle">
              <a:avLst>
                <a:gd fmla="val 50000" name="adj"/>
              </a:avLst>
            </a:prstGeom>
            <a:solidFill>
              <a:srgbClr val="073763"/>
            </a:solidFill>
            <a:ln>
              <a:noFill/>
            </a:ln>
          </p:spPr>
          <p:txBody>
            <a:bodyPr anchorCtr="0" anchor="ctr" bIns="91425" lIns="91425" rIns="91425" tIns="91425">
              <a:noAutofit/>
            </a:bodyPr>
            <a:lstStyle/>
            <a:p>
              <a:pPr lvl="0">
                <a:spcBef>
                  <a:spcPts val="0"/>
                </a:spcBef>
                <a:buNone/>
              </a:pPr>
              <a:r>
                <a:t/>
              </a:r>
              <a:endParaRPr/>
            </a:p>
          </p:txBody>
        </p:sp>
      </p:grpSp>
      <p:grpSp>
        <p:nvGrpSpPr>
          <p:cNvPr id="296" name="Shape 296"/>
          <p:cNvGrpSpPr/>
          <p:nvPr/>
        </p:nvGrpSpPr>
        <p:grpSpPr>
          <a:xfrm>
            <a:off x="-8259921" y="70312"/>
            <a:ext cx="3638164" cy="324075"/>
            <a:chOff x="339081" y="6542859"/>
            <a:chExt cx="3638164" cy="324075"/>
          </a:xfrm>
        </p:grpSpPr>
        <p:sp>
          <p:nvSpPr>
            <p:cNvPr id="297" name="Shape 297"/>
            <p:cNvSpPr/>
            <p:nvPr/>
          </p:nvSpPr>
          <p:spPr>
            <a:xfrm>
              <a:off x="339081" y="6593335"/>
              <a:ext cx="905100" cy="2736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 sz="1200">
                  <a:solidFill>
                    <a:srgbClr val="3D85C6"/>
                  </a:solidFill>
                </a:rPr>
                <a:t>Tab1</a:t>
              </a:r>
            </a:p>
          </p:txBody>
        </p:sp>
        <p:sp>
          <p:nvSpPr>
            <p:cNvPr id="298" name="Shape 298"/>
            <p:cNvSpPr/>
            <p:nvPr/>
          </p:nvSpPr>
          <p:spPr>
            <a:xfrm>
              <a:off x="2152758" y="6593335"/>
              <a:ext cx="905100" cy="2736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 sz="1200">
                  <a:solidFill>
                    <a:srgbClr val="3D85C6"/>
                  </a:solidFill>
                </a:rPr>
                <a:t>Tab3</a:t>
              </a:r>
            </a:p>
          </p:txBody>
        </p:sp>
        <p:sp>
          <p:nvSpPr>
            <p:cNvPr id="299" name="Shape 299"/>
            <p:cNvSpPr/>
            <p:nvPr/>
          </p:nvSpPr>
          <p:spPr>
            <a:xfrm>
              <a:off x="1244057" y="6542859"/>
              <a:ext cx="908700" cy="324000"/>
            </a:xfrm>
            <a:custGeom>
              <a:pathLst>
                <a:path extrusionOk="0" fill="none" h="120000" w="120000">
                  <a:moveTo>
                    <a:pt x="365" y="120000"/>
                  </a:moveTo>
                  <a:lnTo>
                    <a:pt x="0" y="0"/>
                  </a:lnTo>
                  <a:lnTo>
                    <a:pt x="119633" y="0"/>
                  </a:lnTo>
                  <a:lnTo>
                    <a:pt x="120000" y="120000"/>
                  </a:lnTo>
                </a:path>
              </a:pathLst>
            </a:custGeom>
            <a:noFill/>
            <a:ln cap="flat" cmpd="sng" w="19050">
              <a:solidFill>
                <a:srgbClr val="9FC5E8"/>
              </a:solidFill>
              <a:prstDash val="solid"/>
              <a:round/>
              <a:headEnd len="lg" w="lg" type="none"/>
              <a:tailEnd len="lg" w="lg" type="none"/>
            </a:ln>
          </p:spPr>
        </p:sp>
        <p:sp>
          <p:nvSpPr>
            <p:cNvPr id="300" name="Shape 300"/>
            <p:cNvSpPr/>
            <p:nvPr/>
          </p:nvSpPr>
          <p:spPr>
            <a:xfrm>
              <a:off x="1245857" y="6568059"/>
              <a:ext cx="905100" cy="273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3D85C6"/>
                  </a:solidFill>
                </a:rPr>
                <a:t>Tab2</a:t>
              </a:r>
            </a:p>
          </p:txBody>
        </p:sp>
        <p:sp>
          <p:nvSpPr>
            <p:cNvPr id="301" name="Shape 301"/>
            <p:cNvSpPr/>
            <p:nvPr/>
          </p:nvSpPr>
          <p:spPr>
            <a:xfrm>
              <a:off x="3072145" y="6593335"/>
              <a:ext cx="905100" cy="2736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 sz="1200">
                  <a:solidFill>
                    <a:srgbClr val="3D85C6"/>
                  </a:solidFill>
                </a:rPr>
                <a:t>Tab4</a:t>
              </a:r>
            </a:p>
          </p:txBody>
        </p:sp>
      </p:grpSp>
      <p:grpSp>
        <p:nvGrpSpPr>
          <p:cNvPr id="302" name="Shape 302"/>
          <p:cNvGrpSpPr/>
          <p:nvPr/>
        </p:nvGrpSpPr>
        <p:grpSpPr>
          <a:xfrm>
            <a:off x="-6580172" y="3878411"/>
            <a:ext cx="2323323" cy="233362"/>
            <a:chOff x="5383227" y="5228474"/>
            <a:chExt cx="2323323" cy="233362"/>
          </a:xfrm>
        </p:grpSpPr>
        <p:sp>
          <p:nvSpPr>
            <p:cNvPr id="303" name="Shape 303"/>
            <p:cNvSpPr txBox="1"/>
            <p:nvPr/>
          </p:nvSpPr>
          <p:spPr>
            <a:xfrm>
              <a:off x="5571761" y="5228474"/>
              <a:ext cx="1986000" cy="228600"/>
            </a:xfrm>
            <a:prstGeom prst="rect">
              <a:avLst/>
            </a:prstGeom>
            <a:noFill/>
            <a:ln>
              <a:noFill/>
            </a:ln>
          </p:spPr>
          <p:txBody>
            <a:bodyPr anchorCtr="0" anchor="ctr" bIns="91425" lIns="91425" rIns="91425" tIns="91425">
              <a:noAutofit/>
            </a:bodyPr>
            <a:lstStyle/>
            <a:p>
              <a:pPr lvl="0" rtl="0" algn="ctr">
                <a:spcBef>
                  <a:spcPts val="0"/>
                </a:spcBef>
                <a:buNone/>
              </a:pPr>
              <a:r>
                <a:rPr lang="en" sz="1200">
                  <a:solidFill>
                    <a:srgbClr val="073763"/>
                  </a:solidFill>
                </a:rPr>
                <a:t>1  2  3  4  5  6  7  8  9</a:t>
              </a:r>
            </a:p>
          </p:txBody>
        </p:sp>
        <p:sp>
          <p:nvSpPr>
            <p:cNvPr id="304" name="Shape 304"/>
            <p:cNvSpPr/>
            <p:nvPr/>
          </p:nvSpPr>
          <p:spPr>
            <a:xfrm rot="5400000">
              <a:off x="7388850" y="5245976"/>
              <a:ext cx="97200" cy="86700"/>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305" name="Shape 305"/>
            <p:cNvSpPr/>
            <p:nvPr/>
          </p:nvSpPr>
          <p:spPr>
            <a:xfrm rot="-5400000">
              <a:off x="5603727" y="5245976"/>
              <a:ext cx="97200" cy="86700"/>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306" name="Shape 306"/>
            <p:cNvSpPr txBox="1"/>
            <p:nvPr/>
          </p:nvSpPr>
          <p:spPr>
            <a:xfrm>
              <a:off x="5383227" y="5319036"/>
              <a:ext cx="538200" cy="142800"/>
            </a:xfrm>
            <a:prstGeom prst="rect">
              <a:avLst/>
            </a:prstGeom>
            <a:noFill/>
            <a:ln>
              <a:noFill/>
            </a:ln>
          </p:spPr>
          <p:txBody>
            <a:bodyPr anchorCtr="0" anchor="ctr" bIns="91425" lIns="91425" rIns="91425" tIns="91425">
              <a:noAutofit/>
            </a:bodyPr>
            <a:lstStyle/>
            <a:p>
              <a:pPr lvl="0" rtl="0" algn="ctr">
                <a:spcBef>
                  <a:spcPts val="0"/>
                </a:spcBef>
                <a:buNone/>
              </a:pPr>
              <a:r>
                <a:rPr lang="en" sz="600">
                  <a:solidFill>
                    <a:srgbClr val="073763"/>
                  </a:solidFill>
                </a:rPr>
                <a:t>Previous</a:t>
              </a:r>
            </a:p>
          </p:txBody>
        </p:sp>
        <p:sp>
          <p:nvSpPr>
            <p:cNvPr id="307" name="Shape 307"/>
            <p:cNvSpPr txBox="1"/>
            <p:nvPr/>
          </p:nvSpPr>
          <p:spPr>
            <a:xfrm>
              <a:off x="7168350" y="5319036"/>
              <a:ext cx="538200" cy="142800"/>
            </a:xfrm>
            <a:prstGeom prst="rect">
              <a:avLst/>
            </a:prstGeom>
            <a:noFill/>
            <a:ln>
              <a:noFill/>
            </a:ln>
          </p:spPr>
          <p:txBody>
            <a:bodyPr anchorCtr="0" anchor="ctr" bIns="91425" lIns="91425" rIns="91425" tIns="91425">
              <a:noAutofit/>
            </a:bodyPr>
            <a:lstStyle/>
            <a:p>
              <a:pPr lvl="0" rtl="0" algn="ctr">
                <a:spcBef>
                  <a:spcPts val="0"/>
                </a:spcBef>
                <a:buNone/>
              </a:pPr>
              <a:r>
                <a:rPr lang="en" sz="600">
                  <a:solidFill>
                    <a:srgbClr val="073763"/>
                  </a:solidFill>
                </a:rPr>
                <a:t>Next</a:t>
              </a:r>
            </a:p>
          </p:txBody>
        </p:sp>
      </p:grpSp>
      <p:sp>
        <p:nvSpPr>
          <p:cNvPr id="308" name="Shape 308"/>
          <p:cNvSpPr/>
          <p:nvPr/>
        </p:nvSpPr>
        <p:spPr>
          <a:xfrm>
            <a:off x="-8213959" y="12204328"/>
            <a:ext cx="3588600" cy="1623000"/>
          </a:xfrm>
          <a:prstGeom prst="rect">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309" name="Shape 309"/>
          <p:cNvSpPr/>
          <p:nvPr/>
        </p:nvSpPr>
        <p:spPr>
          <a:xfrm>
            <a:off x="-8264384" y="12147706"/>
            <a:ext cx="3588600" cy="16230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0" name="Shape 310"/>
          <p:cNvSpPr/>
          <p:nvPr/>
        </p:nvSpPr>
        <p:spPr>
          <a:xfrm>
            <a:off x="-8197126" y="12204328"/>
            <a:ext cx="3464700" cy="284700"/>
          </a:xfrm>
          <a:prstGeom prst="rect">
            <a:avLst/>
          </a:prstGeom>
          <a:solidFill>
            <a:srgbClr val="CFE2F3"/>
          </a:solidFill>
          <a:ln>
            <a:noFill/>
          </a:ln>
        </p:spPr>
        <p:txBody>
          <a:bodyPr anchorCtr="0" anchor="ctr" bIns="91425" lIns="91425" rIns="91425" tIns="91425">
            <a:noAutofit/>
          </a:bodyPr>
          <a:lstStyle/>
          <a:p>
            <a:pPr lvl="0" rtl="0" algn="l">
              <a:spcBef>
                <a:spcPts val="0"/>
              </a:spcBef>
              <a:buNone/>
            </a:pPr>
            <a:r>
              <a:rPr lang="en">
                <a:solidFill>
                  <a:srgbClr val="0B5394"/>
                </a:solidFill>
              </a:rPr>
              <a:t>Delete</a:t>
            </a:r>
          </a:p>
        </p:txBody>
      </p:sp>
      <p:sp>
        <p:nvSpPr>
          <p:cNvPr id="311" name="Shape 311"/>
          <p:cNvSpPr/>
          <p:nvPr/>
        </p:nvSpPr>
        <p:spPr>
          <a:xfrm>
            <a:off x="-8197126" y="12349328"/>
            <a:ext cx="3464700" cy="932400"/>
          </a:xfrm>
          <a:prstGeom prst="rect">
            <a:avLst/>
          </a:prstGeom>
          <a:noFill/>
          <a:ln>
            <a:noFill/>
          </a:ln>
        </p:spPr>
        <p:txBody>
          <a:bodyPr anchorCtr="0" anchor="ctr" bIns="91425" lIns="91425" rIns="91425" tIns="91425">
            <a:noAutofit/>
          </a:bodyPr>
          <a:lstStyle/>
          <a:p>
            <a:pPr lvl="0" rtl="0" algn="l">
              <a:spcBef>
                <a:spcPts val="0"/>
              </a:spcBef>
              <a:buNone/>
            </a:pPr>
            <a:r>
              <a:rPr lang="en">
                <a:solidFill>
                  <a:srgbClr val="0B5394"/>
                </a:solidFill>
              </a:rPr>
              <a:t>Are you sure you want to delete everything?</a:t>
            </a:r>
          </a:p>
        </p:txBody>
      </p:sp>
      <p:sp>
        <p:nvSpPr>
          <p:cNvPr id="312" name="Shape 312"/>
          <p:cNvSpPr txBox="1"/>
          <p:nvPr/>
        </p:nvSpPr>
        <p:spPr>
          <a:xfrm>
            <a:off x="-7369168" y="13281728"/>
            <a:ext cx="1489200" cy="276000"/>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100">
                <a:solidFill>
                  <a:srgbClr val="073763"/>
                </a:solidFill>
              </a:rPr>
              <a:t>Delete everything</a:t>
            </a:r>
          </a:p>
        </p:txBody>
      </p:sp>
      <p:sp>
        <p:nvSpPr>
          <p:cNvPr id="313" name="Shape 313"/>
          <p:cNvSpPr/>
          <p:nvPr/>
        </p:nvSpPr>
        <p:spPr>
          <a:xfrm>
            <a:off x="-5879969" y="13267928"/>
            <a:ext cx="731100" cy="303600"/>
          </a:xfrm>
          <a:prstGeom prst="rect">
            <a:avLst/>
          </a:prstGeom>
          <a:noFill/>
          <a:ln>
            <a:noFill/>
          </a:ln>
        </p:spPr>
        <p:txBody>
          <a:bodyPr anchorCtr="0" anchor="ctr" bIns="91425" lIns="91425" rIns="91425" tIns="91425">
            <a:noAutofit/>
          </a:bodyPr>
          <a:lstStyle/>
          <a:p>
            <a:pPr lvl="0" rtl="0" algn="l">
              <a:spcBef>
                <a:spcPts val="0"/>
              </a:spcBef>
              <a:buNone/>
            </a:pPr>
            <a:r>
              <a:rPr lang="en" sz="1000">
                <a:solidFill>
                  <a:srgbClr val="0B5394"/>
                </a:solidFill>
              </a:rPr>
              <a:t>or cancel</a:t>
            </a:r>
          </a:p>
        </p:txBody>
      </p:sp>
      <p:sp>
        <p:nvSpPr>
          <p:cNvPr id="314" name="Shape 314"/>
          <p:cNvSpPr/>
          <p:nvPr/>
        </p:nvSpPr>
        <p:spPr>
          <a:xfrm>
            <a:off x="-4384746" y="12176017"/>
            <a:ext cx="3588600" cy="1623000"/>
          </a:xfrm>
          <a:prstGeom prst="rect">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315" name="Shape 315"/>
          <p:cNvSpPr/>
          <p:nvPr/>
        </p:nvSpPr>
        <p:spPr>
          <a:xfrm>
            <a:off x="-4435172" y="12119396"/>
            <a:ext cx="3588600" cy="16230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6" name="Shape 316"/>
          <p:cNvSpPr/>
          <p:nvPr/>
        </p:nvSpPr>
        <p:spPr>
          <a:xfrm>
            <a:off x="-4367914" y="12204328"/>
            <a:ext cx="3464700" cy="9324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0B5394"/>
                </a:solidFill>
              </a:rPr>
              <a:t>Are you sure you want to delete everything?</a:t>
            </a:r>
          </a:p>
        </p:txBody>
      </p:sp>
      <p:sp>
        <p:nvSpPr>
          <p:cNvPr id="317" name="Shape 317"/>
          <p:cNvSpPr txBox="1"/>
          <p:nvPr/>
        </p:nvSpPr>
        <p:spPr>
          <a:xfrm>
            <a:off x="-3539956" y="13253417"/>
            <a:ext cx="1489200" cy="276000"/>
          </a:xfrm>
          <a:prstGeom prst="rect">
            <a:avLst/>
          </a:prstGeom>
          <a:solidFill>
            <a:srgbClr val="FFFFFF"/>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100">
                <a:solidFill>
                  <a:srgbClr val="073763"/>
                </a:solidFill>
              </a:rPr>
              <a:t>Delete everything</a:t>
            </a:r>
          </a:p>
        </p:txBody>
      </p:sp>
      <p:sp>
        <p:nvSpPr>
          <p:cNvPr id="318" name="Shape 318"/>
          <p:cNvSpPr/>
          <p:nvPr/>
        </p:nvSpPr>
        <p:spPr>
          <a:xfrm>
            <a:off x="-2050756" y="13239617"/>
            <a:ext cx="731100" cy="303600"/>
          </a:xfrm>
          <a:prstGeom prst="rect">
            <a:avLst/>
          </a:prstGeom>
          <a:noFill/>
          <a:ln>
            <a:noFill/>
          </a:ln>
        </p:spPr>
        <p:txBody>
          <a:bodyPr anchorCtr="0" anchor="ctr" bIns="91425" lIns="91425" rIns="91425" tIns="91425">
            <a:noAutofit/>
          </a:bodyPr>
          <a:lstStyle/>
          <a:p>
            <a:pPr lvl="0" rtl="0" algn="l">
              <a:spcBef>
                <a:spcPts val="0"/>
              </a:spcBef>
              <a:buNone/>
            </a:pPr>
            <a:r>
              <a:rPr lang="en" sz="1000">
                <a:solidFill>
                  <a:srgbClr val="0B5394"/>
                </a:solidFill>
              </a:rPr>
              <a:t>or cancel</a:t>
            </a:r>
          </a:p>
        </p:txBody>
      </p:sp>
      <p:sp>
        <p:nvSpPr>
          <p:cNvPr id="319" name="Shape 319"/>
          <p:cNvSpPr/>
          <p:nvPr/>
        </p:nvSpPr>
        <p:spPr>
          <a:xfrm>
            <a:off x="-4970090" y="12246478"/>
            <a:ext cx="200400" cy="2004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20" name="Shape 320"/>
          <p:cNvSpPr/>
          <p:nvPr/>
        </p:nvSpPr>
        <p:spPr>
          <a:xfrm>
            <a:off x="-1103614" y="12147706"/>
            <a:ext cx="200400" cy="200400"/>
          </a:xfrm>
          <a:prstGeom prst="mathMultiply">
            <a:avLst>
              <a:gd fmla="val 23520" name="adj1"/>
            </a:avLst>
          </a:prstGeom>
          <a:solidFill>
            <a:srgbClr val="6FA8DC"/>
          </a:solidFill>
          <a:ln>
            <a:noFill/>
          </a:ln>
        </p:spPr>
        <p:txBody>
          <a:bodyPr anchorCtr="0" anchor="ctr" bIns="91425" lIns="91425" rIns="91425" tIns="91425">
            <a:noAutofit/>
          </a:bodyPr>
          <a:lstStyle/>
          <a:p>
            <a:pPr lvl="0">
              <a:spcBef>
                <a:spcPts val="0"/>
              </a:spcBef>
              <a:buNone/>
            </a:pPr>
            <a:r>
              <a:t/>
            </a:r>
            <a:endParaRPr/>
          </a:p>
        </p:txBody>
      </p:sp>
      <p:grpSp>
        <p:nvGrpSpPr>
          <p:cNvPr id="321" name="Shape 321"/>
          <p:cNvGrpSpPr/>
          <p:nvPr/>
        </p:nvGrpSpPr>
        <p:grpSpPr>
          <a:xfrm>
            <a:off x="-6434865" y="2005000"/>
            <a:ext cx="195836" cy="195222"/>
            <a:chOff x="5848472" y="2177551"/>
            <a:chExt cx="867300" cy="877800"/>
          </a:xfrm>
        </p:grpSpPr>
        <p:sp>
          <p:nvSpPr>
            <p:cNvPr id="322" name="Shape 322"/>
            <p:cNvSpPr txBox="1"/>
            <p:nvPr/>
          </p:nvSpPr>
          <p:spPr>
            <a:xfrm rot="-5400000">
              <a:off x="5843222" y="2182801"/>
              <a:ext cx="877800" cy="867300"/>
            </a:xfrm>
            <a:prstGeom prst="rect">
              <a:avLst/>
            </a:prstGeom>
            <a:solidFill>
              <a:srgbClr val="CFE2F3"/>
            </a:solidFill>
            <a:ln cap="flat" cmpd="sng" w="9525">
              <a:solidFill>
                <a:srgbClr val="9FC5E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grpSp>
          <p:nvGrpSpPr>
            <p:cNvPr id="323" name="Shape 323"/>
            <p:cNvGrpSpPr/>
            <p:nvPr/>
          </p:nvGrpSpPr>
          <p:grpSpPr>
            <a:xfrm flipH="1">
              <a:off x="5924191" y="2259857"/>
              <a:ext cx="715862" cy="747648"/>
              <a:chOff x="5914681" y="2255820"/>
              <a:chExt cx="608106" cy="618044"/>
            </a:xfrm>
          </p:grpSpPr>
          <p:sp>
            <p:nvSpPr>
              <p:cNvPr id="324" name="Shape 324"/>
              <p:cNvSpPr/>
              <p:nvPr/>
            </p:nvSpPr>
            <p:spPr>
              <a:xfrm rot="-1796927">
                <a:off x="6056759" y="2254104"/>
                <a:ext cx="156842" cy="610331"/>
              </a:xfrm>
              <a:prstGeom prst="rect">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325" name="Shape 325"/>
              <p:cNvSpPr/>
              <p:nvPr/>
            </p:nvSpPr>
            <p:spPr>
              <a:xfrm rot="3577057">
                <a:off x="6256694" y="2548280"/>
                <a:ext cx="157186" cy="342467"/>
              </a:xfrm>
              <a:prstGeom prst="rect">
                <a:avLst/>
              </a:prstGeom>
              <a:solidFill>
                <a:srgbClr val="0B5394"/>
              </a:solidFill>
              <a:ln>
                <a:noFill/>
              </a:ln>
            </p:spPr>
            <p:txBody>
              <a:bodyPr anchorCtr="0" anchor="ctr" bIns="91425" lIns="91425" rIns="91425" tIns="91425">
                <a:noAutofit/>
              </a:bodyPr>
              <a:lstStyle/>
              <a:p>
                <a:pPr lvl="0">
                  <a:spcBef>
                    <a:spcPts val="0"/>
                  </a:spcBef>
                  <a:buNone/>
                </a:pPr>
                <a:r>
                  <a:t/>
                </a:r>
                <a:endParaRPr/>
              </a:p>
            </p:txBody>
          </p:sp>
        </p:grpSp>
      </p:grpSp>
      <p:sp>
        <p:nvSpPr>
          <p:cNvPr id="326" name="Shape 326"/>
          <p:cNvSpPr txBox="1"/>
          <p:nvPr/>
        </p:nvSpPr>
        <p:spPr>
          <a:xfrm>
            <a:off x="-6228426" y="1988311"/>
            <a:ext cx="1647900" cy="228600"/>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073763"/>
                </a:solidFill>
              </a:rPr>
              <a:t>Don't ask me again</a:t>
            </a:r>
          </a:p>
        </p:txBody>
      </p:sp>
      <p:grpSp>
        <p:nvGrpSpPr>
          <p:cNvPr id="327" name="Shape 327"/>
          <p:cNvGrpSpPr/>
          <p:nvPr/>
        </p:nvGrpSpPr>
        <p:grpSpPr>
          <a:xfrm>
            <a:off x="-6434866" y="2345765"/>
            <a:ext cx="1854339" cy="228600"/>
            <a:chOff x="5341880" y="2717242"/>
            <a:chExt cx="1854339" cy="228600"/>
          </a:xfrm>
        </p:grpSpPr>
        <p:sp>
          <p:nvSpPr>
            <p:cNvPr id="328" name="Shape 328"/>
            <p:cNvSpPr txBox="1"/>
            <p:nvPr/>
          </p:nvSpPr>
          <p:spPr>
            <a:xfrm rot="-5400000">
              <a:off x="5342180" y="2733553"/>
              <a:ext cx="195300" cy="195900"/>
            </a:xfrm>
            <a:prstGeom prst="rect">
              <a:avLst/>
            </a:prstGeom>
            <a:solidFill>
              <a:srgbClr val="CFE2F3"/>
            </a:solidFill>
            <a:ln cap="flat" cmpd="sng" w="9525">
              <a:solidFill>
                <a:srgbClr val="9FC5E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329" name="Shape 329"/>
            <p:cNvSpPr txBox="1"/>
            <p:nvPr/>
          </p:nvSpPr>
          <p:spPr>
            <a:xfrm>
              <a:off x="5548319" y="2717242"/>
              <a:ext cx="1647900" cy="228600"/>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073763"/>
                  </a:solidFill>
                </a:rPr>
                <a:t>Never ask me</a:t>
              </a:r>
            </a:p>
          </p:txBody>
        </p:sp>
      </p:grpSp>
      <p:sp>
        <p:nvSpPr>
          <p:cNvPr id="330" name="Shape 330"/>
          <p:cNvSpPr/>
          <p:nvPr/>
        </p:nvSpPr>
        <p:spPr>
          <a:xfrm>
            <a:off x="-6423696" y="2791493"/>
            <a:ext cx="180900" cy="180900"/>
          </a:xfrm>
          <a:prstGeom prst="ellipse">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1" name="Shape 331"/>
          <p:cNvSpPr/>
          <p:nvPr/>
        </p:nvSpPr>
        <p:spPr>
          <a:xfrm>
            <a:off x="-6368946" y="2846243"/>
            <a:ext cx="71400" cy="714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332" name="Shape 332"/>
          <p:cNvSpPr/>
          <p:nvPr/>
        </p:nvSpPr>
        <p:spPr>
          <a:xfrm>
            <a:off x="-6427398" y="3073822"/>
            <a:ext cx="180900" cy="180900"/>
          </a:xfrm>
          <a:prstGeom prst="ellipse">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3" name="Shape 333"/>
          <p:cNvSpPr txBox="1"/>
          <p:nvPr/>
        </p:nvSpPr>
        <p:spPr>
          <a:xfrm>
            <a:off x="-6228426" y="3049972"/>
            <a:ext cx="1647900" cy="228599"/>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073763"/>
                </a:solidFill>
              </a:rPr>
              <a:t>Don't ask me</a:t>
            </a:r>
          </a:p>
        </p:txBody>
      </p:sp>
      <p:sp>
        <p:nvSpPr>
          <p:cNvPr id="334" name="Shape 334"/>
          <p:cNvSpPr txBox="1"/>
          <p:nvPr/>
        </p:nvSpPr>
        <p:spPr>
          <a:xfrm>
            <a:off x="-6242460" y="2767643"/>
            <a:ext cx="1647900" cy="228600"/>
          </a:xfrm>
          <a:prstGeom prst="rect">
            <a:avLst/>
          </a:prstGeom>
          <a:noFill/>
          <a:ln>
            <a:noFill/>
          </a:ln>
        </p:spPr>
        <p:txBody>
          <a:bodyPr anchorCtr="0" anchor="ctr" bIns="91425" lIns="91425" rIns="91425" tIns="91425">
            <a:noAutofit/>
          </a:bodyPr>
          <a:lstStyle/>
          <a:p>
            <a:pPr lvl="0" rtl="0" algn="l">
              <a:spcBef>
                <a:spcPts val="0"/>
              </a:spcBef>
              <a:buNone/>
            </a:pPr>
            <a:r>
              <a:rPr lang="en" sz="1200">
                <a:solidFill>
                  <a:srgbClr val="073763"/>
                </a:solidFill>
              </a:rPr>
              <a:t>Ask me</a:t>
            </a:r>
          </a:p>
        </p:txBody>
      </p:sp>
      <p:grpSp>
        <p:nvGrpSpPr>
          <p:cNvPr id="335" name="Shape 335"/>
          <p:cNvGrpSpPr/>
          <p:nvPr/>
        </p:nvGrpSpPr>
        <p:grpSpPr>
          <a:xfrm rot="-2700000">
            <a:off x="-988271" y="5402810"/>
            <a:ext cx="238497" cy="238497"/>
            <a:chOff x="8989598" y="5684397"/>
            <a:chExt cx="238500" cy="238500"/>
          </a:xfrm>
        </p:grpSpPr>
        <p:sp>
          <p:nvSpPr>
            <p:cNvPr id="336" name="Shape 336"/>
            <p:cNvSpPr/>
            <p:nvPr/>
          </p:nvSpPr>
          <p:spPr>
            <a:xfrm>
              <a:off x="8989598" y="5684397"/>
              <a:ext cx="238500" cy="2385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337" name="Shape 337"/>
            <p:cNvSpPr/>
            <p:nvPr/>
          </p:nvSpPr>
          <p:spPr>
            <a:xfrm>
              <a:off x="9008413" y="5707000"/>
              <a:ext cx="200400" cy="2004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338" name="Shape 338"/>
          <p:cNvSpPr/>
          <p:nvPr/>
        </p:nvSpPr>
        <p:spPr>
          <a:xfrm>
            <a:off x="-5482765" y="5539541"/>
            <a:ext cx="1905000" cy="330300"/>
          </a:xfrm>
          <a:prstGeom prst="roundRect">
            <a:avLst>
              <a:gd fmla="val 50000" name="adj"/>
            </a:avLst>
          </a:prstGeom>
          <a:no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solidFill>
                  <a:srgbClr val="073763"/>
                </a:solidFill>
              </a:rPr>
              <a:t>How do I make</a:t>
            </a:r>
          </a:p>
        </p:txBody>
      </p:sp>
      <p:grpSp>
        <p:nvGrpSpPr>
          <p:cNvPr id="339" name="Shape 339"/>
          <p:cNvGrpSpPr/>
          <p:nvPr/>
        </p:nvGrpSpPr>
        <p:grpSpPr>
          <a:xfrm>
            <a:off x="-3901522" y="5585441"/>
            <a:ext cx="238500" cy="238500"/>
            <a:chOff x="8989598" y="5684397"/>
            <a:chExt cx="238500" cy="238500"/>
          </a:xfrm>
        </p:grpSpPr>
        <p:sp>
          <p:nvSpPr>
            <p:cNvPr id="340" name="Shape 340"/>
            <p:cNvSpPr/>
            <p:nvPr/>
          </p:nvSpPr>
          <p:spPr>
            <a:xfrm>
              <a:off x="8989598" y="5684397"/>
              <a:ext cx="238500" cy="2385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341" name="Shape 341"/>
            <p:cNvSpPr/>
            <p:nvPr/>
          </p:nvSpPr>
          <p:spPr>
            <a:xfrm>
              <a:off x="9008413" y="5707000"/>
              <a:ext cx="200400" cy="2004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sp>
        <p:nvSpPr>
          <p:cNvPr id="342" name="Shape 342"/>
          <p:cNvSpPr/>
          <p:nvPr/>
        </p:nvSpPr>
        <p:spPr>
          <a:xfrm>
            <a:off x="-3480691" y="5539541"/>
            <a:ext cx="1905000" cy="330300"/>
          </a:xfrm>
          <a:prstGeom prst="roundRect">
            <a:avLst>
              <a:gd fmla="val 50000" name="adj"/>
            </a:avLst>
          </a:prstGeom>
          <a:no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i="1" lang="en">
                <a:solidFill>
                  <a:srgbClr val="6FA8DC"/>
                </a:solidFill>
              </a:rPr>
              <a:t>Search...</a:t>
            </a:r>
          </a:p>
        </p:txBody>
      </p:sp>
      <p:grpSp>
        <p:nvGrpSpPr>
          <p:cNvPr id="343" name="Shape 343"/>
          <p:cNvGrpSpPr/>
          <p:nvPr/>
        </p:nvGrpSpPr>
        <p:grpSpPr>
          <a:xfrm>
            <a:off x="-5482765" y="5963953"/>
            <a:ext cx="1209675" cy="208617"/>
            <a:chOff x="-5482765" y="7334103"/>
            <a:chExt cx="1905000" cy="330300"/>
          </a:xfrm>
        </p:grpSpPr>
        <p:sp>
          <p:nvSpPr>
            <p:cNvPr id="344" name="Shape 344"/>
            <p:cNvSpPr/>
            <p:nvPr/>
          </p:nvSpPr>
          <p:spPr>
            <a:xfrm>
              <a:off x="-5482765" y="7334103"/>
              <a:ext cx="1905000" cy="330300"/>
            </a:xfrm>
            <a:prstGeom prst="roundRect">
              <a:avLst>
                <a:gd fmla="val 50000" name="adj"/>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i="1">
                <a:solidFill>
                  <a:srgbClr val="6FA8DC"/>
                </a:solidFill>
              </a:endParaRPr>
            </a:p>
          </p:txBody>
        </p:sp>
        <p:grpSp>
          <p:nvGrpSpPr>
            <p:cNvPr id="345" name="Shape 345"/>
            <p:cNvGrpSpPr/>
            <p:nvPr/>
          </p:nvGrpSpPr>
          <p:grpSpPr>
            <a:xfrm>
              <a:off x="-5365936" y="7355434"/>
              <a:ext cx="297128" cy="236839"/>
              <a:chOff x="6597463" y="7355434"/>
              <a:chExt cx="297128" cy="236839"/>
            </a:xfrm>
          </p:grpSpPr>
          <p:sp>
            <p:nvSpPr>
              <p:cNvPr id="346" name="Shape 346"/>
              <p:cNvSpPr/>
              <p:nvPr/>
            </p:nvSpPr>
            <p:spPr>
              <a:xfrm rot="-1798487">
                <a:off x="6697578" y="7386095"/>
                <a:ext cx="166927" cy="165178"/>
              </a:xfrm>
              <a:prstGeom prst="ellipse">
                <a:avLst/>
              </a:prstGeom>
              <a:noFill/>
              <a:ln cap="flat" cmpd="sng" w="3810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7" name="Shape 347"/>
              <p:cNvSpPr/>
              <p:nvPr/>
            </p:nvSpPr>
            <p:spPr>
              <a:xfrm rot="-1794712">
                <a:off x="6605260" y="7506076"/>
                <a:ext cx="114906" cy="61695"/>
              </a:xfrm>
              <a:prstGeom prst="rect">
                <a:avLst/>
              </a:prstGeom>
              <a:solidFill>
                <a:srgbClr val="9FC5E8"/>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sp>
        <p:nvSpPr>
          <p:cNvPr id="348" name="Shape 348"/>
          <p:cNvSpPr/>
          <p:nvPr/>
        </p:nvSpPr>
        <p:spPr>
          <a:xfrm>
            <a:off x="-3548786" y="593223"/>
            <a:ext cx="1066800" cy="406500"/>
          </a:xfrm>
          <a:prstGeom prst="upArrowCallout">
            <a:avLst>
              <a:gd fmla="val 25000" name="adj1"/>
              <a:gd fmla="val 18723" name="adj2"/>
              <a:gd fmla="val 34051" name="adj3"/>
              <a:gd fmla="val 64977" name="adj4"/>
            </a:avLst>
          </a:prstGeom>
          <a:solidFill>
            <a:srgbClr val="FFF2CC"/>
          </a:solidFill>
          <a:ln>
            <a:noFill/>
          </a:ln>
        </p:spPr>
        <p:txBody>
          <a:bodyPr anchorCtr="0" anchor="ctr" bIns="91425" lIns="91425" rIns="91425" tIns="91425">
            <a:noAutofit/>
          </a:bodyPr>
          <a:lstStyle/>
          <a:p>
            <a:pPr lvl="0" rtl="0" algn="ctr">
              <a:spcBef>
                <a:spcPts val="0"/>
              </a:spcBef>
              <a:buNone/>
            </a:pPr>
            <a:r>
              <a:rPr lang="en" sz="1000">
                <a:solidFill>
                  <a:srgbClr val="BF9000"/>
                </a:solidFill>
              </a:rPr>
              <a:t>asdfasdf</a:t>
            </a:r>
          </a:p>
        </p:txBody>
      </p:sp>
      <p:sp>
        <p:nvSpPr>
          <p:cNvPr id="349" name="Shape 349"/>
          <p:cNvSpPr/>
          <p:nvPr/>
        </p:nvSpPr>
        <p:spPr>
          <a:xfrm>
            <a:off x="-3577765" y="0"/>
            <a:ext cx="1015800" cy="330000"/>
          </a:xfrm>
          <a:prstGeom prst="downArrowCallout">
            <a:avLst>
              <a:gd fmla="val 48805" name="adj1"/>
              <a:gd fmla="val 25791" name="adj2"/>
              <a:gd fmla="val 25000" name="adj3"/>
              <a:gd fmla="val 75000" name="adj4"/>
            </a:avLst>
          </a:prstGeom>
          <a:solidFill>
            <a:srgbClr val="FFF2CC"/>
          </a:solidFill>
          <a:ln>
            <a:noFill/>
          </a:ln>
        </p:spPr>
        <p:txBody>
          <a:bodyPr anchorCtr="0" anchor="ctr" bIns="91425" lIns="91425" rIns="91425" tIns="91425">
            <a:noAutofit/>
          </a:bodyPr>
          <a:lstStyle/>
          <a:p>
            <a:pPr lvl="0" rtl="0" algn="ctr">
              <a:spcBef>
                <a:spcPts val="0"/>
              </a:spcBef>
              <a:buNone/>
            </a:pPr>
            <a:r>
              <a:rPr lang="en" sz="1000">
                <a:solidFill>
                  <a:srgbClr val="7F6000"/>
                </a:solidFill>
              </a:rPr>
              <a:t>asdf</a:t>
            </a:r>
          </a:p>
        </p:txBody>
      </p:sp>
      <p:sp>
        <p:nvSpPr>
          <p:cNvPr id="350" name="Shape 350"/>
          <p:cNvSpPr txBox="1"/>
          <p:nvPr/>
        </p:nvSpPr>
        <p:spPr>
          <a:xfrm>
            <a:off x="-11618881" y="108768"/>
            <a:ext cx="2733300" cy="1796100"/>
          </a:xfrm>
          <a:prstGeom prst="rect">
            <a:avLst/>
          </a:prstGeom>
          <a:solidFill>
            <a:srgbClr val="CFE2F3"/>
          </a:solidFill>
          <a:ln>
            <a:noFill/>
          </a:ln>
        </p:spPr>
        <p:txBody>
          <a:bodyPr anchorCtr="0" anchor="t" bIns="91425" lIns="91425" rIns="91425" tIns="91425">
            <a:noAutofit/>
          </a:bodyPr>
          <a:lstStyle/>
          <a:p>
            <a:pPr lvl="0" rtl="0" algn="l">
              <a:spcBef>
                <a:spcPts val="0"/>
              </a:spcBef>
              <a:buNone/>
            </a:pPr>
            <a:r>
              <a:t/>
            </a:r>
            <a:endParaRPr b="0" sz="1100">
              <a:solidFill>
                <a:srgbClr val="073763"/>
              </a:solidFill>
            </a:endParaRPr>
          </a:p>
        </p:txBody>
      </p:sp>
      <p:sp>
        <p:nvSpPr>
          <p:cNvPr id="351" name="Shape 351"/>
          <p:cNvSpPr txBox="1"/>
          <p:nvPr/>
        </p:nvSpPr>
        <p:spPr>
          <a:xfrm>
            <a:off x="-11623831" y="70312"/>
            <a:ext cx="2867100" cy="457200"/>
          </a:xfrm>
          <a:prstGeom prst="rect">
            <a:avLst/>
          </a:prstGeom>
          <a:noFill/>
          <a:ln>
            <a:noFill/>
          </a:ln>
        </p:spPr>
        <p:txBody>
          <a:bodyPr anchorCtr="0" anchor="ctr" bIns="91425" lIns="91425" rIns="91425" tIns="91425">
            <a:noAutofit/>
          </a:bodyPr>
          <a:lstStyle/>
          <a:p>
            <a:pPr lvl="0" rtl="0" algn="l">
              <a:spcBef>
                <a:spcPts val="0"/>
              </a:spcBef>
              <a:buNone/>
            </a:pPr>
            <a:r>
              <a:rPr b="1" lang="en" sz="1800">
                <a:solidFill>
                  <a:srgbClr val="0B5394"/>
                </a:solidFill>
              </a:rPr>
              <a:t>How to share this</a:t>
            </a:r>
          </a:p>
        </p:txBody>
      </p:sp>
      <p:sp>
        <p:nvSpPr>
          <p:cNvPr id="352" name="Shape 352"/>
          <p:cNvSpPr txBox="1"/>
          <p:nvPr/>
        </p:nvSpPr>
        <p:spPr>
          <a:xfrm>
            <a:off x="-11617481" y="481785"/>
            <a:ext cx="2676600" cy="1348500"/>
          </a:xfrm>
          <a:prstGeom prst="rect">
            <a:avLst/>
          </a:prstGeom>
          <a:noFill/>
          <a:ln>
            <a:noFill/>
          </a:ln>
        </p:spPr>
        <p:txBody>
          <a:bodyPr anchorCtr="0" anchor="t" bIns="91425" lIns="91425" rIns="91425" tIns="91425">
            <a:noAutofit/>
          </a:bodyPr>
          <a:lstStyle/>
          <a:p>
            <a:pPr lvl="0" rtl="0" algn="l">
              <a:spcBef>
                <a:spcPts val="0"/>
              </a:spcBef>
              <a:buNone/>
            </a:pPr>
            <a:r>
              <a:rPr lang="en" sz="1200">
                <a:solidFill>
                  <a:srgbClr val="0B5394"/>
                </a:solidFill>
              </a:rPr>
              <a:t>1. Go to File, choose Make a copy</a:t>
            </a:r>
            <a:br>
              <a:rPr lang="en" sz="1200">
                <a:solidFill>
                  <a:srgbClr val="0B5394"/>
                </a:solidFill>
              </a:rPr>
            </a:br>
            <a:br>
              <a:rPr lang="en" sz="1200">
                <a:solidFill>
                  <a:srgbClr val="0B5394"/>
                </a:solidFill>
              </a:rPr>
            </a:br>
            <a:r>
              <a:rPr lang="en" sz="1200">
                <a:solidFill>
                  <a:srgbClr val="0B5394"/>
                </a:solidFill>
              </a:rPr>
              <a:t>2. Build your wireframe. You can leave the stencils in the gray area, it doesn't show up when you print or export</a:t>
            </a:r>
          </a:p>
        </p:txBody>
      </p:sp>
      <p:sp>
        <p:nvSpPr>
          <p:cNvPr id="353" name="Shape 353"/>
          <p:cNvSpPr txBox="1"/>
          <p:nvPr/>
        </p:nvSpPr>
        <p:spPr>
          <a:xfrm rot="-5400000">
            <a:off x="-9252857" y="2929419"/>
            <a:ext cx="2194200" cy="165300"/>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354" name="Shape 354"/>
          <p:cNvSpPr txBox="1"/>
          <p:nvPr/>
        </p:nvSpPr>
        <p:spPr>
          <a:xfrm rot="-5400000">
            <a:off x="-8276747" y="3909868"/>
            <a:ext cx="242100" cy="165300"/>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355" name="Shape 355"/>
          <p:cNvSpPr/>
          <p:nvPr/>
        </p:nvSpPr>
        <p:spPr>
          <a:xfrm rot="10800000">
            <a:off x="-8203097" y="3961992"/>
            <a:ext cx="94800" cy="81900"/>
          </a:xfrm>
          <a:prstGeom prst="triangle">
            <a:avLst>
              <a:gd fmla="val 50000" name="adj"/>
            </a:avLst>
          </a:prstGeom>
          <a:solidFill>
            <a:srgbClr val="073763"/>
          </a:solidFill>
          <a:ln>
            <a:noFill/>
          </a:ln>
        </p:spPr>
        <p:txBody>
          <a:bodyPr anchorCtr="0" anchor="ctr" bIns="91425" lIns="91425" rIns="91425" tIns="91425">
            <a:noAutofit/>
          </a:bodyPr>
          <a:lstStyle/>
          <a:p>
            <a:pPr lvl="0">
              <a:spcBef>
                <a:spcPts val="0"/>
              </a:spcBef>
              <a:buNone/>
            </a:pPr>
            <a:r>
              <a:t/>
            </a:r>
            <a:endParaRPr/>
          </a:p>
        </p:txBody>
      </p:sp>
      <p:sp>
        <p:nvSpPr>
          <p:cNvPr id="356" name="Shape 356"/>
          <p:cNvSpPr/>
          <p:nvPr/>
        </p:nvSpPr>
        <p:spPr>
          <a:xfrm>
            <a:off x="-8201239" y="3714213"/>
            <a:ext cx="90900" cy="78600"/>
          </a:xfrm>
          <a:prstGeom prst="triangle">
            <a:avLst>
              <a:gd fmla="val 50000" name="adj"/>
            </a:avLst>
          </a:prstGeom>
          <a:solidFill>
            <a:srgbClr val="073763"/>
          </a:solidFill>
          <a:ln>
            <a:noFill/>
          </a:ln>
        </p:spPr>
        <p:txBody>
          <a:bodyPr anchorCtr="0" anchor="ctr" bIns="91425" lIns="91425" rIns="91425" tIns="91425">
            <a:noAutofit/>
          </a:bodyPr>
          <a:lstStyle/>
          <a:p>
            <a:pPr lvl="0">
              <a:spcBef>
                <a:spcPts val="0"/>
              </a:spcBef>
              <a:buNone/>
            </a:pPr>
            <a:r>
              <a:t/>
            </a:r>
            <a:endParaRPr/>
          </a:p>
        </p:txBody>
      </p:sp>
      <p:sp>
        <p:nvSpPr>
          <p:cNvPr id="357" name="Shape 357"/>
          <p:cNvSpPr/>
          <p:nvPr/>
        </p:nvSpPr>
        <p:spPr>
          <a:xfrm rot="-5400000">
            <a:off x="-8965189" y="2771501"/>
            <a:ext cx="1618800" cy="158100"/>
          </a:xfrm>
          <a:prstGeom prst="roundRect">
            <a:avLst>
              <a:gd fmla="val 50000" name="adj"/>
            </a:avLst>
          </a:prstGeom>
          <a:solidFill>
            <a:srgbClr val="9FC5E8"/>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8" name="Shape 358"/>
          <p:cNvSpPr/>
          <p:nvPr/>
        </p:nvSpPr>
        <p:spPr>
          <a:xfrm rot="-5400000">
            <a:off x="-8421947" y="2405661"/>
            <a:ext cx="534000" cy="156300"/>
          </a:xfrm>
          <a:prstGeom prst="roundRect">
            <a:avLst>
              <a:gd fmla="val 50000" name="adj"/>
            </a:avLst>
          </a:prstGeom>
          <a:solidFill>
            <a:srgbClr val="3D85C6"/>
          </a:solid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359" name="Shape 359"/>
          <p:cNvGrpSpPr/>
          <p:nvPr/>
        </p:nvGrpSpPr>
        <p:grpSpPr>
          <a:xfrm>
            <a:off x="-1305823" y="5713447"/>
            <a:ext cx="250506" cy="250506"/>
            <a:chOff x="6483130" y="7814017"/>
            <a:chExt cx="250506" cy="250506"/>
          </a:xfrm>
        </p:grpSpPr>
        <p:grpSp>
          <p:nvGrpSpPr>
            <p:cNvPr id="360" name="Shape 360"/>
            <p:cNvGrpSpPr/>
            <p:nvPr/>
          </p:nvGrpSpPr>
          <p:grpSpPr>
            <a:xfrm>
              <a:off x="6483130" y="7814017"/>
              <a:ext cx="250506" cy="250506"/>
              <a:chOff x="7810500" y="1485900"/>
              <a:chExt cx="1419300" cy="1419300"/>
            </a:xfrm>
          </p:grpSpPr>
          <p:sp>
            <p:nvSpPr>
              <p:cNvPr id="361" name="Shape 361"/>
              <p:cNvSpPr/>
              <p:nvPr/>
            </p:nvSpPr>
            <p:spPr>
              <a:xfrm>
                <a:off x="7810500" y="1485900"/>
                <a:ext cx="1419300" cy="14193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362" name="Shape 362"/>
              <p:cNvSpPr/>
              <p:nvPr/>
            </p:nvSpPr>
            <p:spPr>
              <a:xfrm rot="5400000">
                <a:off x="8289150" y="1773000"/>
                <a:ext cx="728700" cy="845100"/>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grpSp>
        <p:sp>
          <p:nvSpPr>
            <p:cNvPr id="363" name="Shape 363"/>
            <p:cNvSpPr/>
            <p:nvPr/>
          </p:nvSpPr>
          <p:spPr>
            <a:xfrm rot="5400000">
              <a:off x="6556521" y="7879510"/>
              <a:ext cx="132300" cy="1143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nvGrpSpPr>
          <p:cNvPr id="364" name="Shape 364"/>
          <p:cNvGrpSpPr/>
          <p:nvPr/>
        </p:nvGrpSpPr>
        <p:grpSpPr>
          <a:xfrm>
            <a:off x="-983300" y="5690707"/>
            <a:ext cx="282253" cy="282418"/>
            <a:chOff x="745657" y="3896270"/>
            <a:chExt cx="406061" cy="409184"/>
          </a:xfrm>
        </p:grpSpPr>
        <p:grpSp>
          <p:nvGrpSpPr>
            <p:cNvPr id="365" name="Shape 365"/>
            <p:cNvGrpSpPr/>
            <p:nvPr/>
          </p:nvGrpSpPr>
          <p:grpSpPr>
            <a:xfrm>
              <a:off x="745657" y="3896270"/>
              <a:ext cx="406061" cy="409184"/>
              <a:chOff x="7810500" y="1485900"/>
              <a:chExt cx="1419300" cy="1419300"/>
            </a:xfrm>
          </p:grpSpPr>
          <p:sp>
            <p:nvSpPr>
              <p:cNvPr id="366" name="Shape 366"/>
              <p:cNvSpPr/>
              <p:nvPr/>
            </p:nvSpPr>
            <p:spPr>
              <a:xfrm>
                <a:off x="7810500" y="1485900"/>
                <a:ext cx="1419300" cy="14193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367" name="Shape 367"/>
              <p:cNvSpPr/>
              <p:nvPr/>
            </p:nvSpPr>
            <p:spPr>
              <a:xfrm rot="5400000">
                <a:off x="8289150" y="1773000"/>
                <a:ext cx="728700" cy="845100"/>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grpSp>
        <p:grpSp>
          <p:nvGrpSpPr>
            <p:cNvPr id="368" name="Shape 368"/>
            <p:cNvGrpSpPr/>
            <p:nvPr/>
          </p:nvGrpSpPr>
          <p:grpSpPr>
            <a:xfrm>
              <a:off x="836749" y="3998402"/>
              <a:ext cx="223987" cy="204900"/>
              <a:chOff x="823912" y="4005262"/>
              <a:chExt cx="223987" cy="204900"/>
            </a:xfrm>
          </p:grpSpPr>
          <p:sp>
            <p:nvSpPr>
              <p:cNvPr id="369" name="Shape 369"/>
              <p:cNvSpPr/>
              <p:nvPr/>
            </p:nvSpPr>
            <p:spPr>
              <a:xfrm>
                <a:off x="823912" y="4005262"/>
                <a:ext cx="95400" cy="204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70" name="Shape 370"/>
              <p:cNvSpPr/>
              <p:nvPr/>
            </p:nvSpPr>
            <p:spPr>
              <a:xfrm>
                <a:off x="952500" y="4005262"/>
                <a:ext cx="95400" cy="2049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grpSp>
      <p:sp>
        <p:nvSpPr>
          <p:cNvPr id="371" name="Shape 371"/>
          <p:cNvSpPr/>
          <p:nvPr/>
        </p:nvSpPr>
        <p:spPr>
          <a:xfrm>
            <a:off x="-5590252" y="8789841"/>
            <a:ext cx="727500" cy="689400"/>
          </a:xfrm>
          <a:prstGeom prst="rect">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2" name="Shape 372"/>
          <p:cNvSpPr/>
          <p:nvPr/>
        </p:nvSpPr>
        <p:spPr>
          <a:xfrm>
            <a:off x="-7197832" y="9010791"/>
            <a:ext cx="271500" cy="247500"/>
          </a:xfrm>
          <a:prstGeom prst="rightArrow">
            <a:avLst>
              <a:gd fmla="val 50000" name="adj1"/>
              <a:gd fmla="val 50000" name="adj2"/>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3" name="Shape 373"/>
          <p:cNvSpPr/>
          <p:nvPr/>
        </p:nvSpPr>
        <p:spPr>
          <a:xfrm>
            <a:off x="-6013158" y="9010791"/>
            <a:ext cx="271500" cy="247500"/>
          </a:xfrm>
          <a:prstGeom prst="rightArrow">
            <a:avLst>
              <a:gd fmla="val 50000" name="adj1"/>
              <a:gd fmla="val 50000" name="adj2"/>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374" name="Shape 374"/>
          <p:cNvGrpSpPr/>
          <p:nvPr/>
        </p:nvGrpSpPr>
        <p:grpSpPr>
          <a:xfrm>
            <a:off x="-8137383" y="8786204"/>
            <a:ext cx="731780" cy="695600"/>
            <a:chOff x="434819" y="9747300"/>
            <a:chExt cx="731780" cy="695600"/>
          </a:xfrm>
        </p:grpSpPr>
        <p:sp>
          <p:nvSpPr>
            <p:cNvPr id="375" name="Shape 375"/>
            <p:cNvSpPr/>
            <p:nvPr/>
          </p:nvSpPr>
          <p:spPr>
            <a:xfrm>
              <a:off x="434819" y="9750937"/>
              <a:ext cx="727499" cy="689400"/>
            </a:xfrm>
            <a:prstGeom prst="rect">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376" name="Shape 376"/>
            <p:cNvGrpSpPr/>
            <p:nvPr/>
          </p:nvGrpSpPr>
          <p:grpSpPr>
            <a:xfrm>
              <a:off x="440481" y="9747300"/>
              <a:ext cx="726118" cy="695600"/>
              <a:chOff x="440481" y="9747300"/>
              <a:chExt cx="726118" cy="695600"/>
            </a:xfrm>
          </p:grpSpPr>
          <p:sp>
            <p:nvSpPr>
              <p:cNvPr id="377" name="Shape 377"/>
              <p:cNvSpPr/>
              <p:nvPr/>
            </p:nvSpPr>
            <p:spPr>
              <a:xfrm flipH="1" rot="10800000">
                <a:off x="444500" y="9747300"/>
                <a:ext cx="722100" cy="692100"/>
              </a:xfrm>
              <a:prstGeom prst="straightConnector1">
                <a:avLst/>
              </a:prstGeom>
              <a:noFill/>
              <a:ln cap="flat" cmpd="sng" w="19050">
                <a:solidFill>
                  <a:srgbClr val="9FC5E8"/>
                </a:solidFill>
                <a:prstDash val="solid"/>
                <a:round/>
                <a:headEnd len="lg" w="lg" type="none"/>
                <a:tailEnd len="lg" w="lg" type="none"/>
              </a:ln>
            </p:spPr>
          </p:sp>
          <p:sp>
            <p:nvSpPr>
              <p:cNvPr id="378" name="Shape 378"/>
              <p:cNvSpPr/>
              <p:nvPr/>
            </p:nvSpPr>
            <p:spPr>
              <a:xfrm rot="10800000">
                <a:off x="440481" y="9750800"/>
                <a:ext cx="720900" cy="692100"/>
              </a:xfrm>
              <a:prstGeom prst="straightConnector1">
                <a:avLst/>
              </a:prstGeom>
              <a:noFill/>
              <a:ln cap="flat" cmpd="sng" w="19050">
                <a:solidFill>
                  <a:srgbClr val="9FC5E8"/>
                </a:solidFill>
                <a:prstDash val="solid"/>
                <a:round/>
                <a:headEnd len="lg" w="lg" type="none"/>
                <a:tailEnd len="lg" w="lg" type="none"/>
              </a:ln>
            </p:spPr>
          </p:sp>
        </p:grpSp>
      </p:grpSp>
      <p:grpSp>
        <p:nvGrpSpPr>
          <p:cNvPr id="379" name="Shape 379"/>
          <p:cNvGrpSpPr/>
          <p:nvPr/>
        </p:nvGrpSpPr>
        <p:grpSpPr>
          <a:xfrm>
            <a:off x="-6735619" y="8684741"/>
            <a:ext cx="518223" cy="899600"/>
            <a:chOff x="1618757" y="9645837"/>
            <a:chExt cx="518223" cy="899600"/>
          </a:xfrm>
        </p:grpSpPr>
        <p:sp>
          <p:nvSpPr>
            <p:cNvPr id="380" name="Shape 380"/>
            <p:cNvSpPr/>
            <p:nvPr/>
          </p:nvSpPr>
          <p:spPr>
            <a:xfrm flipH="1" rot="5400000">
              <a:off x="1428069" y="9836525"/>
              <a:ext cx="899600" cy="518223"/>
            </a:xfrm>
            <a:prstGeom prst="flowChartManualOperation">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1" name="Shape 381"/>
            <p:cNvSpPr/>
            <p:nvPr/>
          </p:nvSpPr>
          <p:spPr>
            <a:xfrm flipH="1" rot="10800000">
              <a:off x="1621619" y="9650866"/>
              <a:ext cx="512400" cy="725400"/>
            </a:xfrm>
            <a:prstGeom prst="straightConnector1">
              <a:avLst/>
            </a:prstGeom>
            <a:noFill/>
            <a:ln cap="flat" cmpd="sng" w="19050">
              <a:solidFill>
                <a:srgbClr val="9FC5E8"/>
              </a:solidFill>
              <a:prstDash val="solid"/>
              <a:round/>
              <a:headEnd len="lg" w="lg" type="none"/>
              <a:tailEnd len="lg" w="lg" type="none"/>
            </a:ln>
          </p:spPr>
        </p:sp>
        <p:sp>
          <p:nvSpPr>
            <p:cNvPr id="382" name="Shape 382"/>
            <p:cNvSpPr/>
            <p:nvPr/>
          </p:nvSpPr>
          <p:spPr>
            <a:xfrm rot="10800000">
              <a:off x="1619984" y="9827175"/>
              <a:ext cx="506400" cy="711000"/>
            </a:xfrm>
            <a:prstGeom prst="straightConnector1">
              <a:avLst/>
            </a:prstGeom>
            <a:noFill/>
            <a:ln cap="flat" cmpd="sng" w="19050">
              <a:solidFill>
                <a:srgbClr val="9FC5E8"/>
              </a:solidFill>
              <a:prstDash val="solid"/>
              <a:round/>
              <a:headEnd len="lg" w="lg" type="none"/>
              <a:tailEnd len="lg" w="lg" type="none"/>
            </a:ln>
          </p:spPr>
        </p:sp>
      </p:grpSp>
      <p:sp>
        <p:nvSpPr>
          <p:cNvPr id="383" name="Shape 383"/>
          <p:cNvSpPr/>
          <p:nvPr/>
        </p:nvSpPr>
        <p:spPr>
          <a:xfrm>
            <a:off x="-11653600" y="12119396"/>
            <a:ext cx="3092700" cy="510000"/>
          </a:xfrm>
          <a:prstGeom prst="rect">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4" name="Shape 384"/>
          <p:cNvSpPr/>
          <p:nvPr/>
        </p:nvSpPr>
        <p:spPr>
          <a:xfrm>
            <a:off x="-11653600" y="12119396"/>
            <a:ext cx="578100" cy="510000"/>
          </a:xfrm>
          <a:prstGeom prst="rect">
            <a:avLst/>
          </a:prstGeom>
          <a:solidFill>
            <a:srgbClr val="9FC5E8"/>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385" name="Shape 385"/>
          <p:cNvGrpSpPr/>
          <p:nvPr/>
        </p:nvGrpSpPr>
        <p:grpSpPr>
          <a:xfrm>
            <a:off x="-11548854" y="12149160"/>
            <a:ext cx="368700" cy="450373"/>
            <a:chOff x="539563" y="10915141"/>
            <a:chExt cx="368700" cy="450373"/>
          </a:xfrm>
        </p:grpSpPr>
        <p:sp>
          <p:nvSpPr>
            <p:cNvPr id="386" name="Shape 386"/>
            <p:cNvSpPr/>
            <p:nvPr/>
          </p:nvSpPr>
          <p:spPr>
            <a:xfrm>
              <a:off x="539563" y="11130315"/>
              <a:ext cx="368700" cy="235200"/>
            </a:xfrm>
            <a:prstGeom prst="round2SameRect">
              <a:avLst>
                <a:gd fmla="val 16667" name="adj1"/>
                <a:gd fmla="val 0"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387" name="Shape 387"/>
            <p:cNvSpPr/>
            <p:nvPr/>
          </p:nvSpPr>
          <p:spPr>
            <a:xfrm rot="-5400000">
              <a:off x="607578" y="10919285"/>
              <a:ext cx="232581" cy="224294"/>
            </a:xfrm>
            <a:prstGeom prst="flowChartDisplay">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88" name="Shape 388"/>
          <p:cNvSpPr txBox="1"/>
          <p:nvPr/>
        </p:nvSpPr>
        <p:spPr>
          <a:xfrm>
            <a:off x="-11066935" y="12149160"/>
            <a:ext cx="2470200" cy="225300"/>
          </a:xfrm>
          <a:prstGeom prst="rect">
            <a:avLst/>
          </a:prstGeom>
          <a:noFill/>
          <a:ln>
            <a:noFill/>
          </a:ln>
        </p:spPr>
        <p:txBody>
          <a:bodyPr anchorCtr="0" anchor="ctr" bIns="91425" lIns="91425" rIns="91425" tIns="91425">
            <a:noAutofit/>
          </a:bodyPr>
          <a:lstStyle/>
          <a:p>
            <a:pPr lvl="0" rtl="0" algn="l">
              <a:spcBef>
                <a:spcPts val="0"/>
              </a:spcBef>
              <a:buNone/>
            </a:pPr>
            <a:r>
              <a:rPr b="1" lang="en" sz="1400">
                <a:solidFill>
                  <a:srgbClr val="073763"/>
                </a:solidFill>
              </a:rPr>
              <a:t>John Lancaster</a:t>
            </a:r>
          </a:p>
        </p:txBody>
      </p:sp>
      <p:sp>
        <p:nvSpPr>
          <p:cNvPr id="389" name="Shape 389"/>
          <p:cNvSpPr txBox="1"/>
          <p:nvPr/>
        </p:nvSpPr>
        <p:spPr>
          <a:xfrm>
            <a:off x="-11066935" y="12374460"/>
            <a:ext cx="2470200" cy="225300"/>
          </a:xfrm>
          <a:prstGeom prst="rect">
            <a:avLst/>
          </a:prstGeom>
          <a:noFill/>
          <a:ln>
            <a:noFill/>
          </a:ln>
        </p:spPr>
        <p:txBody>
          <a:bodyPr anchorCtr="0" anchor="ctr" bIns="91425" lIns="91425" rIns="91425" tIns="91425">
            <a:noAutofit/>
          </a:bodyPr>
          <a:lstStyle/>
          <a:p>
            <a:pPr lvl="0" rtl="0" algn="l">
              <a:spcBef>
                <a:spcPts val="0"/>
              </a:spcBef>
              <a:buNone/>
            </a:pPr>
            <a:r>
              <a:rPr b="0" lang="en" sz="1100">
                <a:solidFill>
                  <a:srgbClr val="073763"/>
                </a:solidFill>
              </a:rPr>
              <a:t>Edinburgh</a:t>
            </a:r>
          </a:p>
        </p:txBody>
      </p:sp>
      <p:grpSp>
        <p:nvGrpSpPr>
          <p:cNvPr id="390" name="Shape 390"/>
          <p:cNvGrpSpPr/>
          <p:nvPr/>
        </p:nvGrpSpPr>
        <p:grpSpPr>
          <a:xfrm>
            <a:off x="-11710749" y="12828550"/>
            <a:ext cx="3207000" cy="450785"/>
            <a:chOff x="252650" y="11973956"/>
            <a:chExt cx="3207000" cy="450785"/>
          </a:xfrm>
        </p:grpSpPr>
        <p:sp>
          <p:nvSpPr>
            <p:cNvPr id="391" name="Shape 391"/>
            <p:cNvSpPr/>
            <p:nvPr/>
          </p:nvSpPr>
          <p:spPr>
            <a:xfrm>
              <a:off x="252650" y="11973956"/>
              <a:ext cx="3207000" cy="206700"/>
            </a:xfrm>
            <a:prstGeom prst="rect">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2" name="Shape 392"/>
            <p:cNvSpPr/>
            <p:nvPr/>
          </p:nvSpPr>
          <p:spPr>
            <a:xfrm>
              <a:off x="260069" y="11973956"/>
              <a:ext cx="1559100" cy="206700"/>
            </a:xfrm>
            <a:prstGeom prst="rect">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393" name="Shape 393"/>
            <p:cNvSpPr/>
            <p:nvPr/>
          </p:nvSpPr>
          <p:spPr>
            <a:xfrm>
              <a:off x="339569" y="11977256"/>
              <a:ext cx="145200" cy="200100"/>
            </a:xfrm>
            <a:prstGeom prst="parallelogram">
              <a:avLst>
                <a:gd fmla="val 25000"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394" name="Shape 394"/>
            <p:cNvSpPr/>
            <p:nvPr/>
          </p:nvSpPr>
          <p:spPr>
            <a:xfrm>
              <a:off x="644369" y="11977256"/>
              <a:ext cx="145200" cy="200100"/>
            </a:xfrm>
            <a:prstGeom prst="parallelogram">
              <a:avLst>
                <a:gd fmla="val 25000"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395" name="Shape 395"/>
            <p:cNvSpPr/>
            <p:nvPr/>
          </p:nvSpPr>
          <p:spPr>
            <a:xfrm>
              <a:off x="949169" y="11977256"/>
              <a:ext cx="145200" cy="200100"/>
            </a:xfrm>
            <a:prstGeom prst="parallelogram">
              <a:avLst>
                <a:gd fmla="val 25000"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396" name="Shape 396"/>
            <p:cNvSpPr/>
            <p:nvPr/>
          </p:nvSpPr>
          <p:spPr>
            <a:xfrm>
              <a:off x="1253969" y="11977256"/>
              <a:ext cx="145200" cy="200100"/>
            </a:xfrm>
            <a:prstGeom prst="parallelogram">
              <a:avLst>
                <a:gd fmla="val 25000"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397" name="Shape 397"/>
            <p:cNvSpPr/>
            <p:nvPr/>
          </p:nvSpPr>
          <p:spPr>
            <a:xfrm>
              <a:off x="1558769" y="11977256"/>
              <a:ext cx="145200" cy="200100"/>
            </a:xfrm>
            <a:prstGeom prst="parallelogram">
              <a:avLst>
                <a:gd fmla="val 25000"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398" name="Shape 398"/>
            <p:cNvSpPr txBox="1"/>
            <p:nvPr/>
          </p:nvSpPr>
          <p:spPr>
            <a:xfrm>
              <a:off x="282419" y="12199442"/>
              <a:ext cx="3174900" cy="225300"/>
            </a:xfrm>
            <a:prstGeom prst="rect">
              <a:avLst/>
            </a:prstGeom>
            <a:noFill/>
            <a:ln>
              <a:noFill/>
            </a:ln>
          </p:spPr>
          <p:txBody>
            <a:bodyPr anchorCtr="0" anchor="ctr" bIns="91425" lIns="91425" rIns="91425" tIns="91425">
              <a:noAutofit/>
            </a:bodyPr>
            <a:lstStyle/>
            <a:p>
              <a:pPr lvl="0" rtl="0" algn="ctr">
                <a:spcBef>
                  <a:spcPts val="0"/>
                </a:spcBef>
                <a:buNone/>
              </a:pPr>
              <a:r>
                <a:rPr b="0" lang="en" sz="1200">
                  <a:solidFill>
                    <a:srgbClr val="073763"/>
                  </a:solidFill>
                </a:rPr>
                <a:t>Loading...</a:t>
              </a:r>
            </a:p>
          </p:txBody>
        </p:sp>
      </p:grpSp>
      <p:sp>
        <p:nvSpPr>
          <p:cNvPr id="399" name="Shape 399"/>
          <p:cNvSpPr/>
          <p:nvPr/>
        </p:nvSpPr>
        <p:spPr>
          <a:xfrm>
            <a:off x="-11458985" y="8827775"/>
            <a:ext cx="1916700" cy="222600"/>
          </a:xfrm>
          <a:prstGeom prst="rect">
            <a:avLst/>
          </a:prstGeom>
          <a:solidFill>
            <a:srgbClr val="FFFFFF"/>
          </a:solidFill>
          <a:ln cap="flat" cmpd="sng" w="19050">
            <a:solidFill>
              <a:srgbClr val="CFE2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0" name="Shape 400"/>
          <p:cNvSpPr txBox="1"/>
          <p:nvPr/>
        </p:nvSpPr>
        <p:spPr>
          <a:xfrm>
            <a:off x="-11553078" y="8561300"/>
            <a:ext cx="1514700" cy="237900"/>
          </a:xfrm>
          <a:prstGeom prst="rect">
            <a:avLst/>
          </a:prstGeom>
          <a:noFill/>
          <a:ln>
            <a:noFill/>
          </a:ln>
        </p:spPr>
        <p:txBody>
          <a:bodyPr anchorCtr="0" anchor="ctr" bIns="91425" lIns="91425" rIns="91425" tIns="91425">
            <a:noAutofit/>
          </a:bodyPr>
          <a:lstStyle/>
          <a:p>
            <a:pPr lvl="0" rtl="0" algn="l">
              <a:spcBef>
                <a:spcPts val="0"/>
              </a:spcBef>
              <a:buNone/>
            </a:pPr>
            <a:r>
              <a:rPr b="0" lang="en" sz="1200">
                <a:solidFill>
                  <a:srgbClr val="073763"/>
                </a:solidFill>
              </a:rPr>
              <a:t>Username or email</a:t>
            </a:r>
          </a:p>
        </p:txBody>
      </p:sp>
      <p:sp>
        <p:nvSpPr>
          <p:cNvPr id="401" name="Shape 401"/>
          <p:cNvSpPr/>
          <p:nvPr/>
        </p:nvSpPr>
        <p:spPr>
          <a:xfrm>
            <a:off x="-11464613" y="9434391"/>
            <a:ext cx="1916700" cy="222600"/>
          </a:xfrm>
          <a:prstGeom prst="rect">
            <a:avLst/>
          </a:prstGeom>
          <a:solidFill>
            <a:srgbClr val="FFFFFF"/>
          </a:solidFill>
          <a:ln cap="flat" cmpd="sng" w="19050">
            <a:solidFill>
              <a:srgbClr val="CFE2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2" name="Shape 402"/>
          <p:cNvSpPr txBox="1"/>
          <p:nvPr/>
        </p:nvSpPr>
        <p:spPr>
          <a:xfrm>
            <a:off x="-11553078" y="9120441"/>
            <a:ext cx="1514700" cy="333000"/>
          </a:xfrm>
          <a:prstGeom prst="rect">
            <a:avLst/>
          </a:prstGeom>
          <a:noFill/>
          <a:ln>
            <a:noFill/>
          </a:ln>
        </p:spPr>
        <p:txBody>
          <a:bodyPr anchorCtr="0" anchor="ctr" bIns="91425" lIns="91425" rIns="91425" tIns="91425">
            <a:noAutofit/>
          </a:bodyPr>
          <a:lstStyle/>
          <a:p>
            <a:pPr lvl="0" rtl="0" algn="l">
              <a:spcBef>
                <a:spcPts val="0"/>
              </a:spcBef>
              <a:buNone/>
            </a:pPr>
            <a:r>
              <a:rPr b="0" lang="en" sz="1200">
                <a:solidFill>
                  <a:srgbClr val="073763"/>
                </a:solidFill>
              </a:rPr>
              <a:t>Password</a:t>
            </a:r>
          </a:p>
        </p:txBody>
      </p:sp>
      <p:sp>
        <p:nvSpPr>
          <p:cNvPr id="403" name="Shape 403"/>
          <p:cNvSpPr txBox="1"/>
          <p:nvPr/>
        </p:nvSpPr>
        <p:spPr>
          <a:xfrm>
            <a:off x="-11462872" y="9885591"/>
            <a:ext cx="714300" cy="2553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b="0" lang="en" sz="1100">
                <a:solidFill>
                  <a:srgbClr val="073763"/>
                </a:solidFill>
              </a:rPr>
              <a:t>Sign in</a:t>
            </a:r>
          </a:p>
        </p:txBody>
      </p:sp>
      <p:grpSp>
        <p:nvGrpSpPr>
          <p:cNvPr id="404" name="Shape 404"/>
          <p:cNvGrpSpPr/>
          <p:nvPr/>
        </p:nvGrpSpPr>
        <p:grpSpPr>
          <a:xfrm>
            <a:off x="-10638542" y="9948986"/>
            <a:ext cx="129140" cy="128509"/>
            <a:chOff x="5848472" y="2177551"/>
            <a:chExt cx="867300" cy="877800"/>
          </a:xfrm>
        </p:grpSpPr>
        <p:sp>
          <p:nvSpPr>
            <p:cNvPr id="405" name="Shape 405"/>
            <p:cNvSpPr txBox="1"/>
            <p:nvPr/>
          </p:nvSpPr>
          <p:spPr>
            <a:xfrm rot="-5400000">
              <a:off x="5843222" y="2182801"/>
              <a:ext cx="877800" cy="867300"/>
            </a:xfrm>
            <a:prstGeom prst="rect">
              <a:avLst/>
            </a:prstGeom>
            <a:solidFill>
              <a:srgbClr val="CFE2F3"/>
            </a:solidFill>
            <a:ln cap="flat" cmpd="sng" w="9525">
              <a:solidFill>
                <a:srgbClr val="9FC5E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grpSp>
          <p:nvGrpSpPr>
            <p:cNvPr id="406" name="Shape 406"/>
            <p:cNvGrpSpPr/>
            <p:nvPr/>
          </p:nvGrpSpPr>
          <p:grpSpPr>
            <a:xfrm flipH="1">
              <a:off x="5924191" y="2259857"/>
              <a:ext cx="715862" cy="747648"/>
              <a:chOff x="5914681" y="2255820"/>
              <a:chExt cx="608106" cy="618044"/>
            </a:xfrm>
          </p:grpSpPr>
          <p:sp>
            <p:nvSpPr>
              <p:cNvPr id="407" name="Shape 407"/>
              <p:cNvSpPr/>
              <p:nvPr/>
            </p:nvSpPr>
            <p:spPr>
              <a:xfrm rot="-1796927">
                <a:off x="6056759" y="2254104"/>
                <a:ext cx="156842" cy="610331"/>
              </a:xfrm>
              <a:prstGeom prst="rect">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408" name="Shape 408"/>
              <p:cNvSpPr/>
              <p:nvPr/>
            </p:nvSpPr>
            <p:spPr>
              <a:xfrm rot="3577057">
                <a:off x="6256694" y="2548280"/>
                <a:ext cx="157186" cy="342467"/>
              </a:xfrm>
              <a:prstGeom prst="rect">
                <a:avLst/>
              </a:prstGeom>
              <a:solidFill>
                <a:srgbClr val="0B5394"/>
              </a:solidFill>
              <a:ln>
                <a:noFill/>
              </a:ln>
            </p:spPr>
            <p:txBody>
              <a:bodyPr anchorCtr="0" anchor="ctr" bIns="91425" lIns="91425" rIns="91425" tIns="91425">
                <a:noAutofit/>
              </a:bodyPr>
              <a:lstStyle/>
              <a:p>
                <a:pPr lvl="0">
                  <a:spcBef>
                    <a:spcPts val="0"/>
                  </a:spcBef>
                  <a:buNone/>
                </a:pPr>
                <a:r>
                  <a:t/>
                </a:r>
                <a:endParaRPr/>
              </a:p>
            </p:txBody>
          </p:sp>
        </p:grpSp>
      </p:grpSp>
      <p:sp>
        <p:nvSpPr>
          <p:cNvPr id="409" name="Shape 409"/>
          <p:cNvSpPr txBox="1"/>
          <p:nvPr/>
        </p:nvSpPr>
        <p:spPr>
          <a:xfrm>
            <a:off x="-10565523" y="9898941"/>
            <a:ext cx="1647900" cy="228600"/>
          </a:xfrm>
          <a:prstGeom prst="rect">
            <a:avLst/>
          </a:prstGeom>
          <a:noFill/>
          <a:ln>
            <a:noFill/>
          </a:ln>
        </p:spPr>
        <p:txBody>
          <a:bodyPr anchorCtr="0" anchor="ctr" bIns="91425" lIns="91425" rIns="91425" tIns="91425">
            <a:noAutofit/>
          </a:bodyPr>
          <a:lstStyle/>
          <a:p>
            <a:pPr lvl="0" rtl="0" algn="l">
              <a:spcBef>
                <a:spcPts val="0"/>
              </a:spcBef>
              <a:buNone/>
            </a:pPr>
            <a:r>
              <a:rPr lang="en" sz="1000">
                <a:solidFill>
                  <a:srgbClr val="073763"/>
                </a:solidFill>
              </a:rPr>
              <a:t>Remember me</a:t>
            </a:r>
          </a:p>
        </p:txBody>
      </p:sp>
      <p:sp>
        <p:nvSpPr>
          <p:cNvPr id="410" name="Shape 410"/>
          <p:cNvSpPr txBox="1"/>
          <p:nvPr/>
        </p:nvSpPr>
        <p:spPr>
          <a:xfrm>
            <a:off x="-11526678" y="10232316"/>
            <a:ext cx="1647900" cy="228600"/>
          </a:xfrm>
          <a:prstGeom prst="rect">
            <a:avLst/>
          </a:prstGeom>
          <a:noFill/>
          <a:ln>
            <a:noFill/>
          </a:ln>
        </p:spPr>
        <p:txBody>
          <a:bodyPr anchorCtr="0" anchor="ctr" bIns="91425" lIns="91425" rIns="91425" tIns="91425">
            <a:noAutofit/>
          </a:bodyPr>
          <a:lstStyle/>
          <a:p>
            <a:pPr lvl="0" rtl="0" algn="l">
              <a:spcBef>
                <a:spcPts val="0"/>
              </a:spcBef>
              <a:buNone/>
            </a:pPr>
            <a:r>
              <a:rPr lang="en" sz="1000">
                <a:solidFill>
                  <a:srgbClr val="073763"/>
                </a:solidFill>
              </a:rPr>
              <a:t>Forgot password?</a:t>
            </a:r>
          </a:p>
        </p:txBody>
      </p:sp>
      <p:sp>
        <p:nvSpPr>
          <p:cNvPr id="411" name="Shape 411"/>
          <p:cNvSpPr/>
          <p:nvPr/>
        </p:nvSpPr>
        <p:spPr>
          <a:xfrm>
            <a:off x="-5567453" y="9723778"/>
            <a:ext cx="727500" cy="689400"/>
          </a:xfrm>
          <a:prstGeom prst="rect">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2" name="Shape 412"/>
          <p:cNvSpPr/>
          <p:nvPr/>
        </p:nvSpPr>
        <p:spPr>
          <a:xfrm>
            <a:off x="-7329177" y="9944728"/>
            <a:ext cx="271500" cy="247500"/>
          </a:xfrm>
          <a:prstGeom prst="rightArrow">
            <a:avLst>
              <a:gd fmla="val 50000" name="adj1"/>
              <a:gd fmla="val 50000" name="adj2"/>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3" name="Shape 413"/>
          <p:cNvSpPr/>
          <p:nvPr/>
        </p:nvSpPr>
        <p:spPr>
          <a:xfrm>
            <a:off x="-6013158" y="9944728"/>
            <a:ext cx="271500" cy="247500"/>
          </a:xfrm>
          <a:prstGeom prst="rightArrow">
            <a:avLst>
              <a:gd fmla="val 50000" name="adj1"/>
              <a:gd fmla="val 50000" name="adj2"/>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14" name="Shape 414"/>
          <p:cNvGrpSpPr/>
          <p:nvPr/>
        </p:nvGrpSpPr>
        <p:grpSpPr>
          <a:xfrm>
            <a:off x="-8137383" y="9720141"/>
            <a:ext cx="731780" cy="695600"/>
            <a:chOff x="434819" y="9747300"/>
            <a:chExt cx="731780" cy="695600"/>
          </a:xfrm>
        </p:grpSpPr>
        <p:sp>
          <p:nvSpPr>
            <p:cNvPr id="415" name="Shape 415"/>
            <p:cNvSpPr/>
            <p:nvPr/>
          </p:nvSpPr>
          <p:spPr>
            <a:xfrm>
              <a:off x="434819" y="9750937"/>
              <a:ext cx="727499" cy="689400"/>
            </a:xfrm>
            <a:prstGeom prst="rect">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16" name="Shape 416"/>
            <p:cNvGrpSpPr/>
            <p:nvPr/>
          </p:nvGrpSpPr>
          <p:grpSpPr>
            <a:xfrm>
              <a:off x="440481" y="9747300"/>
              <a:ext cx="726118" cy="695600"/>
              <a:chOff x="440481" y="9747300"/>
              <a:chExt cx="726118" cy="695600"/>
            </a:xfrm>
          </p:grpSpPr>
          <p:sp>
            <p:nvSpPr>
              <p:cNvPr id="417" name="Shape 417"/>
              <p:cNvSpPr/>
              <p:nvPr/>
            </p:nvSpPr>
            <p:spPr>
              <a:xfrm flipH="1" rot="10800000">
                <a:off x="444500" y="9747300"/>
                <a:ext cx="722100" cy="692100"/>
              </a:xfrm>
              <a:prstGeom prst="straightConnector1">
                <a:avLst/>
              </a:prstGeom>
              <a:noFill/>
              <a:ln cap="flat" cmpd="sng" w="19050">
                <a:solidFill>
                  <a:srgbClr val="9FC5E8"/>
                </a:solidFill>
                <a:prstDash val="solid"/>
                <a:round/>
                <a:headEnd len="lg" w="lg" type="none"/>
                <a:tailEnd len="lg" w="lg" type="none"/>
              </a:ln>
            </p:spPr>
          </p:sp>
          <p:sp>
            <p:nvSpPr>
              <p:cNvPr id="418" name="Shape 418"/>
              <p:cNvSpPr/>
              <p:nvPr/>
            </p:nvSpPr>
            <p:spPr>
              <a:xfrm rot="10800000">
                <a:off x="440481" y="9750800"/>
                <a:ext cx="720900" cy="692100"/>
              </a:xfrm>
              <a:prstGeom prst="straightConnector1">
                <a:avLst/>
              </a:prstGeom>
              <a:noFill/>
              <a:ln cap="flat" cmpd="sng" w="19050">
                <a:solidFill>
                  <a:srgbClr val="9FC5E8"/>
                </a:solidFill>
                <a:prstDash val="solid"/>
                <a:round/>
                <a:headEnd len="lg" w="lg" type="none"/>
                <a:tailEnd len="lg" w="lg" type="none"/>
              </a:ln>
            </p:spPr>
          </p:sp>
        </p:grpSp>
      </p:grpSp>
      <p:grpSp>
        <p:nvGrpSpPr>
          <p:cNvPr id="419" name="Shape 419"/>
          <p:cNvGrpSpPr/>
          <p:nvPr/>
        </p:nvGrpSpPr>
        <p:grpSpPr>
          <a:xfrm rot="-5400000">
            <a:off x="-6794444" y="9618141"/>
            <a:ext cx="518223" cy="899600"/>
            <a:chOff x="1618757" y="9645837"/>
            <a:chExt cx="518223" cy="899600"/>
          </a:xfrm>
        </p:grpSpPr>
        <p:sp>
          <p:nvSpPr>
            <p:cNvPr id="420" name="Shape 420"/>
            <p:cNvSpPr/>
            <p:nvPr/>
          </p:nvSpPr>
          <p:spPr>
            <a:xfrm flipH="1" rot="5400000">
              <a:off x="1428069" y="9836525"/>
              <a:ext cx="899600" cy="518223"/>
            </a:xfrm>
            <a:prstGeom prst="flowChartManualOperation">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1" name="Shape 421"/>
            <p:cNvSpPr/>
            <p:nvPr/>
          </p:nvSpPr>
          <p:spPr>
            <a:xfrm flipH="1" rot="10800000">
              <a:off x="1621619" y="9650866"/>
              <a:ext cx="512400" cy="725400"/>
            </a:xfrm>
            <a:prstGeom prst="straightConnector1">
              <a:avLst/>
            </a:prstGeom>
            <a:noFill/>
            <a:ln cap="flat" cmpd="sng" w="19050">
              <a:solidFill>
                <a:srgbClr val="9FC5E8"/>
              </a:solidFill>
              <a:prstDash val="solid"/>
              <a:round/>
              <a:headEnd len="lg" w="lg" type="none"/>
              <a:tailEnd len="lg" w="lg" type="none"/>
            </a:ln>
          </p:spPr>
        </p:sp>
        <p:sp>
          <p:nvSpPr>
            <p:cNvPr id="422" name="Shape 422"/>
            <p:cNvSpPr/>
            <p:nvPr/>
          </p:nvSpPr>
          <p:spPr>
            <a:xfrm rot="10800000">
              <a:off x="1619984" y="9827175"/>
              <a:ext cx="506400" cy="711000"/>
            </a:xfrm>
            <a:prstGeom prst="straightConnector1">
              <a:avLst/>
            </a:prstGeom>
            <a:noFill/>
            <a:ln cap="flat" cmpd="sng" w="19050">
              <a:solidFill>
                <a:srgbClr val="9FC5E8"/>
              </a:solidFill>
              <a:prstDash val="solid"/>
              <a:round/>
              <a:headEnd len="lg" w="lg" type="none"/>
              <a:tailEnd len="lg" w="lg" type="none"/>
            </a:ln>
          </p:spPr>
        </p:sp>
      </p:grpSp>
      <p:sp>
        <p:nvSpPr>
          <p:cNvPr id="423" name="Shape 423"/>
          <p:cNvSpPr/>
          <p:nvPr/>
        </p:nvSpPr>
        <p:spPr>
          <a:xfrm>
            <a:off x="-5590252" y="10748341"/>
            <a:ext cx="727500" cy="689400"/>
          </a:xfrm>
          <a:prstGeom prst="rect">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4" name="Shape 424"/>
          <p:cNvSpPr/>
          <p:nvPr/>
        </p:nvSpPr>
        <p:spPr>
          <a:xfrm>
            <a:off x="-7357752" y="10969291"/>
            <a:ext cx="271500" cy="247500"/>
          </a:xfrm>
          <a:prstGeom prst="rightArrow">
            <a:avLst>
              <a:gd fmla="val 50000" name="adj1"/>
              <a:gd fmla="val 50000" name="adj2"/>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5" name="Shape 425"/>
          <p:cNvSpPr/>
          <p:nvPr/>
        </p:nvSpPr>
        <p:spPr>
          <a:xfrm>
            <a:off x="-5965313" y="10969291"/>
            <a:ext cx="271500" cy="247500"/>
          </a:xfrm>
          <a:prstGeom prst="rightArrow">
            <a:avLst>
              <a:gd fmla="val 50000" name="adj1"/>
              <a:gd fmla="val 50000" name="adj2"/>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26" name="Shape 426"/>
          <p:cNvGrpSpPr/>
          <p:nvPr/>
        </p:nvGrpSpPr>
        <p:grpSpPr>
          <a:xfrm>
            <a:off x="-8137383" y="10744704"/>
            <a:ext cx="731780" cy="695600"/>
            <a:chOff x="434819" y="9747300"/>
            <a:chExt cx="731780" cy="695600"/>
          </a:xfrm>
        </p:grpSpPr>
        <p:sp>
          <p:nvSpPr>
            <p:cNvPr id="427" name="Shape 427"/>
            <p:cNvSpPr/>
            <p:nvPr/>
          </p:nvSpPr>
          <p:spPr>
            <a:xfrm>
              <a:off x="434819" y="9750937"/>
              <a:ext cx="727499" cy="689400"/>
            </a:xfrm>
            <a:prstGeom prst="rect">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28" name="Shape 428"/>
            <p:cNvGrpSpPr/>
            <p:nvPr/>
          </p:nvGrpSpPr>
          <p:grpSpPr>
            <a:xfrm>
              <a:off x="440481" y="9747300"/>
              <a:ext cx="726118" cy="695600"/>
              <a:chOff x="440481" y="9747300"/>
              <a:chExt cx="726118" cy="695600"/>
            </a:xfrm>
          </p:grpSpPr>
          <p:sp>
            <p:nvSpPr>
              <p:cNvPr id="429" name="Shape 429"/>
              <p:cNvSpPr/>
              <p:nvPr/>
            </p:nvSpPr>
            <p:spPr>
              <a:xfrm flipH="1" rot="10800000">
                <a:off x="444500" y="9747300"/>
                <a:ext cx="722100" cy="692100"/>
              </a:xfrm>
              <a:prstGeom prst="straightConnector1">
                <a:avLst/>
              </a:prstGeom>
              <a:noFill/>
              <a:ln cap="flat" cmpd="sng" w="19050">
                <a:solidFill>
                  <a:srgbClr val="9FC5E8"/>
                </a:solidFill>
                <a:prstDash val="solid"/>
                <a:round/>
                <a:headEnd len="lg" w="lg" type="none"/>
                <a:tailEnd len="lg" w="lg" type="none"/>
              </a:ln>
            </p:spPr>
          </p:sp>
          <p:sp>
            <p:nvSpPr>
              <p:cNvPr id="430" name="Shape 430"/>
              <p:cNvSpPr/>
              <p:nvPr/>
            </p:nvSpPr>
            <p:spPr>
              <a:xfrm rot="10800000">
                <a:off x="440481" y="9750800"/>
                <a:ext cx="720900" cy="692100"/>
              </a:xfrm>
              <a:prstGeom prst="straightConnector1">
                <a:avLst/>
              </a:prstGeom>
              <a:noFill/>
              <a:ln cap="flat" cmpd="sng" w="19050">
                <a:solidFill>
                  <a:srgbClr val="9FC5E8"/>
                </a:solidFill>
                <a:prstDash val="solid"/>
                <a:round/>
                <a:headEnd len="lg" w="lg" type="none"/>
                <a:tailEnd len="lg" w="lg" type="none"/>
              </a:ln>
            </p:spPr>
          </p:sp>
        </p:grpSp>
      </p:grpSp>
      <p:grpSp>
        <p:nvGrpSpPr>
          <p:cNvPr id="431" name="Shape 431"/>
          <p:cNvGrpSpPr/>
          <p:nvPr/>
        </p:nvGrpSpPr>
        <p:grpSpPr>
          <a:xfrm>
            <a:off x="-7053588" y="10681309"/>
            <a:ext cx="1036510" cy="901932"/>
            <a:chOff x="1254863" y="11427559"/>
            <a:chExt cx="1036510" cy="901932"/>
          </a:xfrm>
        </p:grpSpPr>
        <p:sp>
          <p:nvSpPr>
            <p:cNvPr id="432" name="Shape 432"/>
            <p:cNvSpPr/>
            <p:nvPr/>
          </p:nvSpPr>
          <p:spPr>
            <a:xfrm flipH="1" rot="-5384530">
              <a:off x="1580434" y="11619411"/>
              <a:ext cx="899609" cy="518228"/>
            </a:xfrm>
            <a:prstGeom prst="flowChartManualOperation">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33" name="Shape 433"/>
            <p:cNvGrpSpPr/>
            <p:nvPr/>
          </p:nvGrpSpPr>
          <p:grpSpPr>
            <a:xfrm flipH="1" rot="-10784636">
              <a:off x="1256885" y="11428720"/>
              <a:ext cx="510196" cy="899609"/>
              <a:chOff x="1618757" y="9645837"/>
              <a:chExt cx="518223" cy="899600"/>
            </a:xfrm>
          </p:grpSpPr>
          <p:sp>
            <p:nvSpPr>
              <p:cNvPr id="434" name="Shape 434"/>
              <p:cNvSpPr/>
              <p:nvPr/>
            </p:nvSpPr>
            <p:spPr>
              <a:xfrm flipH="1" rot="5400000">
                <a:off x="1428069" y="9836525"/>
                <a:ext cx="899600" cy="518223"/>
              </a:xfrm>
              <a:prstGeom prst="flowChartManualOperation">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5" name="Shape 435"/>
              <p:cNvSpPr/>
              <p:nvPr/>
            </p:nvSpPr>
            <p:spPr>
              <a:xfrm flipH="1" rot="10800000">
                <a:off x="1621619" y="9650866"/>
                <a:ext cx="512400" cy="725400"/>
              </a:xfrm>
              <a:prstGeom prst="straightConnector1">
                <a:avLst/>
              </a:prstGeom>
              <a:noFill/>
              <a:ln cap="flat" cmpd="sng" w="19050">
                <a:solidFill>
                  <a:srgbClr val="9FC5E8"/>
                </a:solidFill>
                <a:prstDash val="solid"/>
                <a:round/>
                <a:headEnd len="lg" w="lg" type="none"/>
                <a:tailEnd len="lg" w="lg" type="none"/>
              </a:ln>
            </p:spPr>
          </p:sp>
          <p:sp>
            <p:nvSpPr>
              <p:cNvPr id="436" name="Shape 436"/>
              <p:cNvSpPr/>
              <p:nvPr/>
            </p:nvSpPr>
            <p:spPr>
              <a:xfrm rot="10800000">
                <a:off x="1619984" y="9827175"/>
                <a:ext cx="506400" cy="711000"/>
              </a:xfrm>
              <a:prstGeom prst="straightConnector1">
                <a:avLst/>
              </a:prstGeom>
              <a:noFill/>
              <a:ln cap="flat" cmpd="sng" w="19050">
                <a:solidFill>
                  <a:srgbClr val="9FC5E8"/>
                </a:solidFill>
                <a:prstDash val="solid"/>
                <a:round/>
                <a:headEnd len="lg" w="lg" type="none"/>
                <a:tailEnd len="lg" w="lg" type="none"/>
              </a:ln>
            </p:spPr>
          </p:sp>
        </p:grpSp>
      </p:grpSp>
      <p:sp>
        <p:nvSpPr>
          <p:cNvPr id="437" name="Shape 437"/>
          <p:cNvSpPr/>
          <p:nvPr/>
        </p:nvSpPr>
        <p:spPr>
          <a:xfrm>
            <a:off x="-1832515" y="8789841"/>
            <a:ext cx="727500" cy="689400"/>
          </a:xfrm>
          <a:prstGeom prst="rect">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8" name="Shape 438"/>
          <p:cNvSpPr/>
          <p:nvPr/>
        </p:nvSpPr>
        <p:spPr>
          <a:xfrm>
            <a:off x="-3492422" y="9010791"/>
            <a:ext cx="271500" cy="247500"/>
          </a:xfrm>
          <a:prstGeom prst="rightArrow">
            <a:avLst>
              <a:gd fmla="val 50000" name="adj1"/>
              <a:gd fmla="val 50000" name="adj2"/>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9" name="Shape 439"/>
          <p:cNvSpPr/>
          <p:nvPr/>
        </p:nvSpPr>
        <p:spPr>
          <a:xfrm>
            <a:off x="-2202072" y="9010791"/>
            <a:ext cx="271500" cy="247500"/>
          </a:xfrm>
          <a:prstGeom prst="rightArrow">
            <a:avLst>
              <a:gd fmla="val 50000" name="adj1"/>
              <a:gd fmla="val 50000" name="adj2"/>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40" name="Shape 440"/>
          <p:cNvGrpSpPr/>
          <p:nvPr/>
        </p:nvGrpSpPr>
        <p:grpSpPr>
          <a:xfrm>
            <a:off x="-4379645" y="8786204"/>
            <a:ext cx="731780" cy="695600"/>
            <a:chOff x="434819" y="9747300"/>
            <a:chExt cx="731780" cy="695600"/>
          </a:xfrm>
        </p:grpSpPr>
        <p:sp>
          <p:nvSpPr>
            <p:cNvPr id="441" name="Shape 441"/>
            <p:cNvSpPr/>
            <p:nvPr/>
          </p:nvSpPr>
          <p:spPr>
            <a:xfrm>
              <a:off x="434819" y="9750937"/>
              <a:ext cx="727499" cy="689400"/>
            </a:xfrm>
            <a:prstGeom prst="rect">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42" name="Shape 442"/>
            <p:cNvGrpSpPr/>
            <p:nvPr/>
          </p:nvGrpSpPr>
          <p:grpSpPr>
            <a:xfrm>
              <a:off x="440481" y="9747300"/>
              <a:ext cx="726118" cy="695600"/>
              <a:chOff x="440481" y="9747300"/>
              <a:chExt cx="726118" cy="695600"/>
            </a:xfrm>
          </p:grpSpPr>
          <p:sp>
            <p:nvSpPr>
              <p:cNvPr id="443" name="Shape 443"/>
              <p:cNvSpPr/>
              <p:nvPr/>
            </p:nvSpPr>
            <p:spPr>
              <a:xfrm flipH="1" rot="10800000">
                <a:off x="444500" y="9747300"/>
                <a:ext cx="722100" cy="692100"/>
              </a:xfrm>
              <a:prstGeom prst="straightConnector1">
                <a:avLst/>
              </a:prstGeom>
              <a:noFill/>
              <a:ln cap="flat" cmpd="sng" w="19050">
                <a:solidFill>
                  <a:srgbClr val="9FC5E8"/>
                </a:solidFill>
                <a:prstDash val="solid"/>
                <a:round/>
                <a:headEnd len="lg" w="lg" type="none"/>
                <a:tailEnd len="lg" w="lg" type="none"/>
              </a:ln>
            </p:spPr>
          </p:sp>
          <p:sp>
            <p:nvSpPr>
              <p:cNvPr id="444" name="Shape 444"/>
              <p:cNvSpPr/>
              <p:nvPr/>
            </p:nvSpPr>
            <p:spPr>
              <a:xfrm rot="10800000">
                <a:off x="440481" y="9750800"/>
                <a:ext cx="720900" cy="692100"/>
              </a:xfrm>
              <a:prstGeom prst="straightConnector1">
                <a:avLst/>
              </a:prstGeom>
              <a:noFill/>
              <a:ln cap="flat" cmpd="sng" w="19050">
                <a:solidFill>
                  <a:srgbClr val="9FC5E8"/>
                </a:solidFill>
                <a:prstDash val="solid"/>
                <a:round/>
                <a:headEnd len="lg" w="lg" type="none"/>
                <a:tailEnd len="lg" w="lg" type="none"/>
              </a:ln>
            </p:spPr>
          </p:sp>
        </p:grpSp>
      </p:grpSp>
      <p:sp>
        <p:nvSpPr>
          <p:cNvPr id="445" name="Shape 445"/>
          <p:cNvSpPr/>
          <p:nvPr/>
        </p:nvSpPr>
        <p:spPr>
          <a:xfrm>
            <a:off x="-2679427" y="8789860"/>
            <a:ext cx="384600" cy="689400"/>
          </a:xfrm>
          <a:prstGeom prst="rect">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6" name="Shape 446"/>
          <p:cNvSpPr/>
          <p:nvPr/>
        </p:nvSpPr>
        <p:spPr>
          <a:xfrm>
            <a:off x="-3083364" y="8790397"/>
            <a:ext cx="336900" cy="689400"/>
          </a:xfrm>
          <a:prstGeom prst="rect">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7" name="Shape 447"/>
          <p:cNvSpPr/>
          <p:nvPr/>
        </p:nvSpPr>
        <p:spPr>
          <a:xfrm flipH="1" rot="10800000">
            <a:off x="-3078452" y="8786578"/>
            <a:ext cx="336600" cy="335100"/>
          </a:xfrm>
          <a:prstGeom prst="straightConnector1">
            <a:avLst/>
          </a:prstGeom>
          <a:noFill/>
          <a:ln cap="flat" cmpd="sng" w="19050">
            <a:solidFill>
              <a:srgbClr val="9FC5E8"/>
            </a:solidFill>
            <a:prstDash val="solid"/>
            <a:round/>
            <a:headEnd len="lg" w="lg" type="none"/>
            <a:tailEnd len="lg" w="lg" type="none"/>
          </a:ln>
        </p:spPr>
      </p:sp>
      <p:sp>
        <p:nvSpPr>
          <p:cNvPr id="448" name="Shape 448"/>
          <p:cNvSpPr/>
          <p:nvPr/>
        </p:nvSpPr>
        <p:spPr>
          <a:xfrm rot="10800000">
            <a:off x="-3077927" y="9152060"/>
            <a:ext cx="330600" cy="330300"/>
          </a:xfrm>
          <a:prstGeom prst="straightConnector1">
            <a:avLst/>
          </a:prstGeom>
          <a:noFill/>
          <a:ln cap="flat" cmpd="sng" w="19050">
            <a:solidFill>
              <a:srgbClr val="9FC5E8"/>
            </a:solidFill>
            <a:prstDash val="solid"/>
            <a:round/>
            <a:headEnd len="lg" w="lg" type="none"/>
            <a:tailEnd len="lg" w="lg" type="none"/>
          </a:ln>
        </p:spPr>
      </p:sp>
      <p:grpSp>
        <p:nvGrpSpPr>
          <p:cNvPr id="449" name="Shape 449"/>
          <p:cNvGrpSpPr/>
          <p:nvPr/>
        </p:nvGrpSpPr>
        <p:grpSpPr>
          <a:xfrm>
            <a:off x="-5729928" y="573790"/>
            <a:ext cx="866824" cy="280666"/>
            <a:chOff x="6210428" y="1861161"/>
            <a:chExt cx="1076400" cy="348351"/>
          </a:xfrm>
        </p:grpSpPr>
        <p:sp>
          <p:nvSpPr>
            <p:cNvPr id="450" name="Shape 450"/>
            <p:cNvSpPr/>
            <p:nvPr/>
          </p:nvSpPr>
          <p:spPr>
            <a:xfrm>
              <a:off x="6210428" y="1861813"/>
              <a:ext cx="1076400" cy="347700"/>
            </a:xfrm>
            <a:prstGeom prst="roundRect">
              <a:avLst>
                <a:gd fmla="val 50000" name="adj"/>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1" name="Shape 451"/>
            <p:cNvSpPr/>
            <p:nvPr/>
          </p:nvSpPr>
          <p:spPr>
            <a:xfrm>
              <a:off x="6748628" y="1861161"/>
              <a:ext cx="0" cy="347700"/>
            </a:xfrm>
            <a:prstGeom prst="straightConnector1">
              <a:avLst/>
            </a:prstGeom>
            <a:noFill/>
            <a:ln cap="flat" cmpd="sng" w="19050">
              <a:solidFill>
                <a:srgbClr val="9FC5E8"/>
              </a:solidFill>
              <a:prstDash val="solid"/>
              <a:round/>
              <a:headEnd len="lg" w="lg" type="none"/>
              <a:tailEnd len="lg" w="lg" type="none"/>
            </a:ln>
          </p:spPr>
        </p:sp>
      </p:grpSp>
      <p:sp>
        <p:nvSpPr>
          <p:cNvPr id="452" name="Shape 452"/>
          <p:cNvSpPr/>
          <p:nvPr/>
        </p:nvSpPr>
        <p:spPr>
          <a:xfrm rot="5400000">
            <a:off x="-5142626" y="670773"/>
            <a:ext cx="97200" cy="86700"/>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453" name="Shape 453"/>
          <p:cNvSpPr/>
          <p:nvPr/>
        </p:nvSpPr>
        <p:spPr>
          <a:xfrm rot="-5400000">
            <a:off x="-5539830" y="670773"/>
            <a:ext cx="97200" cy="86700"/>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454" name="Shape 454"/>
          <p:cNvSpPr/>
          <p:nvPr/>
        </p:nvSpPr>
        <p:spPr>
          <a:xfrm>
            <a:off x="-1878762" y="9723500"/>
            <a:ext cx="727500" cy="689400"/>
          </a:xfrm>
          <a:prstGeom prst="rect">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5" name="Shape 455"/>
          <p:cNvSpPr/>
          <p:nvPr/>
        </p:nvSpPr>
        <p:spPr>
          <a:xfrm>
            <a:off x="-3538669" y="9944450"/>
            <a:ext cx="271500" cy="247500"/>
          </a:xfrm>
          <a:prstGeom prst="rightArrow">
            <a:avLst>
              <a:gd fmla="val 50000" name="adj1"/>
              <a:gd fmla="val 50000" name="adj2"/>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6" name="Shape 456"/>
          <p:cNvSpPr/>
          <p:nvPr/>
        </p:nvSpPr>
        <p:spPr>
          <a:xfrm>
            <a:off x="-2202072" y="9944728"/>
            <a:ext cx="271500" cy="247500"/>
          </a:xfrm>
          <a:prstGeom prst="rightArrow">
            <a:avLst>
              <a:gd fmla="val 50000" name="adj1"/>
              <a:gd fmla="val 50000" name="adj2"/>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57" name="Shape 457"/>
          <p:cNvGrpSpPr/>
          <p:nvPr/>
        </p:nvGrpSpPr>
        <p:grpSpPr>
          <a:xfrm>
            <a:off x="-4425892" y="9719863"/>
            <a:ext cx="731780" cy="695600"/>
            <a:chOff x="434819" y="9747300"/>
            <a:chExt cx="731780" cy="695600"/>
          </a:xfrm>
        </p:grpSpPr>
        <p:sp>
          <p:nvSpPr>
            <p:cNvPr id="458" name="Shape 458"/>
            <p:cNvSpPr/>
            <p:nvPr/>
          </p:nvSpPr>
          <p:spPr>
            <a:xfrm>
              <a:off x="434819" y="9750937"/>
              <a:ext cx="727499" cy="689400"/>
            </a:xfrm>
            <a:prstGeom prst="rect">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59" name="Shape 459"/>
            <p:cNvGrpSpPr/>
            <p:nvPr/>
          </p:nvGrpSpPr>
          <p:grpSpPr>
            <a:xfrm>
              <a:off x="440481" y="9747300"/>
              <a:ext cx="726118" cy="695600"/>
              <a:chOff x="440481" y="9747300"/>
              <a:chExt cx="726118" cy="695600"/>
            </a:xfrm>
          </p:grpSpPr>
          <p:sp>
            <p:nvSpPr>
              <p:cNvPr id="460" name="Shape 460"/>
              <p:cNvSpPr/>
              <p:nvPr/>
            </p:nvSpPr>
            <p:spPr>
              <a:xfrm flipH="1" rot="10800000">
                <a:off x="444500" y="9747300"/>
                <a:ext cx="722100" cy="692100"/>
              </a:xfrm>
              <a:prstGeom prst="straightConnector1">
                <a:avLst/>
              </a:prstGeom>
              <a:noFill/>
              <a:ln cap="flat" cmpd="sng" w="19050">
                <a:solidFill>
                  <a:srgbClr val="9FC5E8"/>
                </a:solidFill>
                <a:prstDash val="solid"/>
                <a:round/>
                <a:headEnd len="lg" w="lg" type="none"/>
                <a:tailEnd len="lg" w="lg" type="none"/>
              </a:ln>
            </p:spPr>
          </p:sp>
          <p:sp>
            <p:nvSpPr>
              <p:cNvPr id="461" name="Shape 461"/>
              <p:cNvSpPr/>
              <p:nvPr/>
            </p:nvSpPr>
            <p:spPr>
              <a:xfrm rot="10800000">
                <a:off x="440481" y="9750800"/>
                <a:ext cx="720900" cy="692100"/>
              </a:xfrm>
              <a:prstGeom prst="straightConnector1">
                <a:avLst/>
              </a:prstGeom>
              <a:noFill/>
              <a:ln cap="flat" cmpd="sng" w="19050">
                <a:solidFill>
                  <a:srgbClr val="9FC5E8"/>
                </a:solidFill>
                <a:prstDash val="solid"/>
                <a:round/>
                <a:headEnd len="lg" w="lg" type="none"/>
                <a:tailEnd len="lg" w="lg" type="none"/>
              </a:ln>
            </p:spPr>
          </p:sp>
        </p:grpSp>
      </p:grpSp>
      <p:grpSp>
        <p:nvGrpSpPr>
          <p:cNvPr id="462" name="Shape 462"/>
          <p:cNvGrpSpPr/>
          <p:nvPr/>
        </p:nvGrpSpPr>
        <p:grpSpPr>
          <a:xfrm>
            <a:off x="-3082966" y="9673860"/>
            <a:ext cx="784702" cy="788536"/>
            <a:chOff x="8891897" y="10757223"/>
            <a:chExt cx="695781" cy="788536"/>
          </a:xfrm>
        </p:grpSpPr>
        <p:sp>
          <p:nvSpPr>
            <p:cNvPr id="463" name="Shape 463"/>
            <p:cNvSpPr/>
            <p:nvPr/>
          </p:nvSpPr>
          <p:spPr>
            <a:xfrm rot="5400000">
              <a:off x="9047397" y="11008760"/>
              <a:ext cx="384600" cy="689400"/>
            </a:xfrm>
            <a:prstGeom prst="rect">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4" name="Shape 464"/>
            <p:cNvSpPr/>
            <p:nvPr/>
          </p:nvSpPr>
          <p:spPr>
            <a:xfrm rot="5400000">
              <a:off x="9070710" y="10580973"/>
              <a:ext cx="336900" cy="689400"/>
            </a:xfrm>
            <a:prstGeom prst="rect">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5" name="Shape 465"/>
            <p:cNvSpPr/>
            <p:nvPr/>
          </p:nvSpPr>
          <p:spPr>
            <a:xfrm flipH="1" rot="-5400000">
              <a:off x="9251828" y="10762885"/>
              <a:ext cx="336600" cy="335100"/>
            </a:xfrm>
            <a:prstGeom prst="straightConnector1">
              <a:avLst/>
            </a:prstGeom>
            <a:noFill/>
            <a:ln cap="flat" cmpd="sng" w="19050">
              <a:solidFill>
                <a:srgbClr val="9FC5E8"/>
              </a:solidFill>
              <a:prstDash val="solid"/>
              <a:round/>
              <a:headEnd len="lg" w="lg" type="none"/>
              <a:tailEnd len="lg" w="lg" type="none"/>
            </a:ln>
          </p:spPr>
        </p:sp>
        <p:sp>
          <p:nvSpPr>
            <p:cNvPr id="466" name="Shape 466"/>
            <p:cNvSpPr/>
            <p:nvPr/>
          </p:nvSpPr>
          <p:spPr>
            <a:xfrm rot="-5400000">
              <a:off x="8891747" y="10762810"/>
              <a:ext cx="330600" cy="330300"/>
            </a:xfrm>
            <a:prstGeom prst="straightConnector1">
              <a:avLst/>
            </a:prstGeom>
            <a:noFill/>
            <a:ln cap="flat" cmpd="sng" w="19050">
              <a:solidFill>
                <a:srgbClr val="9FC5E8"/>
              </a:solidFill>
              <a:prstDash val="solid"/>
              <a:round/>
              <a:headEnd len="lg" w="lg" type="none"/>
              <a:tailEnd len="lg" w="lg" type="none"/>
            </a:ln>
          </p:spPr>
        </p:sp>
      </p:grpSp>
      <p:sp>
        <p:nvSpPr>
          <p:cNvPr id="467" name="Shape 467"/>
          <p:cNvSpPr/>
          <p:nvPr/>
        </p:nvSpPr>
        <p:spPr>
          <a:xfrm>
            <a:off x="-1897272" y="10747875"/>
            <a:ext cx="727500" cy="689400"/>
          </a:xfrm>
          <a:prstGeom prst="rect">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8" name="Shape 468"/>
          <p:cNvSpPr/>
          <p:nvPr/>
        </p:nvSpPr>
        <p:spPr>
          <a:xfrm>
            <a:off x="-3557179" y="10968825"/>
            <a:ext cx="271500" cy="247500"/>
          </a:xfrm>
          <a:prstGeom prst="rightArrow">
            <a:avLst>
              <a:gd fmla="val 50000" name="adj1"/>
              <a:gd fmla="val 50000" name="adj2"/>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9" name="Shape 469"/>
          <p:cNvSpPr/>
          <p:nvPr/>
        </p:nvSpPr>
        <p:spPr>
          <a:xfrm>
            <a:off x="-2220583" y="10969103"/>
            <a:ext cx="271500" cy="247500"/>
          </a:xfrm>
          <a:prstGeom prst="rightArrow">
            <a:avLst>
              <a:gd fmla="val 50000" name="adj1"/>
              <a:gd fmla="val 50000" name="adj2"/>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70" name="Shape 470"/>
          <p:cNvGrpSpPr/>
          <p:nvPr/>
        </p:nvGrpSpPr>
        <p:grpSpPr>
          <a:xfrm>
            <a:off x="-4444402" y="10744238"/>
            <a:ext cx="731780" cy="695600"/>
            <a:chOff x="434819" y="9747300"/>
            <a:chExt cx="731780" cy="695600"/>
          </a:xfrm>
        </p:grpSpPr>
        <p:sp>
          <p:nvSpPr>
            <p:cNvPr id="471" name="Shape 471"/>
            <p:cNvSpPr/>
            <p:nvPr/>
          </p:nvSpPr>
          <p:spPr>
            <a:xfrm>
              <a:off x="434819" y="9750937"/>
              <a:ext cx="727499" cy="689400"/>
            </a:xfrm>
            <a:prstGeom prst="rect">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72" name="Shape 472"/>
            <p:cNvGrpSpPr/>
            <p:nvPr/>
          </p:nvGrpSpPr>
          <p:grpSpPr>
            <a:xfrm>
              <a:off x="440481" y="9747300"/>
              <a:ext cx="726118" cy="695600"/>
              <a:chOff x="440481" y="9747300"/>
              <a:chExt cx="726118" cy="695600"/>
            </a:xfrm>
          </p:grpSpPr>
          <p:sp>
            <p:nvSpPr>
              <p:cNvPr id="473" name="Shape 473"/>
              <p:cNvSpPr/>
              <p:nvPr/>
            </p:nvSpPr>
            <p:spPr>
              <a:xfrm flipH="1" rot="10800000">
                <a:off x="444500" y="9747300"/>
                <a:ext cx="722100" cy="692100"/>
              </a:xfrm>
              <a:prstGeom prst="straightConnector1">
                <a:avLst/>
              </a:prstGeom>
              <a:noFill/>
              <a:ln cap="flat" cmpd="sng" w="19050">
                <a:solidFill>
                  <a:srgbClr val="9FC5E8"/>
                </a:solidFill>
                <a:prstDash val="solid"/>
                <a:round/>
                <a:headEnd len="lg" w="lg" type="none"/>
                <a:tailEnd len="lg" w="lg" type="none"/>
              </a:ln>
            </p:spPr>
          </p:sp>
          <p:sp>
            <p:nvSpPr>
              <p:cNvPr id="474" name="Shape 474"/>
              <p:cNvSpPr/>
              <p:nvPr/>
            </p:nvSpPr>
            <p:spPr>
              <a:xfrm rot="10800000">
                <a:off x="440481" y="9750800"/>
                <a:ext cx="720900" cy="692100"/>
              </a:xfrm>
              <a:prstGeom prst="straightConnector1">
                <a:avLst/>
              </a:prstGeom>
              <a:noFill/>
              <a:ln cap="flat" cmpd="sng" w="19050">
                <a:solidFill>
                  <a:srgbClr val="9FC5E8"/>
                </a:solidFill>
                <a:prstDash val="solid"/>
                <a:round/>
                <a:headEnd len="lg" w="lg" type="none"/>
                <a:tailEnd len="lg" w="lg" type="none"/>
              </a:ln>
            </p:spPr>
          </p:sp>
        </p:grpSp>
      </p:grpSp>
      <p:grpSp>
        <p:nvGrpSpPr>
          <p:cNvPr id="475" name="Shape 475"/>
          <p:cNvGrpSpPr/>
          <p:nvPr/>
        </p:nvGrpSpPr>
        <p:grpSpPr>
          <a:xfrm>
            <a:off x="-3154446" y="10744336"/>
            <a:ext cx="350815" cy="327975"/>
            <a:chOff x="434819" y="9747300"/>
            <a:chExt cx="731780" cy="695600"/>
          </a:xfrm>
        </p:grpSpPr>
        <p:sp>
          <p:nvSpPr>
            <p:cNvPr id="476" name="Shape 476"/>
            <p:cNvSpPr/>
            <p:nvPr/>
          </p:nvSpPr>
          <p:spPr>
            <a:xfrm>
              <a:off x="434819" y="9750937"/>
              <a:ext cx="727499" cy="689400"/>
            </a:xfrm>
            <a:prstGeom prst="rect">
              <a:avLst/>
            </a:prstGeom>
            <a:solidFill>
              <a:srgbClr val="FFFFFF"/>
            </a:solidFill>
            <a:ln cap="flat" cmpd="sng" w="19050">
              <a:solidFill>
                <a:srgbClr val="CFE2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477" name="Shape 477"/>
            <p:cNvGrpSpPr/>
            <p:nvPr/>
          </p:nvGrpSpPr>
          <p:grpSpPr>
            <a:xfrm>
              <a:off x="440481" y="9747300"/>
              <a:ext cx="726118" cy="695600"/>
              <a:chOff x="440481" y="9747300"/>
              <a:chExt cx="726118" cy="695600"/>
            </a:xfrm>
          </p:grpSpPr>
          <p:sp>
            <p:nvSpPr>
              <p:cNvPr id="478" name="Shape 478"/>
              <p:cNvSpPr/>
              <p:nvPr/>
            </p:nvSpPr>
            <p:spPr>
              <a:xfrm flipH="1" rot="10800000">
                <a:off x="444500" y="9747300"/>
                <a:ext cx="722100" cy="692100"/>
              </a:xfrm>
              <a:prstGeom prst="straightConnector1">
                <a:avLst/>
              </a:prstGeom>
              <a:noFill/>
              <a:ln cap="flat" cmpd="sng" w="19050">
                <a:solidFill>
                  <a:srgbClr val="CFE2F3"/>
                </a:solidFill>
                <a:prstDash val="solid"/>
                <a:round/>
                <a:headEnd len="lg" w="lg" type="none"/>
                <a:tailEnd len="lg" w="lg" type="none"/>
              </a:ln>
            </p:spPr>
          </p:sp>
          <p:sp>
            <p:nvSpPr>
              <p:cNvPr id="479" name="Shape 479"/>
              <p:cNvSpPr/>
              <p:nvPr/>
            </p:nvSpPr>
            <p:spPr>
              <a:xfrm rot="10800000">
                <a:off x="440481" y="9750800"/>
                <a:ext cx="720900" cy="692100"/>
              </a:xfrm>
              <a:prstGeom prst="straightConnector1">
                <a:avLst/>
              </a:prstGeom>
              <a:noFill/>
              <a:ln cap="flat" cmpd="sng" w="19050">
                <a:solidFill>
                  <a:srgbClr val="CFE2F3"/>
                </a:solidFill>
                <a:prstDash val="solid"/>
                <a:round/>
                <a:headEnd len="lg" w="lg" type="none"/>
                <a:tailEnd len="lg" w="lg" type="none"/>
              </a:ln>
            </p:spPr>
          </p:sp>
        </p:grpSp>
      </p:grpSp>
      <p:sp>
        <p:nvSpPr>
          <p:cNvPr id="480" name="Shape 480"/>
          <p:cNvSpPr/>
          <p:nvPr/>
        </p:nvSpPr>
        <p:spPr>
          <a:xfrm>
            <a:off x="-2777585" y="11074026"/>
            <a:ext cx="348900" cy="325200"/>
          </a:xfrm>
          <a:prstGeom prst="rect">
            <a:avLst/>
          </a:prstGeom>
          <a:solidFill>
            <a:srgbClr val="CFE2F3"/>
          </a:solidFill>
          <a:ln cap="flat" cmpd="sng" w="19050">
            <a:solidFill>
              <a:srgbClr val="CFE2F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1" name="Shape 481"/>
          <p:cNvSpPr txBox="1"/>
          <p:nvPr/>
        </p:nvSpPr>
        <p:spPr>
          <a:xfrm>
            <a:off x="-2835664" y="10823426"/>
            <a:ext cx="628800" cy="276000"/>
          </a:xfrm>
          <a:prstGeom prst="rect">
            <a:avLst/>
          </a:prstGeom>
          <a:noFill/>
          <a:ln>
            <a:noFill/>
          </a:ln>
        </p:spPr>
        <p:txBody>
          <a:bodyPr anchorCtr="0" anchor="ctr" bIns="91425" lIns="91425" rIns="91425" tIns="91425">
            <a:noAutofit/>
          </a:bodyPr>
          <a:lstStyle/>
          <a:p>
            <a:pPr lvl="0" rtl="0" algn="l">
              <a:spcBef>
                <a:spcPts val="0"/>
              </a:spcBef>
              <a:buNone/>
            </a:pPr>
            <a:r>
              <a:rPr b="0" lang="en" sz="900">
                <a:solidFill>
                  <a:srgbClr val="073763"/>
                </a:solidFill>
              </a:rPr>
              <a:t>Fade</a:t>
            </a:r>
          </a:p>
        </p:txBody>
      </p:sp>
      <p:grpSp>
        <p:nvGrpSpPr>
          <p:cNvPr id="482" name="Shape 482"/>
          <p:cNvGrpSpPr/>
          <p:nvPr/>
        </p:nvGrpSpPr>
        <p:grpSpPr>
          <a:xfrm>
            <a:off x="-6458327" y="4369821"/>
            <a:ext cx="594860" cy="129762"/>
            <a:chOff x="-6458499" y="5598886"/>
            <a:chExt cx="1156866" cy="250506"/>
          </a:xfrm>
        </p:grpSpPr>
        <p:grpSp>
          <p:nvGrpSpPr>
            <p:cNvPr id="483" name="Shape 483"/>
            <p:cNvGrpSpPr/>
            <p:nvPr/>
          </p:nvGrpSpPr>
          <p:grpSpPr>
            <a:xfrm>
              <a:off x="-6458499" y="5598886"/>
              <a:ext cx="250506" cy="250506"/>
              <a:chOff x="7810500" y="1485900"/>
              <a:chExt cx="1419300" cy="1419300"/>
            </a:xfrm>
          </p:grpSpPr>
          <p:sp>
            <p:nvSpPr>
              <p:cNvPr id="484" name="Shape 484"/>
              <p:cNvSpPr/>
              <p:nvPr/>
            </p:nvSpPr>
            <p:spPr>
              <a:xfrm>
                <a:off x="7810500" y="1485900"/>
                <a:ext cx="1419300" cy="1419300"/>
              </a:xfrm>
              <a:prstGeom prst="ellipse">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485" name="Shape 485"/>
              <p:cNvSpPr/>
              <p:nvPr/>
            </p:nvSpPr>
            <p:spPr>
              <a:xfrm rot="5400000">
                <a:off x="8289150" y="1773000"/>
                <a:ext cx="728700" cy="845100"/>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grpSp>
        <p:sp>
          <p:nvSpPr>
            <p:cNvPr id="486" name="Shape 486"/>
            <p:cNvSpPr/>
            <p:nvPr/>
          </p:nvSpPr>
          <p:spPr>
            <a:xfrm>
              <a:off x="-6161732" y="5598890"/>
              <a:ext cx="250500" cy="250500"/>
            </a:xfrm>
            <a:prstGeom prst="ellipse">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7" name="Shape 487"/>
            <p:cNvSpPr/>
            <p:nvPr/>
          </p:nvSpPr>
          <p:spPr>
            <a:xfrm>
              <a:off x="-5856932" y="5598890"/>
              <a:ext cx="250500" cy="250500"/>
            </a:xfrm>
            <a:prstGeom prst="ellipse">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8" name="Shape 488"/>
            <p:cNvSpPr/>
            <p:nvPr/>
          </p:nvSpPr>
          <p:spPr>
            <a:xfrm>
              <a:off x="-5552132" y="5598890"/>
              <a:ext cx="250500" cy="250500"/>
            </a:xfrm>
            <a:prstGeom prst="ellipse">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89" name="Shape 489"/>
          <p:cNvSpPr txBox="1"/>
          <p:nvPr/>
        </p:nvSpPr>
        <p:spPr>
          <a:xfrm>
            <a:off x="-5746553" y="979159"/>
            <a:ext cx="1085700" cy="293700"/>
          </a:xfrm>
          <a:prstGeom prst="rect">
            <a:avLst/>
          </a:prstGeom>
          <a:solidFill>
            <a:srgbClr val="CFE2F3"/>
          </a:solidFill>
          <a:ln cap="flat" cmpd="sng" w="9525">
            <a:solidFill>
              <a:srgbClr val="9FC5E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0" lang="en" sz="1100">
                <a:solidFill>
                  <a:srgbClr val="073763"/>
                </a:solidFill>
              </a:rPr>
              <a:t>Actions</a:t>
            </a:r>
          </a:p>
        </p:txBody>
      </p:sp>
      <p:sp>
        <p:nvSpPr>
          <p:cNvPr id="490" name="Shape 490"/>
          <p:cNvSpPr/>
          <p:nvPr/>
        </p:nvSpPr>
        <p:spPr>
          <a:xfrm rot="10800000">
            <a:off x="-4839953" y="1082659"/>
            <a:ext cx="97200" cy="86700"/>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grpSp>
        <p:nvGrpSpPr>
          <p:cNvPr id="491" name="Shape 491"/>
          <p:cNvGrpSpPr/>
          <p:nvPr/>
        </p:nvGrpSpPr>
        <p:grpSpPr>
          <a:xfrm>
            <a:off x="-5660271" y="1494980"/>
            <a:ext cx="962295" cy="227823"/>
            <a:chOff x="-5660065" y="2779248"/>
            <a:chExt cx="1238475" cy="293700"/>
          </a:xfrm>
        </p:grpSpPr>
        <p:sp>
          <p:nvSpPr>
            <p:cNvPr id="492" name="Shape 492"/>
            <p:cNvSpPr txBox="1"/>
            <p:nvPr/>
          </p:nvSpPr>
          <p:spPr>
            <a:xfrm>
              <a:off x="-5660065" y="2779248"/>
              <a:ext cx="1238400" cy="293700"/>
            </a:xfrm>
            <a:prstGeom prst="rect">
              <a:avLst/>
            </a:prstGeom>
            <a:solidFill>
              <a:srgbClr val="FFFFFF"/>
            </a:solidFill>
            <a:ln cap="flat" cmpd="sng" w="9525">
              <a:solidFill>
                <a:srgbClr val="9FC5E8"/>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b="0" lang="en" sz="1100">
                  <a:solidFill>
                    <a:srgbClr val="073763"/>
                  </a:solidFill>
                </a:rPr>
                <a:t>Select</a:t>
              </a:r>
            </a:p>
          </p:txBody>
        </p:sp>
        <p:sp>
          <p:nvSpPr>
            <p:cNvPr id="493" name="Shape 493"/>
            <p:cNvSpPr txBox="1"/>
            <p:nvPr/>
          </p:nvSpPr>
          <p:spPr>
            <a:xfrm>
              <a:off x="-4717090" y="2779248"/>
              <a:ext cx="295500" cy="293700"/>
            </a:xfrm>
            <a:prstGeom prst="rect">
              <a:avLst/>
            </a:prstGeom>
            <a:solidFill>
              <a:srgbClr val="CFE2F3"/>
            </a:solidFill>
            <a:ln cap="flat" cmpd="sng" w="9525">
              <a:solidFill>
                <a:srgbClr val="9FC5E8"/>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b="0" sz="1100">
                <a:solidFill>
                  <a:srgbClr val="073763"/>
                </a:solidFill>
              </a:endParaRPr>
            </a:p>
          </p:txBody>
        </p:sp>
        <p:sp>
          <p:nvSpPr>
            <p:cNvPr id="494" name="Shape 494"/>
            <p:cNvSpPr/>
            <p:nvPr/>
          </p:nvSpPr>
          <p:spPr>
            <a:xfrm rot="10800000">
              <a:off x="-4617940" y="2882748"/>
              <a:ext cx="97200" cy="86700"/>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2" name="Shape 782"/>
        <p:cNvGrpSpPr/>
        <p:nvPr/>
      </p:nvGrpSpPr>
      <p:grpSpPr>
        <a:xfrm>
          <a:off x="0" y="0"/>
          <a:ext cx="0" cy="0"/>
          <a:chOff x="0" y="0"/>
          <a:chExt cx="0" cy="0"/>
        </a:xfrm>
      </p:grpSpPr>
      <p:grpSp>
        <p:nvGrpSpPr>
          <p:cNvPr id="783" name="Shape 783"/>
          <p:cNvGrpSpPr/>
          <p:nvPr/>
        </p:nvGrpSpPr>
        <p:grpSpPr>
          <a:xfrm>
            <a:off x="386330" y="52235"/>
            <a:ext cx="8194851" cy="5042448"/>
            <a:chOff x="2006444" y="13009537"/>
            <a:chExt cx="9166500" cy="5198400"/>
          </a:xfrm>
        </p:grpSpPr>
        <p:sp>
          <p:nvSpPr>
            <p:cNvPr id="784" name="Shape 784"/>
            <p:cNvSpPr/>
            <p:nvPr/>
          </p:nvSpPr>
          <p:spPr>
            <a:xfrm>
              <a:off x="2006444" y="13394137"/>
              <a:ext cx="9166500" cy="48138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85" name="Shape 785"/>
            <p:cNvSpPr/>
            <p:nvPr/>
          </p:nvSpPr>
          <p:spPr>
            <a:xfrm>
              <a:off x="2006444" y="13009537"/>
              <a:ext cx="9166200" cy="3846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6" name="Shape 786"/>
            <p:cNvSpPr/>
            <p:nvPr/>
          </p:nvSpPr>
          <p:spPr>
            <a:xfrm>
              <a:off x="3376778" y="130816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7" name="Shape 787"/>
            <p:cNvSpPr/>
            <p:nvPr/>
          </p:nvSpPr>
          <p:spPr>
            <a:xfrm>
              <a:off x="3703478" y="13081687"/>
              <a:ext cx="69564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0B5394"/>
                  </a:solidFill>
                </a:rPr>
                <a:t>http://www.travelbuddy.com/past_events</a:t>
              </a:r>
            </a:p>
          </p:txBody>
        </p:sp>
        <p:grpSp>
          <p:nvGrpSpPr>
            <p:cNvPr id="788" name="Shape 788"/>
            <p:cNvGrpSpPr/>
            <p:nvPr/>
          </p:nvGrpSpPr>
          <p:grpSpPr>
            <a:xfrm>
              <a:off x="2410784" y="13081687"/>
              <a:ext cx="326700" cy="242100"/>
              <a:chOff x="2839514" y="12002187"/>
              <a:chExt cx="326700" cy="242100"/>
            </a:xfrm>
          </p:grpSpPr>
          <p:sp>
            <p:nvSpPr>
              <p:cNvPr id="789" name="Shape 789"/>
              <p:cNvSpPr/>
              <p:nvPr/>
            </p:nvSpPr>
            <p:spPr>
              <a:xfrm>
                <a:off x="283951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0" name="Shape 790"/>
              <p:cNvSpPr/>
              <p:nvPr/>
            </p:nvSpPr>
            <p:spPr>
              <a:xfrm>
                <a:off x="2918820"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791" name="Shape 791"/>
            <p:cNvGrpSpPr/>
            <p:nvPr/>
          </p:nvGrpSpPr>
          <p:grpSpPr>
            <a:xfrm>
              <a:off x="2084084" y="13080787"/>
              <a:ext cx="326700" cy="242100"/>
              <a:chOff x="2512709" y="12001287"/>
              <a:chExt cx="326700" cy="242100"/>
            </a:xfrm>
          </p:grpSpPr>
          <p:sp>
            <p:nvSpPr>
              <p:cNvPr id="792" name="Shape 792"/>
              <p:cNvSpPr/>
              <p:nvPr/>
            </p:nvSpPr>
            <p:spPr>
              <a:xfrm>
                <a:off x="2512709" y="120012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3" name="Shape 793"/>
              <p:cNvSpPr/>
              <p:nvPr/>
            </p:nvSpPr>
            <p:spPr>
              <a:xfrm rot="10800000">
                <a:off x="2591908"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794" name="Shape 794"/>
            <p:cNvGrpSpPr/>
            <p:nvPr/>
          </p:nvGrpSpPr>
          <p:grpSpPr>
            <a:xfrm>
              <a:off x="2908904" y="13081687"/>
              <a:ext cx="326700" cy="242100"/>
              <a:chOff x="3270854" y="12002187"/>
              <a:chExt cx="326700" cy="242100"/>
            </a:xfrm>
          </p:grpSpPr>
          <p:sp>
            <p:nvSpPr>
              <p:cNvPr id="795" name="Shape 795"/>
              <p:cNvSpPr/>
              <p:nvPr/>
            </p:nvSpPr>
            <p:spPr>
              <a:xfrm>
                <a:off x="327085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6" name="Shape 796"/>
              <p:cNvSpPr/>
              <p:nvPr/>
            </p:nvSpPr>
            <p:spPr>
              <a:xfrm rot="10800000">
                <a:off x="3358207" y="12041368"/>
                <a:ext cx="152101" cy="161937"/>
              </a:xfrm>
              <a:prstGeom prst="flowChartOffpageConnector">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797" name="Shape 797"/>
            <p:cNvSpPr/>
            <p:nvPr/>
          </p:nvSpPr>
          <p:spPr>
            <a:xfrm>
              <a:off x="10754093" y="130807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98" name="Shape 798"/>
          <p:cNvSpPr txBox="1"/>
          <p:nvPr/>
        </p:nvSpPr>
        <p:spPr>
          <a:xfrm>
            <a:off x="39585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Events</a:t>
            </a:r>
          </a:p>
        </p:txBody>
      </p:sp>
      <p:sp>
        <p:nvSpPr>
          <p:cNvPr id="799" name="Shape 799"/>
          <p:cNvSpPr txBox="1"/>
          <p:nvPr/>
        </p:nvSpPr>
        <p:spPr>
          <a:xfrm>
            <a:off x="613031" y="2193329"/>
            <a:ext cx="1714500" cy="323700"/>
          </a:xfrm>
          <a:prstGeom prst="rect">
            <a:avLst/>
          </a:prstGeom>
          <a:noFill/>
          <a:ln>
            <a:noFill/>
          </a:ln>
        </p:spPr>
        <p:txBody>
          <a:bodyPr anchorCtr="0" anchor="ctr" bIns="91425" lIns="91425" rIns="91425" tIns="91425">
            <a:noAutofit/>
          </a:bodyPr>
          <a:lstStyle/>
          <a:p>
            <a:pPr lvl="0" rtl="0" algn="l">
              <a:spcBef>
                <a:spcPts val="0"/>
              </a:spcBef>
              <a:buNone/>
            </a:pPr>
            <a:r>
              <a:rPr b="1" lang="en" sz="1800">
                <a:solidFill>
                  <a:srgbClr val="FFFFFF"/>
                </a:solidFill>
              </a:rPr>
              <a:t>Heading 1</a:t>
            </a:r>
          </a:p>
        </p:txBody>
      </p:sp>
      <p:sp>
        <p:nvSpPr>
          <p:cNvPr id="800" name="Shape 800"/>
          <p:cNvSpPr txBox="1"/>
          <p:nvPr/>
        </p:nvSpPr>
        <p:spPr>
          <a:xfrm>
            <a:off x="613031" y="2517029"/>
            <a:ext cx="2466900" cy="771299"/>
          </a:xfrm>
          <a:prstGeom prst="rect">
            <a:avLst/>
          </a:prstGeom>
          <a:noFill/>
          <a:ln>
            <a:noFill/>
          </a:ln>
        </p:spPr>
        <p:txBody>
          <a:bodyPr anchorCtr="0" anchor="t" bIns="91425" lIns="91425" rIns="91425" tIns="91425">
            <a:noAutofit/>
          </a:bodyPr>
          <a:lstStyle/>
          <a:p>
            <a:pPr lvl="0" rtl="0" algn="l">
              <a:spcBef>
                <a:spcPts val="0"/>
              </a:spcBef>
              <a:buNone/>
            </a:pPr>
            <a:r>
              <a:rPr b="0" lang="en" sz="1200">
                <a:solidFill>
                  <a:srgbClr val="FFFFFF"/>
                </a:solidFill>
              </a:rPr>
              <a:t>Lorem ipsum dolor sit amet, consectetur adipiscing elit. Cras imperdiet enim ac augue auctor viverra.</a:t>
            </a:r>
          </a:p>
        </p:txBody>
      </p:sp>
      <p:sp>
        <p:nvSpPr>
          <p:cNvPr id="801" name="Shape 801"/>
          <p:cNvSpPr txBox="1"/>
          <p:nvPr/>
        </p:nvSpPr>
        <p:spPr>
          <a:xfrm>
            <a:off x="1348350" y="558825"/>
            <a:ext cx="10500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Invitations</a:t>
            </a:r>
          </a:p>
        </p:txBody>
      </p:sp>
      <p:sp>
        <p:nvSpPr>
          <p:cNvPr id="802" name="Shape 802"/>
          <p:cNvSpPr txBox="1"/>
          <p:nvPr/>
        </p:nvSpPr>
        <p:spPr>
          <a:xfrm>
            <a:off x="2398350" y="558825"/>
            <a:ext cx="1158600" cy="3429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Past Events</a:t>
            </a:r>
          </a:p>
        </p:txBody>
      </p:sp>
      <p:sp>
        <p:nvSpPr>
          <p:cNvPr id="803" name="Shape 803"/>
          <p:cNvSpPr txBox="1"/>
          <p:nvPr/>
        </p:nvSpPr>
        <p:spPr>
          <a:xfrm>
            <a:off x="649810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Hi, Mr. X</a:t>
            </a:r>
          </a:p>
        </p:txBody>
      </p:sp>
      <p:sp>
        <p:nvSpPr>
          <p:cNvPr id="804" name="Shape 804"/>
          <p:cNvSpPr/>
          <p:nvPr/>
        </p:nvSpPr>
        <p:spPr>
          <a:xfrm>
            <a:off x="7281328" y="1817873"/>
            <a:ext cx="412500" cy="222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aphicFrame>
        <p:nvGraphicFramePr>
          <p:cNvPr id="805" name="Shape 805"/>
          <p:cNvGraphicFramePr/>
          <p:nvPr/>
        </p:nvGraphicFramePr>
        <p:xfrm>
          <a:off x="520025" y="2158125"/>
          <a:ext cx="3000000" cy="3000000"/>
        </p:xfrm>
        <a:graphic>
          <a:graphicData uri="http://schemas.openxmlformats.org/drawingml/2006/table">
            <a:tbl>
              <a:tblPr>
                <a:noFill/>
                <a:tableStyleId>{C8FC50DD-36E3-4091-BCA5-CD4905A9972C}</a:tableStyleId>
              </a:tblPr>
              <a:tblGrid>
                <a:gridCol w="593100"/>
                <a:gridCol w="756125"/>
                <a:gridCol w="593200"/>
                <a:gridCol w="529475"/>
                <a:gridCol w="665725"/>
                <a:gridCol w="638525"/>
                <a:gridCol w="582200"/>
                <a:gridCol w="524000"/>
                <a:gridCol w="524000"/>
                <a:gridCol w="708350"/>
                <a:gridCol w="1774400"/>
              </a:tblGrid>
              <a:tr h="637325">
                <a:tc>
                  <a:txBody>
                    <a:bodyPr>
                      <a:noAutofit/>
                    </a:bodyPr>
                    <a:lstStyle/>
                    <a:p>
                      <a:pPr lvl="0" rtl="0">
                        <a:spcBef>
                          <a:spcPts val="0"/>
                        </a:spcBef>
                        <a:buNone/>
                      </a:pPr>
                      <a:r>
                        <a:rPr lang="en" sz="1000"/>
                        <a:t>Event Name</a:t>
                      </a:r>
                    </a:p>
                  </a:txBody>
                  <a:tcPr marT="91425" marB="91425" marR="91425" marL="91425"/>
                </a:tc>
                <a:tc>
                  <a:txBody>
                    <a:bodyPr>
                      <a:noAutofit/>
                    </a:bodyPr>
                    <a:lstStyle/>
                    <a:p>
                      <a:pPr lvl="0" rtl="0">
                        <a:spcBef>
                          <a:spcPts val="0"/>
                        </a:spcBef>
                        <a:buNone/>
                      </a:pPr>
                      <a:r>
                        <a:rPr lang="en" sz="1000"/>
                        <a:t>Description</a:t>
                      </a:r>
                    </a:p>
                  </a:txBody>
                  <a:tcPr marT="91425" marB="91425" marR="91425" marL="91425"/>
                </a:tc>
                <a:tc>
                  <a:txBody>
                    <a:bodyPr>
                      <a:noAutofit/>
                    </a:bodyPr>
                    <a:lstStyle/>
                    <a:p>
                      <a:pPr lvl="0" rtl="0">
                        <a:spcBef>
                          <a:spcPts val="0"/>
                        </a:spcBef>
                        <a:buNone/>
                      </a:pPr>
                      <a:r>
                        <a:rPr lang="en" sz="1000">
                          <a:solidFill>
                            <a:schemeClr val="dk1"/>
                          </a:solidFill>
                        </a:rPr>
                        <a:t>Place</a:t>
                      </a:r>
                    </a:p>
                  </a:txBody>
                  <a:tcPr marT="91425" marB="91425" marR="91425" marL="91425"/>
                </a:tc>
                <a:tc>
                  <a:txBody>
                    <a:bodyPr>
                      <a:noAutofit/>
                    </a:bodyPr>
                    <a:lstStyle/>
                    <a:p>
                      <a:pPr lvl="0" rtl="0">
                        <a:spcBef>
                          <a:spcPts val="0"/>
                        </a:spcBef>
                        <a:buNone/>
                      </a:pPr>
                      <a:r>
                        <a:rPr lang="en" sz="1000">
                          <a:solidFill>
                            <a:schemeClr val="dk1"/>
                          </a:solidFill>
                        </a:rPr>
                        <a:t># of people joined</a:t>
                      </a:r>
                    </a:p>
                  </a:txBody>
                  <a:tcPr marT="91425" marB="91425" marR="91425" marL="91425"/>
                </a:tc>
                <a:tc>
                  <a:txBody>
                    <a:bodyPr>
                      <a:noAutofit/>
                    </a:bodyPr>
                    <a:lstStyle/>
                    <a:p>
                      <a:pPr lvl="0" rtl="0">
                        <a:spcBef>
                          <a:spcPts val="0"/>
                        </a:spcBef>
                        <a:buNone/>
                      </a:pPr>
                      <a:r>
                        <a:rPr lang="en" sz="1000">
                          <a:solidFill>
                            <a:schemeClr val="dk1"/>
                          </a:solidFill>
                        </a:rPr>
                        <a:t>Start Time</a:t>
                      </a:r>
                    </a:p>
                  </a:txBody>
                  <a:tcPr marT="91425" marB="91425" marR="91425" marL="91425"/>
                </a:tc>
                <a:tc>
                  <a:txBody>
                    <a:bodyPr>
                      <a:noAutofit/>
                    </a:bodyPr>
                    <a:lstStyle/>
                    <a:p>
                      <a:pPr lvl="0" rtl="0">
                        <a:spcBef>
                          <a:spcPts val="0"/>
                        </a:spcBef>
                        <a:buNone/>
                      </a:pPr>
                      <a:r>
                        <a:rPr lang="en" sz="1000">
                          <a:solidFill>
                            <a:schemeClr val="dk1"/>
                          </a:solidFill>
                        </a:rPr>
                        <a:t>End Time</a:t>
                      </a:r>
                    </a:p>
                  </a:txBody>
                  <a:tcPr marT="91425" marB="91425" marR="91425" marL="91425"/>
                </a:tc>
                <a:tc>
                  <a:txBody>
                    <a:bodyPr>
                      <a:noAutofit/>
                    </a:bodyPr>
                    <a:lstStyle/>
                    <a:p>
                      <a:pPr lvl="0" rtl="0">
                        <a:spcBef>
                          <a:spcPts val="0"/>
                        </a:spcBef>
                        <a:buNone/>
                      </a:pPr>
                      <a:r>
                        <a:rPr lang="en" sz="1000">
                          <a:solidFill>
                            <a:schemeClr val="dk1"/>
                          </a:solidFill>
                        </a:rPr>
                        <a:t>Cost($)</a:t>
                      </a:r>
                    </a:p>
                  </a:txBody>
                  <a:tcPr marT="91425" marB="91425" marR="91425" marL="91425"/>
                </a:tc>
                <a:tc>
                  <a:txBody>
                    <a:bodyPr>
                      <a:noAutofit/>
                    </a:bodyPr>
                    <a:lstStyle/>
                    <a:p>
                      <a:pPr lvl="0" rtl="0">
                        <a:spcBef>
                          <a:spcPts val="0"/>
                        </a:spcBef>
                        <a:buNone/>
                      </a:pPr>
                      <a:r>
                        <a:rPr lang="en" sz="1000">
                          <a:solidFill>
                            <a:schemeClr val="dk1"/>
                          </a:solidFill>
                        </a:rPr>
                        <a:t>Rating</a:t>
                      </a:r>
                    </a:p>
                  </a:txBody>
                  <a:tcPr marT="91425" marB="91425" marR="91425" marL="91425"/>
                </a:tc>
                <a:tc>
                  <a:txBody>
                    <a:bodyPr>
                      <a:noAutofit/>
                    </a:bodyPr>
                    <a:lstStyle/>
                    <a:p>
                      <a:pPr lvl="0" rtl="0">
                        <a:spcBef>
                          <a:spcPts val="0"/>
                        </a:spcBef>
                        <a:buNone/>
                      </a:pPr>
                      <a:r>
                        <a:rPr lang="en" sz="1000">
                          <a:solidFill>
                            <a:schemeClr val="dk1"/>
                          </a:solidFill>
                        </a:rPr>
                        <a:t>Created By</a:t>
                      </a:r>
                    </a:p>
                  </a:txBody>
                  <a:tcPr marT="91425" marB="91425" marR="91425" marL="91425"/>
                </a:tc>
                <a:tc>
                  <a:txBody>
                    <a:bodyPr>
                      <a:noAutofit/>
                    </a:bodyPr>
                    <a:lstStyle/>
                    <a:p>
                      <a:pPr lvl="0" rtl="0">
                        <a:spcBef>
                          <a:spcPts val="0"/>
                        </a:spcBef>
                        <a:buNone/>
                      </a:pPr>
                      <a:r>
                        <a:rPr lang="en" sz="1000">
                          <a:solidFill>
                            <a:schemeClr val="dk1"/>
                          </a:solidFill>
                        </a:rPr>
                        <a:t>Attended</a:t>
                      </a:r>
                    </a:p>
                  </a:txBody>
                  <a:tcPr marT="91425" marB="91425" marR="91425" marL="91425"/>
                </a:tc>
                <a:tc>
                  <a:txBody>
                    <a:bodyPr>
                      <a:noAutofit/>
                    </a:bodyPr>
                    <a:lstStyle/>
                    <a:p>
                      <a:pPr lvl="0" rtl="0">
                        <a:spcBef>
                          <a:spcPts val="0"/>
                        </a:spcBef>
                        <a:buNone/>
                      </a:pPr>
                      <a:r>
                        <a:t/>
                      </a:r>
                      <a:endParaRPr sz="1000">
                        <a:solidFill>
                          <a:schemeClr val="dk1"/>
                        </a:solidFill>
                      </a:endParaRPr>
                    </a:p>
                  </a:txBody>
                  <a:tcPr marT="91425" marB="91425" marR="91425" marL="91425"/>
                </a:tc>
              </a:tr>
              <a:tr h="466600">
                <a:tc>
                  <a:txBody>
                    <a:bodyPr>
                      <a:noAutofit/>
                    </a:bodyPr>
                    <a:lstStyle/>
                    <a:p>
                      <a:pPr lvl="0" rtl="0">
                        <a:spcBef>
                          <a:spcPts val="0"/>
                        </a:spcBef>
                        <a:buNone/>
                      </a:pPr>
                      <a:r>
                        <a:rPr lang="en" sz="600">
                          <a:solidFill>
                            <a:srgbClr val="0000FF"/>
                          </a:solidFill>
                        </a:rPr>
                        <a:t>Memphis Movie Night</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Movie show</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Carnes Ave, Memphis, TN - 38111</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12</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solidFill>
                            <a:srgbClr val="073763"/>
                          </a:solidFill>
                        </a:rPr>
                        <a:t>Saturday, April 1 at 7:30 PM UTC+06</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solidFill>
                            <a:srgbClr val="073763"/>
                          </a:solidFill>
                        </a:rPr>
                        <a:t>Saturday, April 1 at 12:30 PM UTC+06</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30</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4/5</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Me</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Yes</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t/>
                      </a:r>
                      <a:endParaRPr/>
                    </a:p>
                  </a:txBody>
                  <a:tcPr marT="91425" marB="91425" marR="91425" marL="91425">
                    <a:lnB cap="flat" cmpd="sng" w="9525">
                      <a:solidFill>
                        <a:srgbClr val="9E9E9E"/>
                      </a:solidFill>
                      <a:prstDash val="solid"/>
                      <a:round/>
                      <a:headEnd len="med" w="med" type="none"/>
                      <a:tailEnd len="med" w="med" type="none"/>
                    </a:lnB>
                  </a:tcPr>
                </a:tc>
              </a:tr>
              <a:tr h="379375">
                <a:tc>
                  <a:txBody>
                    <a:bodyPr>
                      <a:noAutofit/>
                    </a:bodyPr>
                    <a:lstStyle/>
                    <a:p>
                      <a:pPr lvl="0" rtl="0">
                        <a:spcBef>
                          <a:spcPts val="0"/>
                        </a:spcBef>
                        <a:buNone/>
                      </a:pPr>
                      <a:r>
                        <a:rPr lang="en" sz="600">
                          <a:solidFill>
                            <a:srgbClr val="0000FF"/>
                          </a:solidFill>
                        </a:rPr>
                        <a:t>Memphis Movie Night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Movie show</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Carnes Ave, Memphis, TN - 38111</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12</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solidFill>
                            <a:srgbClr val="073763"/>
                          </a:solidFill>
                        </a:rPr>
                        <a:t>Saturday, April 1 at 7:30 PM UTC+06</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solidFill>
                            <a:srgbClr val="073763"/>
                          </a:solidFill>
                        </a:rPr>
                        <a:t>Saturday, April 1 at 12:30 PM UTC+06</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30</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5/5</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Other</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No</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806" name="Shape 806"/>
          <p:cNvSpPr txBox="1"/>
          <p:nvPr/>
        </p:nvSpPr>
        <p:spPr>
          <a:xfrm>
            <a:off x="6897200" y="3200000"/>
            <a:ext cx="402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Rate</a:t>
            </a:r>
          </a:p>
        </p:txBody>
      </p:sp>
      <p:sp>
        <p:nvSpPr>
          <p:cNvPr id="807" name="Shape 807"/>
          <p:cNvSpPr txBox="1"/>
          <p:nvPr/>
        </p:nvSpPr>
        <p:spPr>
          <a:xfrm>
            <a:off x="7300153" y="3200000"/>
            <a:ext cx="402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Edit</a:t>
            </a:r>
          </a:p>
        </p:txBody>
      </p:sp>
      <p:sp>
        <p:nvSpPr>
          <p:cNvPr id="808" name="Shape 808"/>
          <p:cNvSpPr txBox="1"/>
          <p:nvPr/>
        </p:nvSpPr>
        <p:spPr>
          <a:xfrm>
            <a:off x="7703097" y="3200000"/>
            <a:ext cx="402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Delete</a:t>
            </a:r>
          </a:p>
        </p:txBody>
      </p:sp>
      <p:sp>
        <p:nvSpPr>
          <p:cNvPr id="809" name="Shape 809"/>
          <p:cNvSpPr txBox="1"/>
          <p:nvPr/>
        </p:nvSpPr>
        <p:spPr>
          <a:xfrm>
            <a:off x="7764052" y="1609275"/>
            <a:ext cx="6216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Search</a:t>
            </a:r>
          </a:p>
        </p:txBody>
      </p:sp>
      <p:sp>
        <p:nvSpPr>
          <p:cNvPr id="810" name="Shape 810"/>
          <p:cNvSpPr txBox="1"/>
          <p:nvPr/>
        </p:nvSpPr>
        <p:spPr>
          <a:xfrm>
            <a:off x="1450434" y="1609275"/>
            <a:ext cx="621600" cy="222300"/>
          </a:xfrm>
          <a:prstGeom prst="rect">
            <a:avLst/>
          </a:prstGeom>
          <a:solidFill>
            <a:srgbClr val="A4C2F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Event Name</a:t>
            </a:r>
          </a:p>
        </p:txBody>
      </p:sp>
      <p:sp>
        <p:nvSpPr>
          <p:cNvPr id="811" name="Shape 811"/>
          <p:cNvSpPr txBox="1"/>
          <p:nvPr/>
        </p:nvSpPr>
        <p:spPr>
          <a:xfrm>
            <a:off x="520025" y="1609275"/>
            <a:ext cx="9303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600">
              <a:solidFill>
                <a:srgbClr val="073763"/>
              </a:solidFill>
            </a:endParaRPr>
          </a:p>
        </p:txBody>
      </p:sp>
      <p:sp>
        <p:nvSpPr>
          <p:cNvPr id="812" name="Shape 812"/>
          <p:cNvSpPr txBox="1"/>
          <p:nvPr/>
        </p:nvSpPr>
        <p:spPr>
          <a:xfrm>
            <a:off x="3299543" y="1609275"/>
            <a:ext cx="621600" cy="222300"/>
          </a:xfrm>
          <a:prstGeom prst="rect">
            <a:avLst/>
          </a:prstGeom>
          <a:solidFill>
            <a:srgbClr val="A4C2F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Description</a:t>
            </a:r>
          </a:p>
        </p:txBody>
      </p:sp>
      <p:sp>
        <p:nvSpPr>
          <p:cNvPr id="813" name="Shape 813"/>
          <p:cNvSpPr txBox="1"/>
          <p:nvPr/>
        </p:nvSpPr>
        <p:spPr>
          <a:xfrm>
            <a:off x="2369133" y="1609275"/>
            <a:ext cx="9303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600">
              <a:solidFill>
                <a:srgbClr val="073763"/>
              </a:solidFill>
            </a:endParaRPr>
          </a:p>
        </p:txBody>
      </p:sp>
      <p:sp>
        <p:nvSpPr>
          <p:cNvPr id="814" name="Shape 814"/>
          <p:cNvSpPr txBox="1"/>
          <p:nvPr/>
        </p:nvSpPr>
        <p:spPr>
          <a:xfrm>
            <a:off x="5072451" y="1609275"/>
            <a:ext cx="621600" cy="222300"/>
          </a:xfrm>
          <a:prstGeom prst="rect">
            <a:avLst/>
          </a:prstGeom>
          <a:solidFill>
            <a:srgbClr val="A4C2F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Place</a:t>
            </a:r>
          </a:p>
        </p:txBody>
      </p:sp>
      <p:sp>
        <p:nvSpPr>
          <p:cNvPr id="815" name="Shape 815"/>
          <p:cNvSpPr txBox="1"/>
          <p:nvPr/>
        </p:nvSpPr>
        <p:spPr>
          <a:xfrm>
            <a:off x="4142041" y="1609275"/>
            <a:ext cx="9303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600">
              <a:solidFill>
                <a:srgbClr val="073763"/>
              </a:solidFill>
            </a:endParaRPr>
          </a:p>
        </p:txBody>
      </p:sp>
      <p:sp>
        <p:nvSpPr>
          <p:cNvPr id="816" name="Shape 816"/>
          <p:cNvSpPr txBox="1"/>
          <p:nvPr/>
        </p:nvSpPr>
        <p:spPr>
          <a:xfrm>
            <a:off x="6845359" y="1609275"/>
            <a:ext cx="621600" cy="222300"/>
          </a:xfrm>
          <a:prstGeom prst="rect">
            <a:avLst/>
          </a:prstGeom>
          <a:solidFill>
            <a:srgbClr val="A4C2F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Date Time</a:t>
            </a:r>
          </a:p>
        </p:txBody>
      </p:sp>
      <p:sp>
        <p:nvSpPr>
          <p:cNvPr id="817" name="Shape 817"/>
          <p:cNvSpPr txBox="1"/>
          <p:nvPr/>
        </p:nvSpPr>
        <p:spPr>
          <a:xfrm>
            <a:off x="5914949" y="1609275"/>
            <a:ext cx="9303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600">
              <a:solidFill>
                <a:srgbClr val="073763"/>
              </a:solidFill>
            </a:endParaRPr>
          </a:p>
        </p:txBody>
      </p:sp>
      <p:sp>
        <p:nvSpPr>
          <p:cNvPr id="818" name="Shape 818"/>
          <p:cNvSpPr txBox="1"/>
          <p:nvPr/>
        </p:nvSpPr>
        <p:spPr>
          <a:xfrm>
            <a:off x="496925" y="1084050"/>
            <a:ext cx="1946700" cy="342900"/>
          </a:xfrm>
          <a:prstGeom prst="rect">
            <a:avLst/>
          </a:prstGeom>
          <a:noFill/>
          <a:ln>
            <a:noFill/>
          </a:ln>
        </p:spPr>
        <p:txBody>
          <a:bodyPr anchorCtr="0" anchor="t" bIns="91425" lIns="91425" rIns="91425" tIns="91425">
            <a:noAutofit/>
          </a:bodyPr>
          <a:lstStyle/>
          <a:p>
            <a:pPr lvl="0" rtl="0">
              <a:spcBef>
                <a:spcPts val="0"/>
              </a:spcBef>
              <a:buNone/>
            </a:pPr>
            <a:r>
              <a:rPr lang="en"/>
              <a:t>Past</a:t>
            </a:r>
            <a:r>
              <a:rPr lang="en"/>
              <a:t> Events</a:t>
            </a:r>
          </a:p>
        </p:txBody>
      </p:sp>
      <p:sp>
        <p:nvSpPr>
          <p:cNvPr id="819" name="Shape 819"/>
          <p:cNvSpPr txBox="1"/>
          <p:nvPr/>
        </p:nvSpPr>
        <p:spPr>
          <a:xfrm>
            <a:off x="7071553" y="3657200"/>
            <a:ext cx="402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Edit</a:t>
            </a:r>
          </a:p>
        </p:txBody>
      </p:sp>
      <p:sp>
        <p:nvSpPr>
          <p:cNvPr id="820" name="Shape 820"/>
          <p:cNvSpPr txBox="1"/>
          <p:nvPr/>
        </p:nvSpPr>
        <p:spPr>
          <a:xfrm>
            <a:off x="7474497" y="3657200"/>
            <a:ext cx="402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Delete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4" name="Shape 824"/>
        <p:cNvGrpSpPr/>
        <p:nvPr/>
      </p:nvGrpSpPr>
      <p:grpSpPr>
        <a:xfrm>
          <a:off x="0" y="0"/>
          <a:ext cx="0" cy="0"/>
          <a:chOff x="0" y="0"/>
          <a:chExt cx="0" cy="0"/>
        </a:xfrm>
      </p:grpSpPr>
      <p:grpSp>
        <p:nvGrpSpPr>
          <p:cNvPr id="825" name="Shape 825"/>
          <p:cNvGrpSpPr/>
          <p:nvPr/>
        </p:nvGrpSpPr>
        <p:grpSpPr>
          <a:xfrm>
            <a:off x="416255" y="50535"/>
            <a:ext cx="8194851" cy="5042448"/>
            <a:chOff x="2006444" y="13009537"/>
            <a:chExt cx="9166500" cy="5198400"/>
          </a:xfrm>
        </p:grpSpPr>
        <p:sp>
          <p:nvSpPr>
            <p:cNvPr id="826" name="Shape 826"/>
            <p:cNvSpPr/>
            <p:nvPr/>
          </p:nvSpPr>
          <p:spPr>
            <a:xfrm>
              <a:off x="2006444" y="13394137"/>
              <a:ext cx="9166500" cy="48138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27" name="Shape 827"/>
            <p:cNvSpPr/>
            <p:nvPr/>
          </p:nvSpPr>
          <p:spPr>
            <a:xfrm>
              <a:off x="2006444" y="13009537"/>
              <a:ext cx="9166200" cy="3846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8" name="Shape 828"/>
            <p:cNvSpPr/>
            <p:nvPr/>
          </p:nvSpPr>
          <p:spPr>
            <a:xfrm>
              <a:off x="3376778" y="130816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9" name="Shape 829"/>
            <p:cNvSpPr/>
            <p:nvPr/>
          </p:nvSpPr>
          <p:spPr>
            <a:xfrm>
              <a:off x="3703478" y="13081687"/>
              <a:ext cx="69564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0B5394"/>
                  </a:solidFill>
                </a:rPr>
                <a:t>http://www.travelbuddy.com/rate_event/1</a:t>
              </a:r>
            </a:p>
          </p:txBody>
        </p:sp>
        <p:grpSp>
          <p:nvGrpSpPr>
            <p:cNvPr id="830" name="Shape 830"/>
            <p:cNvGrpSpPr/>
            <p:nvPr/>
          </p:nvGrpSpPr>
          <p:grpSpPr>
            <a:xfrm>
              <a:off x="2410784" y="13081687"/>
              <a:ext cx="326700" cy="242100"/>
              <a:chOff x="2839514" y="12002187"/>
              <a:chExt cx="326700" cy="242100"/>
            </a:xfrm>
          </p:grpSpPr>
          <p:sp>
            <p:nvSpPr>
              <p:cNvPr id="831" name="Shape 831"/>
              <p:cNvSpPr/>
              <p:nvPr/>
            </p:nvSpPr>
            <p:spPr>
              <a:xfrm>
                <a:off x="283951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2" name="Shape 832"/>
              <p:cNvSpPr/>
              <p:nvPr/>
            </p:nvSpPr>
            <p:spPr>
              <a:xfrm>
                <a:off x="2918820"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833" name="Shape 833"/>
            <p:cNvGrpSpPr/>
            <p:nvPr/>
          </p:nvGrpSpPr>
          <p:grpSpPr>
            <a:xfrm>
              <a:off x="2084084" y="13080787"/>
              <a:ext cx="326700" cy="242100"/>
              <a:chOff x="2512709" y="12001287"/>
              <a:chExt cx="326700" cy="242100"/>
            </a:xfrm>
          </p:grpSpPr>
          <p:sp>
            <p:nvSpPr>
              <p:cNvPr id="834" name="Shape 834"/>
              <p:cNvSpPr/>
              <p:nvPr/>
            </p:nvSpPr>
            <p:spPr>
              <a:xfrm>
                <a:off x="2512709" y="120012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5" name="Shape 835"/>
              <p:cNvSpPr/>
              <p:nvPr/>
            </p:nvSpPr>
            <p:spPr>
              <a:xfrm rot="10800000">
                <a:off x="2591908"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836" name="Shape 836"/>
            <p:cNvGrpSpPr/>
            <p:nvPr/>
          </p:nvGrpSpPr>
          <p:grpSpPr>
            <a:xfrm>
              <a:off x="2908904" y="13081687"/>
              <a:ext cx="326700" cy="242100"/>
              <a:chOff x="3270854" y="12002187"/>
              <a:chExt cx="326700" cy="242100"/>
            </a:xfrm>
          </p:grpSpPr>
          <p:sp>
            <p:nvSpPr>
              <p:cNvPr id="837" name="Shape 837"/>
              <p:cNvSpPr/>
              <p:nvPr/>
            </p:nvSpPr>
            <p:spPr>
              <a:xfrm>
                <a:off x="327085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8" name="Shape 838"/>
              <p:cNvSpPr/>
              <p:nvPr/>
            </p:nvSpPr>
            <p:spPr>
              <a:xfrm rot="10800000">
                <a:off x="3358207" y="12041368"/>
                <a:ext cx="152101" cy="161937"/>
              </a:xfrm>
              <a:prstGeom prst="flowChartOffpageConnector">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839" name="Shape 839"/>
            <p:cNvSpPr/>
            <p:nvPr/>
          </p:nvSpPr>
          <p:spPr>
            <a:xfrm>
              <a:off x="10754093" y="130807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40" name="Shape 840"/>
          <p:cNvSpPr txBox="1"/>
          <p:nvPr/>
        </p:nvSpPr>
        <p:spPr>
          <a:xfrm>
            <a:off x="395850" y="558813"/>
            <a:ext cx="952500" cy="3429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Events</a:t>
            </a:r>
          </a:p>
        </p:txBody>
      </p:sp>
      <p:sp>
        <p:nvSpPr>
          <p:cNvPr id="841" name="Shape 841"/>
          <p:cNvSpPr txBox="1"/>
          <p:nvPr/>
        </p:nvSpPr>
        <p:spPr>
          <a:xfrm>
            <a:off x="1348350" y="558825"/>
            <a:ext cx="10500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Invitations</a:t>
            </a:r>
          </a:p>
        </p:txBody>
      </p:sp>
      <p:sp>
        <p:nvSpPr>
          <p:cNvPr id="842" name="Shape 842"/>
          <p:cNvSpPr txBox="1"/>
          <p:nvPr/>
        </p:nvSpPr>
        <p:spPr>
          <a:xfrm>
            <a:off x="2398350" y="558825"/>
            <a:ext cx="11586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Past Events</a:t>
            </a:r>
          </a:p>
        </p:txBody>
      </p:sp>
      <p:sp>
        <p:nvSpPr>
          <p:cNvPr id="843" name="Shape 843"/>
          <p:cNvSpPr txBox="1"/>
          <p:nvPr/>
        </p:nvSpPr>
        <p:spPr>
          <a:xfrm>
            <a:off x="649810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Hi, Mr. X</a:t>
            </a:r>
          </a:p>
        </p:txBody>
      </p:sp>
      <p:sp>
        <p:nvSpPr>
          <p:cNvPr id="844" name="Shape 844"/>
          <p:cNvSpPr/>
          <p:nvPr/>
        </p:nvSpPr>
        <p:spPr>
          <a:xfrm>
            <a:off x="7281328" y="1436873"/>
            <a:ext cx="412500" cy="222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cxnSp>
        <p:nvCxnSpPr>
          <p:cNvPr id="845" name="Shape 845"/>
          <p:cNvCxnSpPr/>
          <p:nvPr/>
        </p:nvCxnSpPr>
        <p:spPr>
          <a:xfrm flipH="1" rot="10800000">
            <a:off x="419875" y="1075775"/>
            <a:ext cx="8187600" cy="26400"/>
          </a:xfrm>
          <a:prstGeom prst="straightConnector1">
            <a:avLst/>
          </a:prstGeom>
          <a:noFill/>
          <a:ln cap="flat" cmpd="sng" w="9525">
            <a:solidFill>
              <a:schemeClr val="dk2"/>
            </a:solidFill>
            <a:prstDash val="solid"/>
            <a:round/>
            <a:headEnd len="lg" w="lg" type="none"/>
            <a:tailEnd len="lg" w="lg" type="none"/>
          </a:ln>
        </p:spPr>
      </p:cxnSp>
      <p:sp>
        <p:nvSpPr>
          <p:cNvPr id="846" name="Shape 846"/>
          <p:cNvSpPr/>
          <p:nvPr/>
        </p:nvSpPr>
        <p:spPr>
          <a:xfrm>
            <a:off x="2044775" y="1248187"/>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Event</a:t>
            </a:r>
            <a:r>
              <a:rPr lang="en"/>
              <a:t> Name</a:t>
            </a:r>
          </a:p>
        </p:txBody>
      </p:sp>
      <p:sp>
        <p:nvSpPr>
          <p:cNvPr id="847" name="Shape 847"/>
          <p:cNvSpPr/>
          <p:nvPr/>
        </p:nvSpPr>
        <p:spPr>
          <a:xfrm>
            <a:off x="2044775" y="1737087"/>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Description</a:t>
            </a:r>
          </a:p>
        </p:txBody>
      </p:sp>
      <p:sp>
        <p:nvSpPr>
          <p:cNvPr id="848" name="Shape 848"/>
          <p:cNvSpPr/>
          <p:nvPr/>
        </p:nvSpPr>
        <p:spPr>
          <a:xfrm>
            <a:off x="7450600" y="568425"/>
            <a:ext cx="952500" cy="323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Log out</a:t>
            </a:r>
          </a:p>
        </p:txBody>
      </p:sp>
      <p:sp>
        <p:nvSpPr>
          <p:cNvPr id="849" name="Shape 849"/>
          <p:cNvSpPr/>
          <p:nvPr/>
        </p:nvSpPr>
        <p:spPr>
          <a:xfrm>
            <a:off x="3721175" y="1248200"/>
            <a:ext cx="2871300" cy="342900"/>
          </a:xfrm>
          <a:prstGeom prst="rect">
            <a:avLst/>
          </a:prstGeom>
          <a:noFill/>
          <a:ln>
            <a:noFill/>
          </a:ln>
        </p:spPr>
        <p:txBody>
          <a:bodyPr anchorCtr="0" anchor="ctr" bIns="91425" lIns="91425" rIns="91425" tIns="91425">
            <a:noAutofit/>
          </a:bodyPr>
          <a:lstStyle/>
          <a:p>
            <a:pPr lvl="0" rtl="0">
              <a:spcBef>
                <a:spcPts val="0"/>
              </a:spcBef>
              <a:buNone/>
            </a:pPr>
            <a:r>
              <a:rPr lang="en">
                <a:solidFill>
                  <a:srgbClr val="0000FF"/>
                </a:solidFill>
              </a:rPr>
              <a:t>Memphis Movie Night</a:t>
            </a:r>
          </a:p>
        </p:txBody>
      </p:sp>
      <p:sp>
        <p:nvSpPr>
          <p:cNvPr id="850" name="Shape 850"/>
          <p:cNvSpPr/>
          <p:nvPr/>
        </p:nvSpPr>
        <p:spPr>
          <a:xfrm>
            <a:off x="3721175" y="1705400"/>
            <a:ext cx="2871300" cy="342900"/>
          </a:xfrm>
          <a:prstGeom prst="rect">
            <a:avLst/>
          </a:prstGeom>
          <a:noFill/>
          <a:ln>
            <a:noFill/>
          </a:ln>
        </p:spPr>
        <p:txBody>
          <a:bodyPr anchorCtr="0" anchor="ctr" bIns="91425" lIns="91425" rIns="91425" tIns="91425">
            <a:noAutofit/>
          </a:bodyPr>
          <a:lstStyle/>
          <a:p>
            <a:pPr lvl="0" rtl="0">
              <a:spcBef>
                <a:spcPts val="0"/>
              </a:spcBef>
              <a:buNone/>
            </a:pPr>
            <a:r>
              <a:rPr lang="en"/>
              <a:t>Movie Show</a:t>
            </a:r>
          </a:p>
        </p:txBody>
      </p:sp>
      <p:sp>
        <p:nvSpPr>
          <p:cNvPr id="851" name="Shape 851"/>
          <p:cNvSpPr/>
          <p:nvPr/>
        </p:nvSpPr>
        <p:spPr>
          <a:xfrm>
            <a:off x="2044775" y="2194287"/>
            <a:ext cx="1224600" cy="342900"/>
          </a:xfrm>
          <a:prstGeom prst="rect">
            <a:avLst/>
          </a:prstGeom>
          <a:noFill/>
          <a:ln>
            <a:noFill/>
          </a:ln>
        </p:spPr>
        <p:txBody>
          <a:bodyPr anchorCtr="0" anchor="ctr" bIns="91425" lIns="91425" rIns="91425" tIns="91425">
            <a:noAutofit/>
          </a:bodyPr>
          <a:lstStyle/>
          <a:p>
            <a:pPr lvl="0" rtl="0">
              <a:spcBef>
                <a:spcPts val="0"/>
              </a:spcBef>
              <a:buNone/>
            </a:pPr>
            <a:r>
              <a:rPr lang="en"/>
              <a:t>Rating</a:t>
            </a:r>
          </a:p>
        </p:txBody>
      </p:sp>
      <p:grpSp>
        <p:nvGrpSpPr>
          <p:cNvPr id="852" name="Shape 852"/>
          <p:cNvGrpSpPr/>
          <p:nvPr/>
        </p:nvGrpSpPr>
        <p:grpSpPr>
          <a:xfrm>
            <a:off x="3818163" y="2299747"/>
            <a:ext cx="829910" cy="132000"/>
            <a:chOff x="-2003561" y="6470559"/>
            <a:chExt cx="829910" cy="132000"/>
          </a:xfrm>
        </p:grpSpPr>
        <p:sp>
          <p:nvSpPr>
            <p:cNvPr id="853" name="Shape 853"/>
            <p:cNvSpPr/>
            <p:nvPr/>
          </p:nvSpPr>
          <p:spPr>
            <a:xfrm>
              <a:off x="-2003561" y="6470559"/>
              <a:ext cx="138900" cy="132000"/>
            </a:xfrm>
            <a:prstGeom prst="star5">
              <a:avLst>
                <a:gd fmla="val 19098" name="adj"/>
                <a:gd fmla="val 105146" name="hf"/>
                <a:gd fmla="val 110557" name="vf"/>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854" name="Shape 854"/>
            <p:cNvSpPr/>
            <p:nvPr/>
          </p:nvSpPr>
          <p:spPr>
            <a:xfrm>
              <a:off x="-1864611" y="6470559"/>
              <a:ext cx="138900" cy="132000"/>
            </a:xfrm>
            <a:prstGeom prst="star5">
              <a:avLst>
                <a:gd fmla="val 19098" name="adj"/>
                <a:gd fmla="val 105146" name="hf"/>
                <a:gd fmla="val 110557" name="vf"/>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855" name="Shape 855"/>
            <p:cNvSpPr/>
            <p:nvPr/>
          </p:nvSpPr>
          <p:spPr>
            <a:xfrm>
              <a:off x="-1725661" y="6470559"/>
              <a:ext cx="138900" cy="132000"/>
            </a:xfrm>
            <a:prstGeom prst="star5">
              <a:avLst>
                <a:gd fmla="val 19098" name="adj"/>
                <a:gd fmla="val 105146" name="hf"/>
                <a:gd fmla="val 110557" name="vf"/>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856" name="Shape 856"/>
            <p:cNvSpPr/>
            <p:nvPr/>
          </p:nvSpPr>
          <p:spPr>
            <a:xfrm>
              <a:off x="-1586711" y="6470559"/>
              <a:ext cx="138900" cy="132000"/>
            </a:xfrm>
            <a:prstGeom prst="star5">
              <a:avLst>
                <a:gd fmla="val 19098" name="adj"/>
                <a:gd fmla="val 105146" name="hf"/>
                <a:gd fmla="val 110557" name="vf"/>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857" name="Shape 857"/>
            <p:cNvSpPr/>
            <p:nvPr/>
          </p:nvSpPr>
          <p:spPr>
            <a:xfrm>
              <a:off x="-1435032" y="6480287"/>
              <a:ext cx="122100" cy="115800"/>
            </a:xfrm>
            <a:prstGeom prst="star5">
              <a:avLst>
                <a:gd fmla="val 19098" name="adj"/>
                <a:gd fmla="val 105146" name="hf"/>
                <a:gd fmla="val 110557" name="vf"/>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8" name="Shape 858"/>
            <p:cNvSpPr/>
            <p:nvPr/>
          </p:nvSpPr>
          <p:spPr>
            <a:xfrm>
              <a:off x="-1295750" y="6480287"/>
              <a:ext cx="122100" cy="115800"/>
            </a:xfrm>
            <a:prstGeom prst="star5">
              <a:avLst>
                <a:gd fmla="val 19098" name="adj"/>
                <a:gd fmla="val 105146" name="hf"/>
                <a:gd fmla="val 110557" name="vf"/>
              </a:avLst>
            </a:prstGeom>
            <a:no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59" name="Shape 859"/>
          <p:cNvSpPr/>
          <p:nvPr/>
        </p:nvSpPr>
        <p:spPr>
          <a:xfrm>
            <a:off x="3793125" y="2661100"/>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This was a great event.</a:t>
            </a:r>
          </a:p>
        </p:txBody>
      </p:sp>
      <p:sp>
        <p:nvSpPr>
          <p:cNvPr id="860" name="Shape 860"/>
          <p:cNvSpPr/>
          <p:nvPr/>
        </p:nvSpPr>
        <p:spPr>
          <a:xfrm>
            <a:off x="2044775" y="2651500"/>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Comment</a:t>
            </a:r>
          </a:p>
        </p:txBody>
      </p:sp>
      <p:sp>
        <p:nvSpPr>
          <p:cNvPr id="861" name="Shape 861"/>
          <p:cNvSpPr/>
          <p:nvPr/>
        </p:nvSpPr>
        <p:spPr>
          <a:xfrm>
            <a:off x="2120975" y="3320175"/>
            <a:ext cx="752700" cy="3237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Rate</a:t>
            </a:r>
          </a:p>
        </p:txBody>
      </p:sp>
      <p:sp>
        <p:nvSpPr>
          <p:cNvPr id="862" name="Shape 862"/>
          <p:cNvSpPr/>
          <p:nvPr/>
        </p:nvSpPr>
        <p:spPr>
          <a:xfrm>
            <a:off x="3065075" y="3320175"/>
            <a:ext cx="829800" cy="3237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Cancel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6" name="Shape 866"/>
        <p:cNvGrpSpPr/>
        <p:nvPr/>
      </p:nvGrpSpPr>
      <p:grpSpPr>
        <a:xfrm>
          <a:off x="0" y="0"/>
          <a:ext cx="0" cy="0"/>
          <a:chOff x="0" y="0"/>
          <a:chExt cx="0" cy="0"/>
        </a:xfrm>
      </p:grpSpPr>
      <p:grpSp>
        <p:nvGrpSpPr>
          <p:cNvPr id="867" name="Shape 867"/>
          <p:cNvGrpSpPr/>
          <p:nvPr/>
        </p:nvGrpSpPr>
        <p:grpSpPr>
          <a:xfrm>
            <a:off x="416255" y="50535"/>
            <a:ext cx="8194851" cy="5042448"/>
            <a:chOff x="2006444" y="13009537"/>
            <a:chExt cx="9166500" cy="5198400"/>
          </a:xfrm>
        </p:grpSpPr>
        <p:sp>
          <p:nvSpPr>
            <p:cNvPr id="868" name="Shape 868"/>
            <p:cNvSpPr/>
            <p:nvPr/>
          </p:nvSpPr>
          <p:spPr>
            <a:xfrm>
              <a:off x="2006444" y="13394137"/>
              <a:ext cx="9166500" cy="48138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69" name="Shape 869"/>
            <p:cNvSpPr/>
            <p:nvPr/>
          </p:nvSpPr>
          <p:spPr>
            <a:xfrm>
              <a:off x="2006444" y="13009537"/>
              <a:ext cx="9166200" cy="3846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0" name="Shape 870"/>
            <p:cNvSpPr/>
            <p:nvPr/>
          </p:nvSpPr>
          <p:spPr>
            <a:xfrm>
              <a:off x="3376778" y="130816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1" name="Shape 871"/>
            <p:cNvSpPr/>
            <p:nvPr/>
          </p:nvSpPr>
          <p:spPr>
            <a:xfrm>
              <a:off x="3703478" y="13081687"/>
              <a:ext cx="69564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0B5394"/>
                  </a:solidFill>
                </a:rPr>
                <a:t>http://www.travelbuddy.com/events/create</a:t>
              </a:r>
            </a:p>
          </p:txBody>
        </p:sp>
        <p:grpSp>
          <p:nvGrpSpPr>
            <p:cNvPr id="872" name="Shape 872"/>
            <p:cNvGrpSpPr/>
            <p:nvPr/>
          </p:nvGrpSpPr>
          <p:grpSpPr>
            <a:xfrm>
              <a:off x="2410784" y="13081687"/>
              <a:ext cx="326700" cy="242100"/>
              <a:chOff x="2839514" y="12002187"/>
              <a:chExt cx="326700" cy="242100"/>
            </a:xfrm>
          </p:grpSpPr>
          <p:sp>
            <p:nvSpPr>
              <p:cNvPr id="873" name="Shape 873"/>
              <p:cNvSpPr/>
              <p:nvPr/>
            </p:nvSpPr>
            <p:spPr>
              <a:xfrm>
                <a:off x="283951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4" name="Shape 874"/>
              <p:cNvSpPr/>
              <p:nvPr/>
            </p:nvSpPr>
            <p:spPr>
              <a:xfrm>
                <a:off x="2918820"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875" name="Shape 875"/>
            <p:cNvGrpSpPr/>
            <p:nvPr/>
          </p:nvGrpSpPr>
          <p:grpSpPr>
            <a:xfrm>
              <a:off x="2084084" y="13080787"/>
              <a:ext cx="326700" cy="242100"/>
              <a:chOff x="2512709" y="12001287"/>
              <a:chExt cx="326700" cy="242100"/>
            </a:xfrm>
          </p:grpSpPr>
          <p:sp>
            <p:nvSpPr>
              <p:cNvPr id="876" name="Shape 876"/>
              <p:cNvSpPr/>
              <p:nvPr/>
            </p:nvSpPr>
            <p:spPr>
              <a:xfrm>
                <a:off x="2512709" y="120012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7" name="Shape 877"/>
              <p:cNvSpPr/>
              <p:nvPr/>
            </p:nvSpPr>
            <p:spPr>
              <a:xfrm rot="10800000">
                <a:off x="2591908"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878" name="Shape 878"/>
            <p:cNvGrpSpPr/>
            <p:nvPr/>
          </p:nvGrpSpPr>
          <p:grpSpPr>
            <a:xfrm>
              <a:off x="2908904" y="13081687"/>
              <a:ext cx="326700" cy="242100"/>
              <a:chOff x="3270854" y="12002187"/>
              <a:chExt cx="326700" cy="242100"/>
            </a:xfrm>
          </p:grpSpPr>
          <p:sp>
            <p:nvSpPr>
              <p:cNvPr id="879" name="Shape 879"/>
              <p:cNvSpPr/>
              <p:nvPr/>
            </p:nvSpPr>
            <p:spPr>
              <a:xfrm>
                <a:off x="327085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0" name="Shape 880"/>
              <p:cNvSpPr/>
              <p:nvPr/>
            </p:nvSpPr>
            <p:spPr>
              <a:xfrm rot="10800000">
                <a:off x="3358207" y="12041368"/>
                <a:ext cx="152101" cy="161937"/>
              </a:xfrm>
              <a:prstGeom prst="flowChartOffpageConnector">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881" name="Shape 881"/>
            <p:cNvSpPr/>
            <p:nvPr/>
          </p:nvSpPr>
          <p:spPr>
            <a:xfrm>
              <a:off x="10754093" y="130807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82" name="Shape 882"/>
          <p:cNvSpPr txBox="1"/>
          <p:nvPr/>
        </p:nvSpPr>
        <p:spPr>
          <a:xfrm>
            <a:off x="395850" y="558813"/>
            <a:ext cx="952500" cy="3429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Events</a:t>
            </a:r>
          </a:p>
        </p:txBody>
      </p:sp>
      <p:sp>
        <p:nvSpPr>
          <p:cNvPr id="883" name="Shape 883"/>
          <p:cNvSpPr txBox="1"/>
          <p:nvPr/>
        </p:nvSpPr>
        <p:spPr>
          <a:xfrm>
            <a:off x="1348350" y="2136025"/>
            <a:ext cx="1731600" cy="477300"/>
          </a:xfrm>
          <a:prstGeom prst="rect">
            <a:avLst/>
          </a:prstGeom>
          <a:noFill/>
          <a:ln>
            <a:noFill/>
          </a:ln>
        </p:spPr>
        <p:txBody>
          <a:bodyPr anchorCtr="0" anchor="t" bIns="91425" lIns="91425" rIns="91425" tIns="91425">
            <a:noAutofit/>
          </a:bodyPr>
          <a:lstStyle/>
          <a:p>
            <a:pPr lvl="0" rtl="0" algn="l">
              <a:spcBef>
                <a:spcPts val="0"/>
              </a:spcBef>
              <a:buNone/>
            </a:pPr>
            <a:r>
              <a:rPr b="0" lang="en" sz="1200">
                <a:solidFill>
                  <a:srgbClr val="FFFFFF"/>
                </a:solidFill>
              </a:rPr>
              <a:t>Lorem ipsum dolor sit amet, consectetur adipiscing elit. Cras imperdiet enim ac augue auctor viverra.</a:t>
            </a:r>
          </a:p>
        </p:txBody>
      </p:sp>
      <p:sp>
        <p:nvSpPr>
          <p:cNvPr id="884" name="Shape 884"/>
          <p:cNvSpPr txBox="1"/>
          <p:nvPr/>
        </p:nvSpPr>
        <p:spPr>
          <a:xfrm>
            <a:off x="1348350" y="558825"/>
            <a:ext cx="10500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Invitations</a:t>
            </a:r>
          </a:p>
        </p:txBody>
      </p:sp>
      <p:sp>
        <p:nvSpPr>
          <p:cNvPr id="885" name="Shape 885"/>
          <p:cNvSpPr txBox="1"/>
          <p:nvPr/>
        </p:nvSpPr>
        <p:spPr>
          <a:xfrm>
            <a:off x="2398350" y="558825"/>
            <a:ext cx="11586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Past Events</a:t>
            </a:r>
          </a:p>
        </p:txBody>
      </p:sp>
      <p:sp>
        <p:nvSpPr>
          <p:cNvPr id="886" name="Shape 886"/>
          <p:cNvSpPr txBox="1"/>
          <p:nvPr/>
        </p:nvSpPr>
        <p:spPr>
          <a:xfrm>
            <a:off x="649810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Hi, Mr. X</a:t>
            </a:r>
          </a:p>
        </p:txBody>
      </p:sp>
      <p:sp>
        <p:nvSpPr>
          <p:cNvPr id="887" name="Shape 887"/>
          <p:cNvSpPr/>
          <p:nvPr/>
        </p:nvSpPr>
        <p:spPr>
          <a:xfrm>
            <a:off x="7281328" y="1436873"/>
            <a:ext cx="412500" cy="222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cxnSp>
        <p:nvCxnSpPr>
          <p:cNvPr id="888" name="Shape 888"/>
          <p:cNvCxnSpPr/>
          <p:nvPr/>
        </p:nvCxnSpPr>
        <p:spPr>
          <a:xfrm flipH="1" rot="10800000">
            <a:off x="419875" y="1075775"/>
            <a:ext cx="8187600" cy="26400"/>
          </a:xfrm>
          <a:prstGeom prst="straightConnector1">
            <a:avLst/>
          </a:prstGeom>
          <a:noFill/>
          <a:ln cap="flat" cmpd="sng" w="9525">
            <a:solidFill>
              <a:schemeClr val="dk2"/>
            </a:solidFill>
            <a:prstDash val="solid"/>
            <a:round/>
            <a:headEnd len="lg" w="lg" type="none"/>
            <a:tailEnd len="lg" w="lg" type="none"/>
          </a:ln>
        </p:spPr>
      </p:cxnSp>
      <p:sp>
        <p:nvSpPr>
          <p:cNvPr id="889" name="Shape 889"/>
          <p:cNvSpPr/>
          <p:nvPr/>
        </p:nvSpPr>
        <p:spPr>
          <a:xfrm>
            <a:off x="3793125" y="1335125"/>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90" name="Shape 890"/>
          <p:cNvSpPr/>
          <p:nvPr/>
        </p:nvSpPr>
        <p:spPr>
          <a:xfrm>
            <a:off x="3793125" y="1812325"/>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91" name="Shape 891"/>
          <p:cNvSpPr/>
          <p:nvPr/>
        </p:nvSpPr>
        <p:spPr>
          <a:xfrm>
            <a:off x="3793125" y="2289512"/>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92" name="Shape 892"/>
          <p:cNvSpPr/>
          <p:nvPr/>
        </p:nvSpPr>
        <p:spPr>
          <a:xfrm>
            <a:off x="3793125" y="3723375"/>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93" name="Shape 893"/>
          <p:cNvSpPr/>
          <p:nvPr/>
        </p:nvSpPr>
        <p:spPr>
          <a:xfrm>
            <a:off x="3793125" y="3252050"/>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94" name="Shape 894"/>
          <p:cNvSpPr/>
          <p:nvPr/>
        </p:nvSpPr>
        <p:spPr>
          <a:xfrm>
            <a:off x="3793125" y="2780712"/>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95" name="Shape 895"/>
          <p:cNvSpPr/>
          <p:nvPr/>
        </p:nvSpPr>
        <p:spPr>
          <a:xfrm>
            <a:off x="2044775" y="1248187"/>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Event Name</a:t>
            </a:r>
          </a:p>
        </p:txBody>
      </p:sp>
      <p:sp>
        <p:nvSpPr>
          <p:cNvPr id="896" name="Shape 896"/>
          <p:cNvSpPr/>
          <p:nvPr/>
        </p:nvSpPr>
        <p:spPr>
          <a:xfrm>
            <a:off x="2044775" y="2188400"/>
            <a:ext cx="15768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Max Attendance</a:t>
            </a:r>
          </a:p>
        </p:txBody>
      </p:sp>
      <p:sp>
        <p:nvSpPr>
          <p:cNvPr id="897" name="Shape 897"/>
          <p:cNvSpPr/>
          <p:nvPr/>
        </p:nvSpPr>
        <p:spPr>
          <a:xfrm>
            <a:off x="2044775" y="2672200"/>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Price</a:t>
            </a:r>
          </a:p>
        </p:txBody>
      </p:sp>
      <p:sp>
        <p:nvSpPr>
          <p:cNvPr id="898" name="Shape 898"/>
          <p:cNvSpPr/>
          <p:nvPr/>
        </p:nvSpPr>
        <p:spPr>
          <a:xfrm>
            <a:off x="2044775" y="1737087"/>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Description</a:t>
            </a:r>
          </a:p>
        </p:txBody>
      </p:sp>
      <p:sp>
        <p:nvSpPr>
          <p:cNvPr id="899" name="Shape 899"/>
          <p:cNvSpPr/>
          <p:nvPr/>
        </p:nvSpPr>
        <p:spPr>
          <a:xfrm>
            <a:off x="2044775" y="3225775"/>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Start Date</a:t>
            </a:r>
          </a:p>
        </p:txBody>
      </p:sp>
      <p:sp>
        <p:nvSpPr>
          <p:cNvPr id="900" name="Shape 900"/>
          <p:cNvSpPr/>
          <p:nvPr/>
        </p:nvSpPr>
        <p:spPr>
          <a:xfrm>
            <a:off x="2044775" y="3713775"/>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Duration</a:t>
            </a:r>
          </a:p>
        </p:txBody>
      </p:sp>
      <p:sp>
        <p:nvSpPr>
          <p:cNvPr id="901" name="Shape 901"/>
          <p:cNvSpPr/>
          <p:nvPr/>
        </p:nvSpPr>
        <p:spPr>
          <a:xfrm>
            <a:off x="4530225" y="4691775"/>
            <a:ext cx="1325100" cy="323700"/>
          </a:xfrm>
          <a:prstGeom prst="rect">
            <a:avLst/>
          </a:prstGeom>
          <a:solidFill>
            <a:srgbClr val="C9DAF8"/>
          </a:solidFill>
          <a:ln cap="flat" cmpd="sng" w="19050">
            <a:solidFill>
              <a:srgbClr val="C9DAF8"/>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Create Event</a:t>
            </a:r>
          </a:p>
        </p:txBody>
      </p:sp>
      <p:sp>
        <p:nvSpPr>
          <p:cNvPr id="902" name="Shape 902"/>
          <p:cNvSpPr/>
          <p:nvPr/>
        </p:nvSpPr>
        <p:spPr>
          <a:xfrm>
            <a:off x="7450600" y="568425"/>
            <a:ext cx="952500" cy="323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Log out</a:t>
            </a:r>
          </a:p>
        </p:txBody>
      </p:sp>
      <p:sp>
        <p:nvSpPr>
          <p:cNvPr id="903" name="Shape 903"/>
          <p:cNvSpPr/>
          <p:nvPr/>
        </p:nvSpPr>
        <p:spPr>
          <a:xfrm>
            <a:off x="3793125" y="4226325"/>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04" name="Shape 904"/>
          <p:cNvSpPr/>
          <p:nvPr/>
        </p:nvSpPr>
        <p:spPr>
          <a:xfrm>
            <a:off x="2044775" y="4201775"/>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Destination</a:t>
            </a:r>
          </a:p>
        </p:txBody>
      </p:sp>
      <p:sp>
        <p:nvSpPr>
          <p:cNvPr id="905" name="Shape 905"/>
          <p:cNvSpPr/>
          <p:nvPr/>
        </p:nvSpPr>
        <p:spPr>
          <a:xfrm>
            <a:off x="6343125" y="4214575"/>
            <a:ext cx="249300" cy="323700"/>
          </a:xfrm>
          <a:prstGeom prst="downArrow">
            <a:avLst>
              <a:gd fmla="val 50000" name="adj1"/>
              <a:gd fmla="val 77206" name="adj2"/>
            </a:avLst>
          </a:prstGeom>
          <a:solidFill>
            <a:srgbClr val="C9DAF8"/>
          </a:solidFill>
          <a:ln cap="flat" cmpd="sng" w="9525">
            <a:solidFill>
              <a:srgbClr val="C9DAF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6" name="Shape 906"/>
          <p:cNvSpPr/>
          <p:nvPr/>
        </p:nvSpPr>
        <p:spPr>
          <a:xfrm>
            <a:off x="6796775" y="4225025"/>
            <a:ext cx="412500" cy="323700"/>
          </a:xfrm>
          <a:prstGeom prst="rect">
            <a:avLst/>
          </a:prstGeom>
          <a:solidFill>
            <a:srgbClr val="C9DAF8"/>
          </a:solidFill>
          <a:ln cap="flat" cmpd="sng" w="9525">
            <a:solidFill>
              <a:srgbClr val="C9DAF8"/>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0" name="Shape 910"/>
        <p:cNvGrpSpPr/>
        <p:nvPr/>
      </p:nvGrpSpPr>
      <p:grpSpPr>
        <a:xfrm>
          <a:off x="0" y="0"/>
          <a:ext cx="0" cy="0"/>
          <a:chOff x="0" y="0"/>
          <a:chExt cx="0" cy="0"/>
        </a:xfrm>
      </p:grpSpPr>
      <p:grpSp>
        <p:nvGrpSpPr>
          <p:cNvPr id="911" name="Shape 911"/>
          <p:cNvGrpSpPr/>
          <p:nvPr/>
        </p:nvGrpSpPr>
        <p:grpSpPr>
          <a:xfrm>
            <a:off x="416255" y="50535"/>
            <a:ext cx="8194851" cy="5042448"/>
            <a:chOff x="2006444" y="13009537"/>
            <a:chExt cx="9166500" cy="5198400"/>
          </a:xfrm>
        </p:grpSpPr>
        <p:sp>
          <p:nvSpPr>
            <p:cNvPr id="912" name="Shape 912"/>
            <p:cNvSpPr/>
            <p:nvPr/>
          </p:nvSpPr>
          <p:spPr>
            <a:xfrm>
              <a:off x="2006444" y="13394137"/>
              <a:ext cx="9166500" cy="48138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13" name="Shape 913"/>
            <p:cNvSpPr/>
            <p:nvPr/>
          </p:nvSpPr>
          <p:spPr>
            <a:xfrm>
              <a:off x="2006444" y="13009537"/>
              <a:ext cx="9166200" cy="3846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4" name="Shape 914"/>
            <p:cNvSpPr/>
            <p:nvPr/>
          </p:nvSpPr>
          <p:spPr>
            <a:xfrm>
              <a:off x="3376778" y="130816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5" name="Shape 915"/>
            <p:cNvSpPr/>
            <p:nvPr/>
          </p:nvSpPr>
          <p:spPr>
            <a:xfrm>
              <a:off x="3703478" y="13081687"/>
              <a:ext cx="69564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0B5394"/>
                  </a:solidFill>
                </a:rPr>
                <a:t>http://www.travelbuddy.com/destinationss/create</a:t>
              </a:r>
            </a:p>
          </p:txBody>
        </p:sp>
        <p:grpSp>
          <p:nvGrpSpPr>
            <p:cNvPr id="916" name="Shape 916"/>
            <p:cNvGrpSpPr/>
            <p:nvPr/>
          </p:nvGrpSpPr>
          <p:grpSpPr>
            <a:xfrm>
              <a:off x="2410784" y="13081687"/>
              <a:ext cx="326700" cy="242100"/>
              <a:chOff x="2839514" y="12002187"/>
              <a:chExt cx="326700" cy="242100"/>
            </a:xfrm>
          </p:grpSpPr>
          <p:sp>
            <p:nvSpPr>
              <p:cNvPr id="917" name="Shape 917"/>
              <p:cNvSpPr/>
              <p:nvPr/>
            </p:nvSpPr>
            <p:spPr>
              <a:xfrm>
                <a:off x="283951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8" name="Shape 918"/>
              <p:cNvSpPr/>
              <p:nvPr/>
            </p:nvSpPr>
            <p:spPr>
              <a:xfrm>
                <a:off x="2918820"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919" name="Shape 919"/>
            <p:cNvGrpSpPr/>
            <p:nvPr/>
          </p:nvGrpSpPr>
          <p:grpSpPr>
            <a:xfrm>
              <a:off x="2084084" y="13080787"/>
              <a:ext cx="326700" cy="242100"/>
              <a:chOff x="2512709" y="12001287"/>
              <a:chExt cx="326700" cy="242100"/>
            </a:xfrm>
          </p:grpSpPr>
          <p:sp>
            <p:nvSpPr>
              <p:cNvPr id="920" name="Shape 920"/>
              <p:cNvSpPr/>
              <p:nvPr/>
            </p:nvSpPr>
            <p:spPr>
              <a:xfrm>
                <a:off x="2512709" y="120012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1" name="Shape 921"/>
              <p:cNvSpPr/>
              <p:nvPr/>
            </p:nvSpPr>
            <p:spPr>
              <a:xfrm rot="10800000">
                <a:off x="2591908"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922" name="Shape 922"/>
            <p:cNvGrpSpPr/>
            <p:nvPr/>
          </p:nvGrpSpPr>
          <p:grpSpPr>
            <a:xfrm>
              <a:off x="2908904" y="13081687"/>
              <a:ext cx="326700" cy="242100"/>
              <a:chOff x="3270854" y="12002187"/>
              <a:chExt cx="326700" cy="242100"/>
            </a:xfrm>
          </p:grpSpPr>
          <p:sp>
            <p:nvSpPr>
              <p:cNvPr id="923" name="Shape 923"/>
              <p:cNvSpPr/>
              <p:nvPr/>
            </p:nvSpPr>
            <p:spPr>
              <a:xfrm>
                <a:off x="327085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4" name="Shape 924"/>
              <p:cNvSpPr/>
              <p:nvPr/>
            </p:nvSpPr>
            <p:spPr>
              <a:xfrm rot="10800000">
                <a:off x="3358207" y="12041368"/>
                <a:ext cx="152101" cy="161937"/>
              </a:xfrm>
              <a:prstGeom prst="flowChartOffpageConnector">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925" name="Shape 925"/>
            <p:cNvSpPr/>
            <p:nvPr/>
          </p:nvSpPr>
          <p:spPr>
            <a:xfrm>
              <a:off x="10754093" y="130807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926" name="Shape 926"/>
          <p:cNvSpPr txBox="1"/>
          <p:nvPr/>
        </p:nvSpPr>
        <p:spPr>
          <a:xfrm>
            <a:off x="395850" y="558813"/>
            <a:ext cx="952500" cy="3429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Events</a:t>
            </a:r>
          </a:p>
        </p:txBody>
      </p:sp>
      <p:sp>
        <p:nvSpPr>
          <p:cNvPr id="927" name="Shape 927"/>
          <p:cNvSpPr txBox="1"/>
          <p:nvPr/>
        </p:nvSpPr>
        <p:spPr>
          <a:xfrm>
            <a:off x="1348350" y="2136025"/>
            <a:ext cx="1731600" cy="477300"/>
          </a:xfrm>
          <a:prstGeom prst="rect">
            <a:avLst/>
          </a:prstGeom>
          <a:noFill/>
          <a:ln>
            <a:noFill/>
          </a:ln>
        </p:spPr>
        <p:txBody>
          <a:bodyPr anchorCtr="0" anchor="t" bIns="91425" lIns="91425" rIns="91425" tIns="91425">
            <a:noAutofit/>
          </a:bodyPr>
          <a:lstStyle/>
          <a:p>
            <a:pPr lvl="0" rtl="0" algn="l">
              <a:spcBef>
                <a:spcPts val="0"/>
              </a:spcBef>
              <a:buNone/>
            </a:pPr>
            <a:r>
              <a:rPr b="0" lang="en" sz="1200">
                <a:solidFill>
                  <a:srgbClr val="FFFFFF"/>
                </a:solidFill>
              </a:rPr>
              <a:t>Lorem ipsum dolor sit amet, consectetur adipiscing elit. Cras imperdiet enim ac augue auctor viverra.</a:t>
            </a:r>
          </a:p>
        </p:txBody>
      </p:sp>
      <p:sp>
        <p:nvSpPr>
          <p:cNvPr id="928" name="Shape 928"/>
          <p:cNvSpPr txBox="1"/>
          <p:nvPr/>
        </p:nvSpPr>
        <p:spPr>
          <a:xfrm>
            <a:off x="1348350" y="558825"/>
            <a:ext cx="10500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Invitations</a:t>
            </a:r>
          </a:p>
        </p:txBody>
      </p:sp>
      <p:sp>
        <p:nvSpPr>
          <p:cNvPr id="929" name="Shape 929"/>
          <p:cNvSpPr txBox="1"/>
          <p:nvPr/>
        </p:nvSpPr>
        <p:spPr>
          <a:xfrm>
            <a:off x="2398350" y="558825"/>
            <a:ext cx="11586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Past Events</a:t>
            </a:r>
          </a:p>
        </p:txBody>
      </p:sp>
      <p:sp>
        <p:nvSpPr>
          <p:cNvPr id="930" name="Shape 930"/>
          <p:cNvSpPr txBox="1"/>
          <p:nvPr/>
        </p:nvSpPr>
        <p:spPr>
          <a:xfrm>
            <a:off x="649810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Hi, Mr. X</a:t>
            </a:r>
          </a:p>
        </p:txBody>
      </p:sp>
      <p:sp>
        <p:nvSpPr>
          <p:cNvPr id="931" name="Shape 931"/>
          <p:cNvSpPr/>
          <p:nvPr/>
        </p:nvSpPr>
        <p:spPr>
          <a:xfrm>
            <a:off x="7281328" y="1436873"/>
            <a:ext cx="412500" cy="222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cxnSp>
        <p:nvCxnSpPr>
          <p:cNvPr id="932" name="Shape 932"/>
          <p:cNvCxnSpPr/>
          <p:nvPr/>
        </p:nvCxnSpPr>
        <p:spPr>
          <a:xfrm flipH="1" rot="10800000">
            <a:off x="419875" y="1075775"/>
            <a:ext cx="8187600" cy="26400"/>
          </a:xfrm>
          <a:prstGeom prst="straightConnector1">
            <a:avLst/>
          </a:prstGeom>
          <a:noFill/>
          <a:ln cap="flat" cmpd="sng" w="9525">
            <a:solidFill>
              <a:schemeClr val="dk2"/>
            </a:solidFill>
            <a:prstDash val="solid"/>
            <a:round/>
            <a:headEnd len="lg" w="lg" type="none"/>
            <a:tailEnd len="lg" w="lg" type="none"/>
          </a:ln>
        </p:spPr>
      </p:cxnSp>
      <p:sp>
        <p:nvSpPr>
          <p:cNvPr id="933" name="Shape 933"/>
          <p:cNvSpPr/>
          <p:nvPr/>
        </p:nvSpPr>
        <p:spPr>
          <a:xfrm>
            <a:off x="3114025" y="1285475"/>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34" name="Shape 934"/>
          <p:cNvSpPr/>
          <p:nvPr/>
        </p:nvSpPr>
        <p:spPr>
          <a:xfrm>
            <a:off x="3114025" y="1763862"/>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35" name="Shape 935"/>
          <p:cNvSpPr/>
          <p:nvPr/>
        </p:nvSpPr>
        <p:spPr>
          <a:xfrm>
            <a:off x="3114025" y="2212825"/>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36" name="Shape 936"/>
          <p:cNvSpPr/>
          <p:nvPr/>
        </p:nvSpPr>
        <p:spPr>
          <a:xfrm>
            <a:off x="1601850" y="1276212"/>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Address</a:t>
            </a:r>
          </a:p>
        </p:txBody>
      </p:sp>
      <p:sp>
        <p:nvSpPr>
          <p:cNvPr id="937" name="Shape 937"/>
          <p:cNvSpPr/>
          <p:nvPr/>
        </p:nvSpPr>
        <p:spPr>
          <a:xfrm>
            <a:off x="1601850" y="2203225"/>
            <a:ext cx="10500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State</a:t>
            </a:r>
          </a:p>
        </p:txBody>
      </p:sp>
      <p:sp>
        <p:nvSpPr>
          <p:cNvPr id="938" name="Shape 938"/>
          <p:cNvSpPr/>
          <p:nvPr/>
        </p:nvSpPr>
        <p:spPr>
          <a:xfrm>
            <a:off x="1601850" y="1706112"/>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City</a:t>
            </a:r>
          </a:p>
        </p:txBody>
      </p:sp>
      <p:sp>
        <p:nvSpPr>
          <p:cNvPr id="939" name="Shape 939"/>
          <p:cNvSpPr/>
          <p:nvPr/>
        </p:nvSpPr>
        <p:spPr>
          <a:xfrm>
            <a:off x="6583225" y="1802775"/>
            <a:ext cx="1670100" cy="323700"/>
          </a:xfrm>
          <a:prstGeom prst="rect">
            <a:avLst/>
          </a:prstGeom>
          <a:solidFill>
            <a:srgbClr val="C9DAF8"/>
          </a:solidFill>
          <a:ln cap="flat" cmpd="sng" w="19050">
            <a:solidFill>
              <a:srgbClr val="C9DAF8"/>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Create Destination</a:t>
            </a:r>
          </a:p>
        </p:txBody>
      </p:sp>
      <p:sp>
        <p:nvSpPr>
          <p:cNvPr id="940" name="Shape 940"/>
          <p:cNvSpPr/>
          <p:nvPr/>
        </p:nvSpPr>
        <p:spPr>
          <a:xfrm>
            <a:off x="7450600" y="568425"/>
            <a:ext cx="952500" cy="323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Log out</a:t>
            </a:r>
          </a:p>
        </p:txBody>
      </p:sp>
      <p:sp>
        <p:nvSpPr>
          <p:cNvPr id="941" name="Shape 941"/>
          <p:cNvSpPr/>
          <p:nvPr/>
        </p:nvSpPr>
        <p:spPr>
          <a:xfrm>
            <a:off x="682300" y="3130225"/>
            <a:ext cx="7164000" cy="1509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1.jpeg" id="942" name="Shape 942"/>
          <p:cNvPicPr preferRelativeResize="0"/>
          <p:nvPr/>
        </p:nvPicPr>
        <p:blipFill>
          <a:blip r:embed="rId3">
            <a:alphaModFix/>
          </a:blip>
          <a:stretch>
            <a:fillRect/>
          </a:stretch>
        </p:blipFill>
        <p:spPr>
          <a:xfrm>
            <a:off x="813499" y="3312643"/>
            <a:ext cx="1525574" cy="1144180"/>
          </a:xfrm>
          <a:prstGeom prst="rect">
            <a:avLst/>
          </a:prstGeom>
          <a:noFill/>
          <a:ln>
            <a:noFill/>
          </a:ln>
        </p:spPr>
      </p:pic>
      <p:sp>
        <p:nvSpPr>
          <p:cNvPr id="943" name="Shape 943"/>
          <p:cNvSpPr/>
          <p:nvPr/>
        </p:nvSpPr>
        <p:spPr>
          <a:xfrm>
            <a:off x="7990600" y="3674725"/>
            <a:ext cx="412500" cy="420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3000"/>
              <a:t>+</a:t>
            </a:r>
          </a:p>
        </p:txBody>
      </p:sp>
      <p:pic>
        <p:nvPicPr>
          <p:cNvPr descr="2.jpg" id="944" name="Shape 944"/>
          <p:cNvPicPr preferRelativeResize="0"/>
          <p:nvPr/>
        </p:nvPicPr>
        <p:blipFill>
          <a:blip r:embed="rId4">
            <a:alphaModFix/>
          </a:blip>
          <a:stretch>
            <a:fillRect/>
          </a:stretch>
        </p:blipFill>
        <p:spPr>
          <a:xfrm>
            <a:off x="2503799" y="3266305"/>
            <a:ext cx="1731600" cy="1236857"/>
          </a:xfrm>
          <a:prstGeom prst="rect">
            <a:avLst/>
          </a:prstGeom>
          <a:noFill/>
          <a:ln>
            <a:noFill/>
          </a:ln>
        </p:spPr>
      </p:pic>
      <p:pic>
        <p:nvPicPr>
          <p:cNvPr descr="3.jpg" id="945" name="Shape 945"/>
          <p:cNvPicPr preferRelativeResize="0"/>
          <p:nvPr/>
        </p:nvPicPr>
        <p:blipFill>
          <a:blip r:embed="rId5">
            <a:alphaModFix/>
          </a:blip>
          <a:stretch>
            <a:fillRect/>
          </a:stretch>
        </p:blipFill>
        <p:spPr>
          <a:xfrm>
            <a:off x="4339900" y="3266299"/>
            <a:ext cx="1525575" cy="1236874"/>
          </a:xfrm>
          <a:prstGeom prst="rect">
            <a:avLst/>
          </a:prstGeom>
          <a:noFill/>
          <a:ln>
            <a:noFill/>
          </a:ln>
        </p:spPr>
      </p:pic>
      <p:pic>
        <p:nvPicPr>
          <p:cNvPr descr="5.jpg" id="946" name="Shape 946"/>
          <p:cNvPicPr preferRelativeResize="0"/>
          <p:nvPr/>
        </p:nvPicPr>
        <p:blipFill>
          <a:blip r:embed="rId6">
            <a:alphaModFix/>
          </a:blip>
          <a:stretch>
            <a:fillRect/>
          </a:stretch>
        </p:blipFill>
        <p:spPr>
          <a:xfrm>
            <a:off x="5969973" y="3235375"/>
            <a:ext cx="1731600" cy="129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0" name="Shape 950"/>
        <p:cNvGrpSpPr/>
        <p:nvPr/>
      </p:nvGrpSpPr>
      <p:grpSpPr>
        <a:xfrm>
          <a:off x="0" y="0"/>
          <a:ext cx="0" cy="0"/>
          <a:chOff x="0" y="0"/>
          <a:chExt cx="0" cy="0"/>
        </a:xfrm>
      </p:grpSpPr>
      <p:grpSp>
        <p:nvGrpSpPr>
          <p:cNvPr id="951" name="Shape 951"/>
          <p:cNvGrpSpPr/>
          <p:nvPr/>
        </p:nvGrpSpPr>
        <p:grpSpPr>
          <a:xfrm>
            <a:off x="416255" y="50535"/>
            <a:ext cx="8194851" cy="5042448"/>
            <a:chOff x="2006444" y="13009537"/>
            <a:chExt cx="9166500" cy="5198400"/>
          </a:xfrm>
        </p:grpSpPr>
        <p:sp>
          <p:nvSpPr>
            <p:cNvPr id="952" name="Shape 952"/>
            <p:cNvSpPr/>
            <p:nvPr/>
          </p:nvSpPr>
          <p:spPr>
            <a:xfrm>
              <a:off x="2006444" y="13394137"/>
              <a:ext cx="9166500" cy="48138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53" name="Shape 953"/>
            <p:cNvSpPr/>
            <p:nvPr/>
          </p:nvSpPr>
          <p:spPr>
            <a:xfrm>
              <a:off x="2006444" y="13009537"/>
              <a:ext cx="9166200" cy="3846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4" name="Shape 954"/>
            <p:cNvSpPr/>
            <p:nvPr/>
          </p:nvSpPr>
          <p:spPr>
            <a:xfrm>
              <a:off x="3376778" y="130816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5" name="Shape 955"/>
            <p:cNvSpPr/>
            <p:nvPr/>
          </p:nvSpPr>
          <p:spPr>
            <a:xfrm>
              <a:off x="3703478" y="13081687"/>
              <a:ext cx="69564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0B5394"/>
                  </a:solidFill>
                </a:rPr>
                <a:t>http://www.travelbuddy.com/destinations/1</a:t>
              </a:r>
            </a:p>
          </p:txBody>
        </p:sp>
        <p:grpSp>
          <p:nvGrpSpPr>
            <p:cNvPr id="956" name="Shape 956"/>
            <p:cNvGrpSpPr/>
            <p:nvPr/>
          </p:nvGrpSpPr>
          <p:grpSpPr>
            <a:xfrm>
              <a:off x="2410784" y="13081687"/>
              <a:ext cx="326700" cy="242100"/>
              <a:chOff x="2839514" y="12002187"/>
              <a:chExt cx="326700" cy="242100"/>
            </a:xfrm>
          </p:grpSpPr>
          <p:sp>
            <p:nvSpPr>
              <p:cNvPr id="957" name="Shape 957"/>
              <p:cNvSpPr/>
              <p:nvPr/>
            </p:nvSpPr>
            <p:spPr>
              <a:xfrm>
                <a:off x="283951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8" name="Shape 958"/>
              <p:cNvSpPr/>
              <p:nvPr/>
            </p:nvSpPr>
            <p:spPr>
              <a:xfrm>
                <a:off x="2918820"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959" name="Shape 959"/>
            <p:cNvGrpSpPr/>
            <p:nvPr/>
          </p:nvGrpSpPr>
          <p:grpSpPr>
            <a:xfrm>
              <a:off x="2084084" y="13080787"/>
              <a:ext cx="326700" cy="242100"/>
              <a:chOff x="2512709" y="12001287"/>
              <a:chExt cx="326700" cy="242100"/>
            </a:xfrm>
          </p:grpSpPr>
          <p:sp>
            <p:nvSpPr>
              <p:cNvPr id="960" name="Shape 960"/>
              <p:cNvSpPr/>
              <p:nvPr/>
            </p:nvSpPr>
            <p:spPr>
              <a:xfrm>
                <a:off x="2512709" y="120012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1" name="Shape 961"/>
              <p:cNvSpPr/>
              <p:nvPr/>
            </p:nvSpPr>
            <p:spPr>
              <a:xfrm rot="10800000">
                <a:off x="2591908"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962" name="Shape 962"/>
            <p:cNvGrpSpPr/>
            <p:nvPr/>
          </p:nvGrpSpPr>
          <p:grpSpPr>
            <a:xfrm>
              <a:off x="2908904" y="13081687"/>
              <a:ext cx="326700" cy="242100"/>
              <a:chOff x="3270854" y="12002187"/>
              <a:chExt cx="326700" cy="242100"/>
            </a:xfrm>
          </p:grpSpPr>
          <p:sp>
            <p:nvSpPr>
              <p:cNvPr id="963" name="Shape 963"/>
              <p:cNvSpPr/>
              <p:nvPr/>
            </p:nvSpPr>
            <p:spPr>
              <a:xfrm>
                <a:off x="327085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4" name="Shape 964"/>
              <p:cNvSpPr/>
              <p:nvPr/>
            </p:nvSpPr>
            <p:spPr>
              <a:xfrm rot="10800000">
                <a:off x="3358207" y="12041368"/>
                <a:ext cx="152101" cy="161937"/>
              </a:xfrm>
              <a:prstGeom prst="flowChartOffpageConnector">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965" name="Shape 965"/>
            <p:cNvSpPr/>
            <p:nvPr/>
          </p:nvSpPr>
          <p:spPr>
            <a:xfrm>
              <a:off x="10754093" y="130807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966" name="Shape 966"/>
          <p:cNvSpPr txBox="1"/>
          <p:nvPr/>
        </p:nvSpPr>
        <p:spPr>
          <a:xfrm>
            <a:off x="395850" y="558813"/>
            <a:ext cx="952500" cy="3429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Events</a:t>
            </a:r>
          </a:p>
        </p:txBody>
      </p:sp>
      <p:sp>
        <p:nvSpPr>
          <p:cNvPr id="967" name="Shape 967"/>
          <p:cNvSpPr txBox="1"/>
          <p:nvPr/>
        </p:nvSpPr>
        <p:spPr>
          <a:xfrm>
            <a:off x="1348350" y="2136025"/>
            <a:ext cx="1731600" cy="477300"/>
          </a:xfrm>
          <a:prstGeom prst="rect">
            <a:avLst/>
          </a:prstGeom>
          <a:noFill/>
          <a:ln>
            <a:noFill/>
          </a:ln>
        </p:spPr>
        <p:txBody>
          <a:bodyPr anchorCtr="0" anchor="t" bIns="91425" lIns="91425" rIns="91425" tIns="91425">
            <a:noAutofit/>
          </a:bodyPr>
          <a:lstStyle/>
          <a:p>
            <a:pPr lvl="0" rtl="0" algn="l">
              <a:spcBef>
                <a:spcPts val="0"/>
              </a:spcBef>
              <a:buNone/>
            </a:pPr>
            <a:r>
              <a:rPr b="0" lang="en" sz="1200">
                <a:solidFill>
                  <a:srgbClr val="FFFFFF"/>
                </a:solidFill>
              </a:rPr>
              <a:t>Lorem ipsum dolor sit amet, consectetur adipiscing elit. Cras imperdiet enim ac augue auctor viverra.</a:t>
            </a:r>
          </a:p>
        </p:txBody>
      </p:sp>
      <p:sp>
        <p:nvSpPr>
          <p:cNvPr id="968" name="Shape 968"/>
          <p:cNvSpPr txBox="1"/>
          <p:nvPr/>
        </p:nvSpPr>
        <p:spPr>
          <a:xfrm>
            <a:off x="1348350" y="558825"/>
            <a:ext cx="10500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Invitations</a:t>
            </a:r>
          </a:p>
        </p:txBody>
      </p:sp>
      <p:sp>
        <p:nvSpPr>
          <p:cNvPr id="969" name="Shape 969"/>
          <p:cNvSpPr txBox="1"/>
          <p:nvPr/>
        </p:nvSpPr>
        <p:spPr>
          <a:xfrm>
            <a:off x="2398350" y="558825"/>
            <a:ext cx="11586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Past Events</a:t>
            </a:r>
          </a:p>
        </p:txBody>
      </p:sp>
      <p:sp>
        <p:nvSpPr>
          <p:cNvPr id="970" name="Shape 970"/>
          <p:cNvSpPr txBox="1"/>
          <p:nvPr/>
        </p:nvSpPr>
        <p:spPr>
          <a:xfrm>
            <a:off x="649810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Hi, Mr. X</a:t>
            </a:r>
          </a:p>
        </p:txBody>
      </p:sp>
      <p:sp>
        <p:nvSpPr>
          <p:cNvPr id="971" name="Shape 971"/>
          <p:cNvSpPr/>
          <p:nvPr/>
        </p:nvSpPr>
        <p:spPr>
          <a:xfrm>
            <a:off x="7281328" y="1436873"/>
            <a:ext cx="412500" cy="222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cxnSp>
        <p:nvCxnSpPr>
          <p:cNvPr id="972" name="Shape 972"/>
          <p:cNvCxnSpPr/>
          <p:nvPr/>
        </p:nvCxnSpPr>
        <p:spPr>
          <a:xfrm flipH="1" rot="10800000">
            <a:off x="419875" y="1075775"/>
            <a:ext cx="8187600" cy="26400"/>
          </a:xfrm>
          <a:prstGeom prst="straightConnector1">
            <a:avLst/>
          </a:prstGeom>
          <a:noFill/>
          <a:ln cap="flat" cmpd="sng" w="9525">
            <a:solidFill>
              <a:schemeClr val="dk2"/>
            </a:solidFill>
            <a:prstDash val="solid"/>
            <a:round/>
            <a:headEnd len="lg" w="lg" type="none"/>
            <a:tailEnd len="lg" w="lg" type="none"/>
          </a:ln>
        </p:spPr>
      </p:cxnSp>
      <p:sp>
        <p:nvSpPr>
          <p:cNvPr id="973" name="Shape 973"/>
          <p:cNvSpPr/>
          <p:nvPr/>
        </p:nvSpPr>
        <p:spPr>
          <a:xfrm>
            <a:off x="3798025" y="1276225"/>
            <a:ext cx="2799300" cy="323700"/>
          </a:xfrm>
          <a:prstGeom prst="rect">
            <a:avLst/>
          </a:prstGeom>
          <a:noFill/>
          <a:ln>
            <a:noFill/>
          </a:ln>
        </p:spPr>
        <p:txBody>
          <a:bodyPr anchorCtr="0" anchor="ctr" bIns="91425" lIns="91425" rIns="91425" tIns="91425">
            <a:noAutofit/>
          </a:bodyPr>
          <a:lstStyle/>
          <a:p>
            <a:pPr lvl="0" rtl="0">
              <a:spcBef>
                <a:spcPts val="0"/>
              </a:spcBef>
              <a:buNone/>
            </a:pPr>
            <a:r>
              <a:rPr lang="en"/>
              <a:t>Clearwater Beach</a:t>
            </a:r>
          </a:p>
        </p:txBody>
      </p:sp>
      <p:sp>
        <p:nvSpPr>
          <p:cNvPr id="974" name="Shape 974"/>
          <p:cNvSpPr/>
          <p:nvPr/>
        </p:nvSpPr>
        <p:spPr>
          <a:xfrm>
            <a:off x="3798025" y="1749387"/>
            <a:ext cx="2799300" cy="323700"/>
          </a:xfrm>
          <a:prstGeom prst="rect">
            <a:avLst/>
          </a:prstGeom>
          <a:noFill/>
          <a:ln>
            <a:noFill/>
          </a:ln>
        </p:spPr>
        <p:txBody>
          <a:bodyPr anchorCtr="0" anchor="ctr" bIns="91425" lIns="91425" rIns="91425" tIns="91425">
            <a:noAutofit/>
          </a:bodyPr>
          <a:lstStyle/>
          <a:p>
            <a:pPr lvl="0" rtl="0">
              <a:spcBef>
                <a:spcPts val="0"/>
              </a:spcBef>
              <a:buNone/>
            </a:pPr>
            <a:r>
              <a:rPr lang="en"/>
              <a:t>Florida</a:t>
            </a:r>
          </a:p>
        </p:txBody>
      </p:sp>
      <p:sp>
        <p:nvSpPr>
          <p:cNvPr id="975" name="Shape 975"/>
          <p:cNvSpPr/>
          <p:nvPr/>
        </p:nvSpPr>
        <p:spPr>
          <a:xfrm>
            <a:off x="3798025" y="2203225"/>
            <a:ext cx="2799300" cy="323700"/>
          </a:xfrm>
          <a:prstGeom prst="rect">
            <a:avLst/>
          </a:prstGeom>
          <a:noFill/>
          <a:ln>
            <a:noFill/>
          </a:ln>
        </p:spPr>
        <p:txBody>
          <a:bodyPr anchorCtr="0" anchor="ctr" bIns="91425" lIns="91425" rIns="91425" tIns="91425">
            <a:noAutofit/>
          </a:bodyPr>
          <a:lstStyle/>
          <a:p>
            <a:pPr lvl="0" rtl="0">
              <a:spcBef>
                <a:spcPts val="0"/>
              </a:spcBef>
              <a:buNone/>
            </a:pPr>
            <a:r>
              <a:rPr lang="en"/>
              <a:t>Florida</a:t>
            </a:r>
          </a:p>
        </p:txBody>
      </p:sp>
      <p:sp>
        <p:nvSpPr>
          <p:cNvPr id="976" name="Shape 976"/>
          <p:cNvSpPr/>
          <p:nvPr/>
        </p:nvSpPr>
        <p:spPr>
          <a:xfrm>
            <a:off x="1889425" y="1276212"/>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Address    :</a:t>
            </a:r>
          </a:p>
        </p:txBody>
      </p:sp>
      <p:sp>
        <p:nvSpPr>
          <p:cNvPr id="977" name="Shape 977"/>
          <p:cNvSpPr/>
          <p:nvPr/>
        </p:nvSpPr>
        <p:spPr>
          <a:xfrm>
            <a:off x="1889425" y="2203225"/>
            <a:ext cx="1158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State         :</a:t>
            </a:r>
          </a:p>
        </p:txBody>
      </p:sp>
      <p:sp>
        <p:nvSpPr>
          <p:cNvPr id="978" name="Shape 978"/>
          <p:cNvSpPr/>
          <p:nvPr/>
        </p:nvSpPr>
        <p:spPr>
          <a:xfrm>
            <a:off x="1889425" y="1706112"/>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City           :</a:t>
            </a:r>
          </a:p>
        </p:txBody>
      </p:sp>
      <p:sp>
        <p:nvSpPr>
          <p:cNvPr id="979" name="Shape 979"/>
          <p:cNvSpPr/>
          <p:nvPr/>
        </p:nvSpPr>
        <p:spPr>
          <a:xfrm>
            <a:off x="7450600" y="568425"/>
            <a:ext cx="952500" cy="323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Log out</a:t>
            </a:r>
          </a:p>
        </p:txBody>
      </p:sp>
      <p:sp>
        <p:nvSpPr>
          <p:cNvPr id="980" name="Shape 980"/>
          <p:cNvSpPr/>
          <p:nvPr/>
        </p:nvSpPr>
        <p:spPr>
          <a:xfrm>
            <a:off x="603575" y="3130225"/>
            <a:ext cx="7799400" cy="1509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1.jpeg" id="981" name="Shape 981"/>
          <p:cNvPicPr preferRelativeResize="0"/>
          <p:nvPr/>
        </p:nvPicPr>
        <p:blipFill>
          <a:blip r:embed="rId3">
            <a:alphaModFix/>
          </a:blip>
          <a:stretch>
            <a:fillRect/>
          </a:stretch>
        </p:blipFill>
        <p:spPr>
          <a:xfrm>
            <a:off x="813499" y="3312643"/>
            <a:ext cx="1525574" cy="1144180"/>
          </a:xfrm>
          <a:prstGeom prst="rect">
            <a:avLst/>
          </a:prstGeom>
          <a:noFill/>
          <a:ln>
            <a:noFill/>
          </a:ln>
        </p:spPr>
      </p:pic>
      <p:pic>
        <p:nvPicPr>
          <p:cNvPr descr="2.jpg" id="982" name="Shape 982"/>
          <p:cNvPicPr preferRelativeResize="0"/>
          <p:nvPr/>
        </p:nvPicPr>
        <p:blipFill>
          <a:blip r:embed="rId4">
            <a:alphaModFix/>
          </a:blip>
          <a:stretch>
            <a:fillRect/>
          </a:stretch>
        </p:blipFill>
        <p:spPr>
          <a:xfrm>
            <a:off x="2503799" y="3266305"/>
            <a:ext cx="1731600" cy="1236857"/>
          </a:xfrm>
          <a:prstGeom prst="rect">
            <a:avLst/>
          </a:prstGeom>
          <a:noFill/>
          <a:ln>
            <a:noFill/>
          </a:ln>
        </p:spPr>
      </p:pic>
      <p:pic>
        <p:nvPicPr>
          <p:cNvPr descr="3.jpg" id="983" name="Shape 983"/>
          <p:cNvPicPr preferRelativeResize="0"/>
          <p:nvPr/>
        </p:nvPicPr>
        <p:blipFill>
          <a:blip r:embed="rId5">
            <a:alphaModFix/>
          </a:blip>
          <a:stretch>
            <a:fillRect/>
          </a:stretch>
        </p:blipFill>
        <p:spPr>
          <a:xfrm>
            <a:off x="4469037" y="3266299"/>
            <a:ext cx="1671987" cy="1236874"/>
          </a:xfrm>
          <a:prstGeom prst="rect">
            <a:avLst/>
          </a:prstGeom>
          <a:noFill/>
          <a:ln>
            <a:noFill/>
          </a:ln>
        </p:spPr>
      </p:pic>
      <p:pic>
        <p:nvPicPr>
          <p:cNvPr descr="5.jpg" id="984" name="Shape 984"/>
          <p:cNvPicPr preferRelativeResize="0"/>
          <p:nvPr/>
        </p:nvPicPr>
        <p:blipFill>
          <a:blip r:embed="rId6">
            <a:alphaModFix/>
          </a:blip>
          <a:stretch>
            <a:fillRect/>
          </a:stretch>
        </p:blipFill>
        <p:spPr>
          <a:xfrm>
            <a:off x="6356248" y="3235387"/>
            <a:ext cx="1731600" cy="129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8" name="Shape 988"/>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2" name="Shape 99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p:nvPr/>
        </p:nvSpPr>
        <p:spPr>
          <a:xfrm>
            <a:off x="587100" y="1343725"/>
            <a:ext cx="6064500" cy="2035500"/>
          </a:xfrm>
          <a:prstGeom prst="rect">
            <a:avLst/>
          </a:prstGeom>
          <a:solidFill>
            <a:srgbClr val="FFFFFF"/>
          </a:solidFill>
          <a:ln cap="flat" cmpd="sng" w="19050">
            <a:solidFill>
              <a:srgbClr val="CFE2F3"/>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00" name="Shape 500"/>
          <p:cNvSpPr txBox="1"/>
          <p:nvPr/>
        </p:nvSpPr>
        <p:spPr>
          <a:xfrm>
            <a:off x="2850000" y="1436875"/>
            <a:ext cx="3653100" cy="323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0B5394"/>
                </a:solidFill>
              </a:rPr>
              <a:t>Event Name</a:t>
            </a:r>
          </a:p>
        </p:txBody>
      </p:sp>
      <p:sp>
        <p:nvSpPr>
          <p:cNvPr id="501" name="Shape 501"/>
          <p:cNvSpPr txBox="1"/>
          <p:nvPr/>
        </p:nvSpPr>
        <p:spPr>
          <a:xfrm>
            <a:off x="2850000" y="1812325"/>
            <a:ext cx="3653100" cy="323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900">
                <a:solidFill>
                  <a:srgbClr val="073763"/>
                </a:solidFill>
              </a:rPr>
              <a:t>Date and time</a:t>
            </a:r>
          </a:p>
        </p:txBody>
      </p:sp>
      <p:sp>
        <p:nvSpPr>
          <p:cNvPr id="502" name="Shape 502"/>
          <p:cNvSpPr txBox="1"/>
          <p:nvPr/>
        </p:nvSpPr>
        <p:spPr>
          <a:xfrm>
            <a:off x="2850000" y="2198875"/>
            <a:ext cx="3653100" cy="323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900">
                <a:solidFill>
                  <a:srgbClr val="073763"/>
                </a:solidFill>
              </a:rPr>
              <a:t>Place</a:t>
            </a:r>
          </a:p>
        </p:txBody>
      </p:sp>
      <p:sp>
        <p:nvSpPr>
          <p:cNvPr id="503" name="Shape 503"/>
          <p:cNvSpPr txBox="1"/>
          <p:nvPr/>
        </p:nvSpPr>
        <p:spPr>
          <a:xfrm>
            <a:off x="2850000" y="2579875"/>
            <a:ext cx="3653100" cy="323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900">
                <a:solidFill>
                  <a:srgbClr val="073763"/>
                </a:solidFill>
              </a:rPr>
              <a:t>Number of people attended the event</a:t>
            </a:r>
          </a:p>
        </p:txBody>
      </p:sp>
      <p:sp>
        <p:nvSpPr>
          <p:cNvPr id="504" name="Shape 504"/>
          <p:cNvSpPr txBox="1"/>
          <p:nvPr/>
        </p:nvSpPr>
        <p:spPr>
          <a:xfrm>
            <a:off x="2850000" y="2970422"/>
            <a:ext cx="762900" cy="3084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0B5394"/>
                </a:solidFill>
              </a:rPr>
              <a:t>Join</a:t>
            </a:r>
          </a:p>
        </p:txBody>
      </p:sp>
      <p:sp>
        <p:nvSpPr>
          <p:cNvPr id="505" name="Shape 505"/>
          <p:cNvSpPr txBox="1"/>
          <p:nvPr/>
        </p:nvSpPr>
        <p:spPr>
          <a:xfrm>
            <a:off x="3612775" y="2970422"/>
            <a:ext cx="762900" cy="3084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Cancel</a:t>
            </a:r>
          </a:p>
        </p:txBody>
      </p:sp>
      <p:sp>
        <p:nvSpPr>
          <p:cNvPr id="506" name="Shape 506"/>
          <p:cNvSpPr/>
          <p:nvPr/>
        </p:nvSpPr>
        <p:spPr>
          <a:xfrm>
            <a:off x="687830" y="1436889"/>
            <a:ext cx="2076300" cy="1842000"/>
          </a:xfrm>
          <a:prstGeom prst="rect">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Image</a:t>
            </a:r>
          </a:p>
        </p:txBody>
      </p:sp>
      <p:sp>
        <p:nvSpPr>
          <p:cNvPr id="507" name="Shape 507"/>
          <p:cNvSpPr txBox="1"/>
          <p:nvPr/>
        </p:nvSpPr>
        <p:spPr>
          <a:xfrm>
            <a:off x="587100" y="637925"/>
            <a:ext cx="4545600" cy="525600"/>
          </a:xfrm>
          <a:prstGeom prst="rect">
            <a:avLst/>
          </a:prstGeom>
          <a:noFill/>
          <a:ln>
            <a:noFill/>
          </a:ln>
        </p:spPr>
        <p:txBody>
          <a:bodyPr anchorCtr="0" anchor="t" bIns="91425" lIns="91425" rIns="91425" tIns="91425">
            <a:noAutofit/>
          </a:bodyPr>
          <a:lstStyle/>
          <a:p>
            <a:pPr lvl="0">
              <a:spcBef>
                <a:spcPts val="0"/>
              </a:spcBef>
              <a:buNone/>
            </a:pPr>
            <a:r>
              <a:rPr lang="en"/>
              <a:t>Event template</a:t>
            </a:r>
          </a:p>
        </p:txBody>
      </p:sp>
      <p:sp>
        <p:nvSpPr>
          <p:cNvPr id="508" name="Shape 508"/>
          <p:cNvSpPr/>
          <p:nvPr/>
        </p:nvSpPr>
        <p:spPr>
          <a:xfrm>
            <a:off x="587100" y="3489000"/>
            <a:ext cx="7489500" cy="1654500"/>
          </a:xfrm>
          <a:prstGeom prst="rect">
            <a:avLst/>
          </a:prstGeom>
          <a:solidFill>
            <a:srgbClr val="FFFFFF"/>
          </a:solidFill>
          <a:ln cap="flat" cmpd="sng" w="19050">
            <a:solidFill>
              <a:srgbClr val="CFE2F3"/>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09" name="Shape 509"/>
          <p:cNvSpPr txBox="1"/>
          <p:nvPr/>
        </p:nvSpPr>
        <p:spPr>
          <a:xfrm>
            <a:off x="2922775" y="3582150"/>
            <a:ext cx="5028000" cy="323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0B5394"/>
                </a:solidFill>
              </a:rPr>
              <a:t>Memphis Movie Night </a:t>
            </a:r>
          </a:p>
        </p:txBody>
      </p:sp>
      <p:sp>
        <p:nvSpPr>
          <p:cNvPr id="510" name="Shape 510"/>
          <p:cNvSpPr txBox="1"/>
          <p:nvPr/>
        </p:nvSpPr>
        <p:spPr>
          <a:xfrm>
            <a:off x="2922775" y="3957600"/>
            <a:ext cx="5028000" cy="323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900">
                <a:solidFill>
                  <a:srgbClr val="073763"/>
                </a:solidFill>
              </a:rPr>
              <a:t>Saturday, April 1 at 7:30 PM UTC+06</a:t>
            </a:r>
          </a:p>
        </p:txBody>
      </p:sp>
      <p:sp>
        <p:nvSpPr>
          <p:cNvPr id="511" name="Shape 511"/>
          <p:cNvSpPr txBox="1"/>
          <p:nvPr/>
        </p:nvSpPr>
        <p:spPr>
          <a:xfrm>
            <a:off x="2922775" y="4344150"/>
            <a:ext cx="5028000" cy="323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900">
                <a:solidFill>
                  <a:srgbClr val="073763"/>
                </a:solidFill>
              </a:rPr>
              <a:t>Carnes Ave, Memphis, TN - 38111</a:t>
            </a:r>
          </a:p>
        </p:txBody>
      </p:sp>
      <p:sp>
        <p:nvSpPr>
          <p:cNvPr id="512" name="Shape 512"/>
          <p:cNvSpPr txBox="1"/>
          <p:nvPr/>
        </p:nvSpPr>
        <p:spPr>
          <a:xfrm>
            <a:off x="5169775" y="4730700"/>
            <a:ext cx="2781000" cy="3084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900">
                <a:solidFill>
                  <a:srgbClr val="073763"/>
                </a:solidFill>
              </a:rPr>
              <a:t>50 people joined</a:t>
            </a:r>
          </a:p>
        </p:txBody>
      </p:sp>
      <p:sp>
        <p:nvSpPr>
          <p:cNvPr id="513" name="Shape 513"/>
          <p:cNvSpPr txBox="1"/>
          <p:nvPr/>
        </p:nvSpPr>
        <p:spPr>
          <a:xfrm>
            <a:off x="2917050" y="4730699"/>
            <a:ext cx="1050000" cy="3084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0B5394"/>
                </a:solidFill>
              </a:rPr>
              <a:t>Join</a:t>
            </a:r>
          </a:p>
        </p:txBody>
      </p:sp>
      <p:sp>
        <p:nvSpPr>
          <p:cNvPr id="514" name="Shape 514"/>
          <p:cNvSpPr txBox="1"/>
          <p:nvPr/>
        </p:nvSpPr>
        <p:spPr>
          <a:xfrm>
            <a:off x="3966933" y="4730699"/>
            <a:ext cx="1050000" cy="3084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Cancel</a:t>
            </a:r>
          </a:p>
        </p:txBody>
      </p:sp>
      <p:sp>
        <p:nvSpPr>
          <p:cNvPr id="515" name="Shape 515"/>
          <p:cNvSpPr/>
          <p:nvPr/>
        </p:nvSpPr>
        <p:spPr>
          <a:xfrm>
            <a:off x="687825" y="3582174"/>
            <a:ext cx="1953300" cy="1456800"/>
          </a:xfrm>
          <a:prstGeom prst="rect">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Image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grpSp>
        <p:nvGrpSpPr>
          <p:cNvPr id="520" name="Shape 520"/>
          <p:cNvGrpSpPr/>
          <p:nvPr/>
        </p:nvGrpSpPr>
        <p:grpSpPr>
          <a:xfrm>
            <a:off x="386330" y="52235"/>
            <a:ext cx="8194851" cy="5042448"/>
            <a:chOff x="2006444" y="13009537"/>
            <a:chExt cx="9166500" cy="5198400"/>
          </a:xfrm>
        </p:grpSpPr>
        <p:sp>
          <p:nvSpPr>
            <p:cNvPr id="521" name="Shape 521"/>
            <p:cNvSpPr/>
            <p:nvPr/>
          </p:nvSpPr>
          <p:spPr>
            <a:xfrm>
              <a:off x="2006444" y="13394137"/>
              <a:ext cx="9166500" cy="48138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2" name="Shape 522"/>
            <p:cNvSpPr/>
            <p:nvPr/>
          </p:nvSpPr>
          <p:spPr>
            <a:xfrm>
              <a:off x="2006444" y="13009537"/>
              <a:ext cx="9166200" cy="3846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3" name="Shape 523"/>
            <p:cNvSpPr/>
            <p:nvPr/>
          </p:nvSpPr>
          <p:spPr>
            <a:xfrm>
              <a:off x="3376778" y="130816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4" name="Shape 524"/>
            <p:cNvSpPr/>
            <p:nvPr/>
          </p:nvSpPr>
          <p:spPr>
            <a:xfrm>
              <a:off x="3703478" y="13081687"/>
              <a:ext cx="69564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0B5394"/>
                  </a:solidFill>
                </a:rPr>
                <a:t>http://www.travelbuddy.com</a:t>
              </a:r>
            </a:p>
          </p:txBody>
        </p:sp>
        <p:grpSp>
          <p:nvGrpSpPr>
            <p:cNvPr id="525" name="Shape 525"/>
            <p:cNvGrpSpPr/>
            <p:nvPr/>
          </p:nvGrpSpPr>
          <p:grpSpPr>
            <a:xfrm>
              <a:off x="2410784" y="13081687"/>
              <a:ext cx="326700" cy="242100"/>
              <a:chOff x="2839514" y="12002187"/>
              <a:chExt cx="326700" cy="242100"/>
            </a:xfrm>
          </p:grpSpPr>
          <p:sp>
            <p:nvSpPr>
              <p:cNvPr id="526" name="Shape 526"/>
              <p:cNvSpPr/>
              <p:nvPr/>
            </p:nvSpPr>
            <p:spPr>
              <a:xfrm>
                <a:off x="283951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7" name="Shape 527"/>
              <p:cNvSpPr/>
              <p:nvPr/>
            </p:nvSpPr>
            <p:spPr>
              <a:xfrm>
                <a:off x="2918820"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528" name="Shape 528"/>
            <p:cNvGrpSpPr/>
            <p:nvPr/>
          </p:nvGrpSpPr>
          <p:grpSpPr>
            <a:xfrm>
              <a:off x="2084084" y="13080787"/>
              <a:ext cx="326700" cy="242100"/>
              <a:chOff x="2512709" y="12001287"/>
              <a:chExt cx="326700" cy="242100"/>
            </a:xfrm>
          </p:grpSpPr>
          <p:sp>
            <p:nvSpPr>
              <p:cNvPr id="529" name="Shape 529"/>
              <p:cNvSpPr/>
              <p:nvPr/>
            </p:nvSpPr>
            <p:spPr>
              <a:xfrm>
                <a:off x="2512709" y="120012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0" name="Shape 530"/>
              <p:cNvSpPr/>
              <p:nvPr/>
            </p:nvSpPr>
            <p:spPr>
              <a:xfrm rot="10800000">
                <a:off x="2591908"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531" name="Shape 531"/>
            <p:cNvGrpSpPr/>
            <p:nvPr/>
          </p:nvGrpSpPr>
          <p:grpSpPr>
            <a:xfrm>
              <a:off x="2908904" y="13081687"/>
              <a:ext cx="326700" cy="242100"/>
              <a:chOff x="3270854" y="12002187"/>
              <a:chExt cx="326700" cy="242100"/>
            </a:xfrm>
          </p:grpSpPr>
          <p:sp>
            <p:nvSpPr>
              <p:cNvPr id="532" name="Shape 532"/>
              <p:cNvSpPr/>
              <p:nvPr/>
            </p:nvSpPr>
            <p:spPr>
              <a:xfrm>
                <a:off x="327085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3" name="Shape 533"/>
              <p:cNvSpPr/>
              <p:nvPr/>
            </p:nvSpPr>
            <p:spPr>
              <a:xfrm rot="10800000">
                <a:off x="3358207" y="12041368"/>
                <a:ext cx="152101" cy="161937"/>
              </a:xfrm>
              <a:prstGeom prst="flowChartOffpageConnector">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534" name="Shape 534"/>
            <p:cNvSpPr/>
            <p:nvPr/>
          </p:nvSpPr>
          <p:spPr>
            <a:xfrm>
              <a:off x="10754093" y="130807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35" name="Shape 535"/>
          <p:cNvSpPr txBox="1"/>
          <p:nvPr/>
        </p:nvSpPr>
        <p:spPr>
          <a:xfrm rot="-5400000">
            <a:off x="6374850" y="3071100"/>
            <a:ext cx="3880500" cy="165300"/>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grpSp>
        <p:nvGrpSpPr>
          <p:cNvPr id="536" name="Shape 536"/>
          <p:cNvGrpSpPr/>
          <p:nvPr/>
        </p:nvGrpSpPr>
        <p:grpSpPr>
          <a:xfrm>
            <a:off x="8232454" y="4694643"/>
            <a:ext cx="165300" cy="399355"/>
            <a:chOff x="8443729" y="5999393"/>
            <a:chExt cx="165300" cy="399355"/>
          </a:xfrm>
        </p:grpSpPr>
        <p:grpSp>
          <p:nvGrpSpPr>
            <p:cNvPr id="537" name="Shape 537"/>
            <p:cNvGrpSpPr/>
            <p:nvPr/>
          </p:nvGrpSpPr>
          <p:grpSpPr>
            <a:xfrm>
              <a:off x="8443729" y="6156648"/>
              <a:ext cx="165300" cy="242100"/>
              <a:chOff x="8443729" y="6156648"/>
              <a:chExt cx="165300" cy="242100"/>
            </a:xfrm>
          </p:grpSpPr>
          <p:sp>
            <p:nvSpPr>
              <p:cNvPr id="538" name="Shape 538"/>
              <p:cNvSpPr txBox="1"/>
              <p:nvPr/>
            </p:nvSpPr>
            <p:spPr>
              <a:xfrm rot="-5400000">
                <a:off x="8405329" y="6195048"/>
                <a:ext cx="242100" cy="165300"/>
              </a:xfrm>
              <a:prstGeom prst="rect">
                <a:avLst/>
              </a:prstGeom>
              <a:solidFill>
                <a:srgbClr val="CFE2F3"/>
              </a:solidFill>
              <a:ln cap="flat" cmpd="sng" w="9525">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1100"/>
              </a:p>
            </p:txBody>
          </p:sp>
          <p:sp>
            <p:nvSpPr>
              <p:cNvPr id="539" name="Shape 539"/>
              <p:cNvSpPr/>
              <p:nvPr/>
            </p:nvSpPr>
            <p:spPr>
              <a:xfrm rot="10800000">
                <a:off x="8478979" y="6247173"/>
                <a:ext cx="94800" cy="81900"/>
              </a:xfrm>
              <a:prstGeom prst="triangle">
                <a:avLst>
                  <a:gd fmla="val 50000" name="adj"/>
                </a:avLst>
              </a:prstGeom>
              <a:solidFill>
                <a:srgbClr val="073763"/>
              </a:solidFill>
              <a:ln>
                <a:noFill/>
              </a:ln>
            </p:spPr>
            <p:txBody>
              <a:bodyPr anchorCtr="0" anchor="ctr" bIns="91425" lIns="91425" rIns="91425" tIns="91425">
                <a:noAutofit/>
              </a:bodyPr>
              <a:lstStyle/>
              <a:p>
                <a:pPr lvl="0">
                  <a:spcBef>
                    <a:spcPts val="0"/>
                  </a:spcBef>
                  <a:buNone/>
                </a:pPr>
                <a:r>
                  <a:t/>
                </a:r>
                <a:endParaRPr/>
              </a:p>
            </p:txBody>
          </p:sp>
        </p:grpSp>
        <p:sp>
          <p:nvSpPr>
            <p:cNvPr id="540" name="Shape 540"/>
            <p:cNvSpPr/>
            <p:nvPr/>
          </p:nvSpPr>
          <p:spPr>
            <a:xfrm>
              <a:off x="8480838" y="5999393"/>
              <a:ext cx="90900" cy="78600"/>
            </a:xfrm>
            <a:prstGeom prst="triangle">
              <a:avLst>
                <a:gd fmla="val 50000" name="adj"/>
              </a:avLst>
            </a:prstGeom>
            <a:solidFill>
              <a:srgbClr val="073763"/>
            </a:solidFill>
            <a:ln>
              <a:noFill/>
            </a:ln>
          </p:spPr>
          <p:txBody>
            <a:bodyPr anchorCtr="0" anchor="ctr" bIns="91425" lIns="91425" rIns="91425" tIns="91425">
              <a:noAutofit/>
            </a:bodyPr>
            <a:lstStyle/>
            <a:p>
              <a:pPr lvl="0">
                <a:spcBef>
                  <a:spcPts val="0"/>
                </a:spcBef>
                <a:buNone/>
              </a:pPr>
              <a:r>
                <a:t/>
              </a:r>
              <a:endParaRPr/>
            </a:p>
          </p:txBody>
        </p:sp>
      </p:grpSp>
      <p:sp>
        <p:nvSpPr>
          <p:cNvPr id="541" name="Shape 541"/>
          <p:cNvSpPr/>
          <p:nvPr/>
        </p:nvSpPr>
        <p:spPr>
          <a:xfrm rot="-5400000">
            <a:off x="6601650" y="2847899"/>
            <a:ext cx="3426900" cy="158100"/>
          </a:xfrm>
          <a:prstGeom prst="roundRect">
            <a:avLst>
              <a:gd fmla="val 50000" name="adj"/>
            </a:avLst>
          </a:prstGeom>
          <a:solidFill>
            <a:srgbClr val="9FC5E8"/>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2" name="Shape 542"/>
          <p:cNvSpPr/>
          <p:nvPr/>
        </p:nvSpPr>
        <p:spPr>
          <a:xfrm rot="-5400000">
            <a:off x="6964050" y="2493605"/>
            <a:ext cx="2702100" cy="156300"/>
          </a:xfrm>
          <a:prstGeom prst="roundRect">
            <a:avLst>
              <a:gd fmla="val 50000" name="adj"/>
            </a:avLst>
          </a:prstGeom>
          <a:solidFill>
            <a:srgbClr val="3D85C6"/>
          </a:solidFill>
          <a:ln cap="flat" cmpd="sng" w="19050">
            <a:solidFill>
              <a:srgbClr val="0B5394"/>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3" name="Shape 543"/>
          <p:cNvSpPr txBox="1"/>
          <p:nvPr/>
        </p:nvSpPr>
        <p:spPr>
          <a:xfrm>
            <a:off x="395850" y="558813"/>
            <a:ext cx="952500" cy="3429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Events</a:t>
            </a:r>
          </a:p>
        </p:txBody>
      </p:sp>
      <p:grpSp>
        <p:nvGrpSpPr>
          <p:cNvPr id="544" name="Shape 544"/>
          <p:cNvGrpSpPr/>
          <p:nvPr/>
        </p:nvGrpSpPr>
        <p:grpSpPr>
          <a:xfrm>
            <a:off x="395856" y="901736"/>
            <a:ext cx="8001900" cy="308400"/>
            <a:chOff x="436431" y="2011386"/>
            <a:chExt cx="8001900" cy="308400"/>
          </a:xfrm>
        </p:grpSpPr>
        <p:sp>
          <p:nvSpPr>
            <p:cNvPr id="545" name="Shape 545"/>
            <p:cNvSpPr/>
            <p:nvPr/>
          </p:nvSpPr>
          <p:spPr>
            <a:xfrm>
              <a:off x="436431" y="2011386"/>
              <a:ext cx="8001900" cy="308400"/>
            </a:xfrm>
            <a:prstGeom prst="rect">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nvGrpSpPr>
            <p:cNvPr id="546" name="Shape 546"/>
            <p:cNvGrpSpPr/>
            <p:nvPr/>
          </p:nvGrpSpPr>
          <p:grpSpPr>
            <a:xfrm>
              <a:off x="6441425" y="2054601"/>
              <a:ext cx="1895400" cy="229500"/>
              <a:chOff x="6441425" y="2016501"/>
              <a:chExt cx="1895400" cy="229500"/>
            </a:xfrm>
          </p:grpSpPr>
          <p:sp>
            <p:nvSpPr>
              <p:cNvPr id="547" name="Shape 547"/>
              <p:cNvSpPr/>
              <p:nvPr/>
            </p:nvSpPr>
            <p:spPr>
              <a:xfrm>
                <a:off x="6441425" y="2016501"/>
                <a:ext cx="1895400" cy="229500"/>
              </a:xfrm>
              <a:prstGeom prst="roundRect">
                <a:avLst>
                  <a:gd fmla="val 50000" name="adj"/>
                </a:avLst>
              </a:prstGeom>
              <a:solidFill>
                <a:srgbClr val="FFFFFF"/>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i="1">
                  <a:solidFill>
                    <a:srgbClr val="6FA8DC"/>
                  </a:solidFill>
                </a:endParaRPr>
              </a:p>
            </p:txBody>
          </p:sp>
          <p:grpSp>
            <p:nvGrpSpPr>
              <p:cNvPr id="548" name="Shape 548"/>
              <p:cNvGrpSpPr/>
              <p:nvPr/>
            </p:nvGrpSpPr>
            <p:grpSpPr>
              <a:xfrm>
                <a:off x="6522621" y="2031325"/>
                <a:ext cx="206504" cy="164603"/>
                <a:chOff x="6597463" y="7355434"/>
                <a:chExt cx="297128" cy="236839"/>
              </a:xfrm>
            </p:grpSpPr>
            <p:sp>
              <p:nvSpPr>
                <p:cNvPr id="549" name="Shape 549"/>
                <p:cNvSpPr/>
                <p:nvPr/>
              </p:nvSpPr>
              <p:spPr>
                <a:xfrm rot="-1798487">
                  <a:off x="6697578" y="7386095"/>
                  <a:ext cx="166927" cy="165178"/>
                </a:xfrm>
                <a:prstGeom prst="ellipse">
                  <a:avLst/>
                </a:prstGeom>
                <a:noFill/>
                <a:ln cap="flat" cmpd="sng" w="3810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0" name="Shape 550"/>
                <p:cNvSpPr/>
                <p:nvPr/>
              </p:nvSpPr>
              <p:spPr>
                <a:xfrm rot="-1794712">
                  <a:off x="6605260" y="7506076"/>
                  <a:ext cx="114906" cy="61695"/>
                </a:xfrm>
                <a:prstGeom prst="rect">
                  <a:avLst/>
                </a:prstGeom>
                <a:solidFill>
                  <a:srgbClr val="9FC5E8"/>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grpSp>
      <p:sp>
        <p:nvSpPr>
          <p:cNvPr id="551" name="Shape 551"/>
          <p:cNvSpPr txBox="1"/>
          <p:nvPr/>
        </p:nvSpPr>
        <p:spPr>
          <a:xfrm>
            <a:off x="613031" y="1812329"/>
            <a:ext cx="1714500" cy="323700"/>
          </a:xfrm>
          <a:prstGeom prst="rect">
            <a:avLst/>
          </a:prstGeom>
          <a:noFill/>
          <a:ln>
            <a:noFill/>
          </a:ln>
        </p:spPr>
        <p:txBody>
          <a:bodyPr anchorCtr="0" anchor="ctr" bIns="91425" lIns="91425" rIns="91425" tIns="91425">
            <a:noAutofit/>
          </a:bodyPr>
          <a:lstStyle/>
          <a:p>
            <a:pPr lvl="0" rtl="0" algn="l">
              <a:spcBef>
                <a:spcPts val="0"/>
              </a:spcBef>
              <a:buNone/>
            </a:pPr>
            <a:r>
              <a:rPr b="1" lang="en" sz="1800">
                <a:solidFill>
                  <a:srgbClr val="FFFFFF"/>
                </a:solidFill>
              </a:rPr>
              <a:t>Heading 1</a:t>
            </a:r>
          </a:p>
        </p:txBody>
      </p:sp>
      <p:sp>
        <p:nvSpPr>
          <p:cNvPr id="552" name="Shape 552"/>
          <p:cNvSpPr txBox="1"/>
          <p:nvPr/>
        </p:nvSpPr>
        <p:spPr>
          <a:xfrm>
            <a:off x="613031" y="2136029"/>
            <a:ext cx="2466900" cy="771300"/>
          </a:xfrm>
          <a:prstGeom prst="rect">
            <a:avLst/>
          </a:prstGeom>
          <a:noFill/>
          <a:ln>
            <a:noFill/>
          </a:ln>
        </p:spPr>
        <p:txBody>
          <a:bodyPr anchorCtr="0" anchor="t" bIns="91425" lIns="91425" rIns="91425" tIns="91425">
            <a:noAutofit/>
          </a:bodyPr>
          <a:lstStyle/>
          <a:p>
            <a:pPr lvl="0" rtl="0" algn="l">
              <a:spcBef>
                <a:spcPts val="0"/>
              </a:spcBef>
              <a:buNone/>
            </a:pPr>
            <a:r>
              <a:rPr b="0" lang="en" sz="1200">
                <a:solidFill>
                  <a:srgbClr val="FFFFFF"/>
                </a:solidFill>
              </a:rPr>
              <a:t>Lorem ipsum dolor sit amet, consectetur adipiscing elit. Cras imperdiet enim ac augue auctor viverra.</a:t>
            </a:r>
          </a:p>
        </p:txBody>
      </p:sp>
      <p:sp>
        <p:nvSpPr>
          <p:cNvPr id="553" name="Shape 553"/>
          <p:cNvSpPr txBox="1"/>
          <p:nvPr/>
        </p:nvSpPr>
        <p:spPr>
          <a:xfrm>
            <a:off x="1348350" y="558825"/>
            <a:ext cx="10500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Invitations</a:t>
            </a:r>
          </a:p>
        </p:txBody>
      </p:sp>
      <p:sp>
        <p:nvSpPr>
          <p:cNvPr id="554" name="Shape 554"/>
          <p:cNvSpPr txBox="1"/>
          <p:nvPr/>
        </p:nvSpPr>
        <p:spPr>
          <a:xfrm>
            <a:off x="2398350" y="558825"/>
            <a:ext cx="11586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Past Events</a:t>
            </a:r>
          </a:p>
        </p:txBody>
      </p:sp>
      <p:sp>
        <p:nvSpPr>
          <p:cNvPr id="555" name="Shape 555"/>
          <p:cNvSpPr txBox="1"/>
          <p:nvPr/>
        </p:nvSpPr>
        <p:spPr>
          <a:xfrm>
            <a:off x="649810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Log in</a:t>
            </a:r>
          </a:p>
        </p:txBody>
      </p:sp>
      <p:sp>
        <p:nvSpPr>
          <p:cNvPr id="556" name="Shape 556"/>
          <p:cNvSpPr txBox="1"/>
          <p:nvPr/>
        </p:nvSpPr>
        <p:spPr>
          <a:xfrm>
            <a:off x="745060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Register</a:t>
            </a:r>
          </a:p>
        </p:txBody>
      </p:sp>
      <p:sp>
        <p:nvSpPr>
          <p:cNvPr id="557" name="Shape 557"/>
          <p:cNvSpPr/>
          <p:nvPr/>
        </p:nvSpPr>
        <p:spPr>
          <a:xfrm>
            <a:off x="7281328" y="1436873"/>
            <a:ext cx="412500" cy="222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58" name="Shape 558"/>
          <p:cNvSpPr/>
          <p:nvPr/>
        </p:nvSpPr>
        <p:spPr>
          <a:xfrm>
            <a:off x="587100" y="1343725"/>
            <a:ext cx="7489500" cy="1654500"/>
          </a:xfrm>
          <a:prstGeom prst="rect">
            <a:avLst/>
          </a:prstGeom>
          <a:solidFill>
            <a:srgbClr val="FFFFFF"/>
          </a:solidFill>
          <a:ln cap="flat" cmpd="sng" w="19050">
            <a:solidFill>
              <a:srgbClr val="CFE2F3"/>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59" name="Shape 559"/>
          <p:cNvSpPr txBox="1"/>
          <p:nvPr/>
        </p:nvSpPr>
        <p:spPr>
          <a:xfrm>
            <a:off x="2922775" y="1436875"/>
            <a:ext cx="5028000" cy="323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0B5394"/>
                </a:solidFill>
              </a:rPr>
              <a:t>Memphis Movie Night </a:t>
            </a:r>
          </a:p>
        </p:txBody>
      </p:sp>
      <p:sp>
        <p:nvSpPr>
          <p:cNvPr id="560" name="Shape 560"/>
          <p:cNvSpPr txBox="1"/>
          <p:nvPr/>
        </p:nvSpPr>
        <p:spPr>
          <a:xfrm>
            <a:off x="2922775" y="1812325"/>
            <a:ext cx="5028000" cy="323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900">
                <a:solidFill>
                  <a:srgbClr val="073763"/>
                </a:solidFill>
              </a:rPr>
              <a:t>Saturday, April 1 at 7:30 PM UTC+06</a:t>
            </a:r>
          </a:p>
        </p:txBody>
      </p:sp>
      <p:sp>
        <p:nvSpPr>
          <p:cNvPr id="561" name="Shape 561"/>
          <p:cNvSpPr txBox="1"/>
          <p:nvPr/>
        </p:nvSpPr>
        <p:spPr>
          <a:xfrm>
            <a:off x="2922775" y="2198875"/>
            <a:ext cx="5028000" cy="323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900">
                <a:solidFill>
                  <a:srgbClr val="073763"/>
                </a:solidFill>
              </a:rPr>
              <a:t>Carnes Ave, Memphis, TN - 38111</a:t>
            </a:r>
          </a:p>
        </p:txBody>
      </p:sp>
      <p:sp>
        <p:nvSpPr>
          <p:cNvPr id="562" name="Shape 562"/>
          <p:cNvSpPr txBox="1"/>
          <p:nvPr/>
        </p:nvSpPr>
        <p:spPr>
          <a:xfrm>
            <a:off x="5169775" y="2585425"/>
            <a:ext cx="2781000" cy="3084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900">
                <a:solidFill>
                  <a:srgbClr val="073763"/>
                </a:solidFill>
              </a:rPr>
              <a:t>50 people joined</a:t>
            </a:r>
          </a:p>
        </p:txBody>
      </p:sp>
      <p:sp>
        <p:nvSpPr>
          <p:cNvPr id="563" name="Shape 563"/>
          <p:cNvSpPr txBox="1"/>
          <p:nvPr/>
        </p:nvSpPr>
        <p:spPr>
          <a:xfrm>
            <a:off x="2917050" y="2585424"/>
            <a:ext cx="1050000" cy="3084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0B5394"/>
                </a:solidFill>
              </a:rPr>
              <a:t>Join</a:t>
            </a:r>
          </a:p>
        </p:txBody>
      </p:sp>
      <p:sp>
        <p:nvSpPr>
          <p:cNvPr id="564" name="Shape 564"/>
          <p:cNvSpPr txBox="1"/>
          <p:nvPr/>
        </p:nvSpPr>
        <p:spPr>
          <a:xfrm>
            <a:off x="3966933" y="2585424"/>
            <a:ext cx="1050000" cy="3084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Cancel</a:t>
            </a:r>
          </a:p>
        </p:txBody>
      </p:sp>
      <p:sp>
        <p:nvSpPr>
          <p:cNvPr id="565" name="Shape 565"/>
          <p:cNvSpPr/>
          <p:nvPr/>
        </p:nvSpPr>
        <p:spPr>
          <a:xfrm>
            <a:off x="687825" y="1436899"/>
            <a:ext cx="1953300" cy="1456800"/>
          </a:xfrm>
          <a:prstGeom prst="rect">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Image</a:t>
            </a:r>
          </a:p>
        </p:txBody>
      </p:sp>
      <p:sp>
        <p:nvSpPr>
          <p:cNvPr id="566" name="Shape 566"/>
          <p:cNvSpPr/>
          <p:nvPr/>
        </p:nvSpPr>
        <p:spPr>
          <a:xfrm>
            <a:off x="587100" y="3172525"/>
            <a:ext cx="7489500" cy="1654500"/>
          </a:xfrm>
          <a:prstGeom prst="rect">
            <a:avLst/>
          </a:prstGeom>
          <a:solidFill>
            <a:srgbClr val="FFFFFF"/>
          </a:solidFill>
          <a:ln cap="flat" cmpd="sng" w="19050">
            <a:solidFill>
              <a:srgbClr val="CFE2F3"/>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67" name="Shape 567"/>
          <p:cNvSpPr txBox="1"/>
          <p:nvPr/>
        </p:nvSpPr>
        <p:spPr>
          <a:xfrm>
            <a:off x="2922775" y="3265675"/>
            <a:ext cx="5028000" cy="323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0B5394"/>
                </a:solidFill>
              </a:rPr>
              <a:t>UofM CS Soccer Match</a:t>
            </a:r>
          </a:p>
        </p:txBody>
      </p:sp>
      <p:sp>
        <p:nvSpPr>
          <p:cNvPr id="568" name="Shape 568"/>
          <p:cNvSpPr txBox="1"/>
          <p:nvPr/>
        </p:nvSpPr>
        <p:spPr>
          <a:xfrm>
            <a:off x="2922775" y="3641125"/>
            <a:ext cx="5028000" cy="323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900">
                <a:solidFill>
                  <a:srgbClr val="073763"/>
                </a:solidFill>
              </a:rPr>
              <a:t>Saturday, April 2 at 5:30 PM UTC+06</a:t>
            </a:r>
          </a:p>
        </p:txBody>
      </p:sp>
      <p:sp>
        <p:nvSpPr>
          <p:cNvPr id="569" name="Shape 569"/>
          <p:cNvSpPr txBox="1"/>
          <p:nvPr/>
        </p:nvSpPr>
        <p:spPr>
          <a:xfrm>
            <a:off x="2922775" y="4027675"/>
            <a:ext cx="5028000" cy="323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900">
                <a:solidFill>
                  <a:srgbClr val="073763"/>
                </a:solidFill>
              </a:rPr>
              <a:t>University of Memphis,</a:t>
            </a:r>
            <a:r>
              <a:rPr lang="en" sz="900">
                <a:solidFill>
                  <a:srgbClr val="073763"/>
                </a:solidFill>
              </a:rPr>
              <a:t>, Memphis, TN - 38111</a:t>
            </a:r>
          </a:p>
        </p:txBody>
      </p:sp>
      <p:sp>
        <p:nvSpPr>
          <p:cNvPr id="570" name="Shape 570"/>
          <p:cNvSpPr txBox="1"/>
          <p:nvPr/>
        </p:nvSpPr>
        <p:spPr>
          <a:xfrm>
            <a:off x="5169775" y="4414225"/>
            <a:ext cx="2781000" cy="3084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900">
                <a:solidFill>
                  <a:srgbClr val="073763"/>
                </a:solidFill>
              </a:rPr>
              <a:t>50 people joined</a:t>
            </a:r>
          </a:p>
        </p:txBody>
      </p:sp>
      <p:sp>
        <p:nvSpPr>
          <p:cNvPr id="571" name="Shape 571"/>
          <p:cNvSpPr txBox="1"/>
          <p:nvPr/>
        </p:nvSpPr>
        <p:spPr>
          <a:xfrm>
            <a:off x="2917050" y="4414224"/>
            <a:ext cx="1050000" cy="3084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rgbClr val="0B5394"/>
                </a:solidFill>
              </a:rPr>
              <a:t>Join</a:t>
            </a:r>
          </a:p>
        </p:txBody>
      </p:sp>
      <p:sp>
        <p:nvSpPr>
          <p:cNvPr id="572" name="Shape 572"/>
          <p:cNvSpPr txBox="1"/>
          <p:nvPr/>
        </p:nvSpPr>
        <p:spPr>
          <a:xfrm>
            <a:off x="3966933" y="4414224"/>
            <a:ext cx="1050000" cy="3084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Cancel</a:t>
            </a:r>
          </a:p>
        </p:txBody>
      </p:sp>
      <p:sp>
        <p:nvSpPr>
          <p:cNvPr id="573" name="Shape 573"/>
          <p:cNvSpPr/>
          <p:nvPr/>
        </p:nvSpPr>
        <p:spPr>
          <a:xfrm>
            <a:off x="687825" y="3265699"/>
            <a:ext cx="1953300" cy="1456800"/>
          </a:xfrm>
          <a:prstGeom prst="rect">
            <a:avLst/>
          </a:prstGeom>
          <a:solidFill>
            <a:srgbClr val="CFE2F3"/>
          </a:solidFill>
          <a:ln cap="flat" cmpd="sng" w="19050">
            <a:solidFill>
              <a:srgbClr val="9FC5E8"/>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Image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7" name="Shape 577"/>
        <p:cNvGrpSpPr/>
        <p:nvPr/>
      </p:nvGrpSpPr>
      <p:grpSpPr>
        <a:xfrm>
          <a:off x="0" y="0"/>
          <a:ext cx="0" cy="0"/>
          <a:chOff x="0" y="0"/>
          <a:chExt cx="0" cy="0"/>
        </a:xfrm>
      </p:grpSpPr>
      <p:grpSp>
        <p:nvGrpSpPr>
          <p:cNvPr id="578" name="Shape 578"/>
          <p:cNvGrpSpPr/>
          <p:nvPr/>
        </p:nvGrpSpPr>
        <p:grpSpPr>
          <a:xfrm>
            <a:off x="386330" y="52235"/>
            <a:ext cx="8194851" cy="5042448"/>
            <a:chOff x="2006444" y="13009537"/>
            <a:chExt cx="9166500" cy="5198400"/>
          </a:xfrm>
        </p:grpSpPr>
        <p:sp>
          <p:nvSpPr>
            <p:cNvPr id="579" name="Shape 579"/>
            <p:cNvSpPr/>
            <p:nvPr/>
          </p:nvSpPr>
          <p:spPr>
            <a:xfrm>
              <a:off x="2006444" y="13394137"/>
              <a:ext cx="9166500" cy="48138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80" name="Shape 580"/>
            <p:cNvSpPr/>
            <p:nvPr/>
          </p:nvSpPr>
          <p:spPr>
            <a:xfrm>
              <a:off x="2006444" y="13009537"/>
              <a:ext cx="9166200" cy="3846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1" name="Shape 581"/>
            <p:cNvSpPr/>
            <p:nvPr/>
          </p:nvSpPr>
          <p:spPr>
            <a:xfrm>
              <a:off x="3376778" y="130816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2" name="Shape 582"/>
            <p:cNvSpPr/>
            <p:nvPr/>
          </p:nvSpPr>
          <p:spPr>
            <a:xfrm>
              <a:off x="3703478" y="13081687"/>
              <a:ext cx="69564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0B5394"/>
                  </a:solidFill>
                </a:rPr>
                <a:t>http://www.travelbuddy.com</a:t>
              </a:r>
            </a:p>
          </p:txBody>
        </p:sp>
        <p:grpSp>
          <p:nvGrpSpPr>
            <p:cNvPr id="583" name="Shape 583"/>
            <p:cNvGrpSpPr/>
            <p:nvPr/>
          </p:nvGrpSpPr>
          <p:grpSpPr>
            <a:xfrm>
              <a:off x="2410784" y="13081687"/>
              <a:ext cx="326700" cy="242100"/>
              <a:chOff x="2839514" y="12002187"/>
              <a:chExt cx="326700" cy="242100"/>
            </a:xfrm>
          </p:grpSpPr>
          <p:sp>
            <p:nvSpPr>
              <p:cNvPr id="584" name="Shape 584"/>
              <p:cNvSpPr/>
              <p:nvPr/>
            </p:nvSpPr>
            <p:spPr>
              <a:xfrm>
                <a:off x="283951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5" name="Shape 585"/>
              <p:cNvSpPr/>
              <p:nvPr/>
            </p:nvSpPr>
            <p:spPr>
              <a:xfrm>
                <a:off x="2918820"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586" name="Shape 586"/>
            <p:cNvGrpSpPr/>
            <p:nvPr/>
          </p:nvGrpSpPr>
          <p:grpSpPr>
            <a:xfrm>
              <a:off x="2084084" y="13080787"/>
              <a:ext cx="326700" cy="242100"/>
              <a:chOff x="2512709" y="12001287"/>
              <a:chExt cx="326700" cy="242100"/>
            </a:xfrm>
          </p:grpSpPr>
          <p:sp>
            <p:nvSpPr>
              <p:cNvPr id="587" name="Shape 587"/>
              <p:cNvSpPr/>
              <p:nvPr/>
            </p:nvSpPr>
            <p:spPr>
              <a:xfrm>
                <a:off x="2512709" y="120012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8" name="Shape 588"/>
              <p:cNvSpPr/>
              <p:nvPr/>
            </p:nvSpPr>
            <p:spPr>
              <a:xfrm rot="10800000">
                <a:off x="2591908"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589" name="Shape 589"/>
            <p:cNvGrpSpPr/>
            <p:nvPr/>
          </p:nvGrpSpPr>
          <p:grpSpPr>
            <a:xfrm>
              <a:off x="2908904" y="13081687"/>
              <a:ext cx="326700" cy="242100"/>
              <a:chOff x="3270854" y="12002187"/>
              <a:chExt cx="326700" cy="242100"/>
            </a:xfrm>
          </p:grpSpPr>
          <p:sp>
            <p:nvSpPr>
              <p:cNvPr id="590" name="Shape 590"/>
              <p:cNvSpPr/>
              <p:nvPr/>
            </p:nvSpPr>
            <p:spPr>
              <a:xfrm>
                <a:off x="327085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1" name="Shape 591"/>
              <p:cNvSpPr/>
              <p:nvPr/>
            </p:nvSpPr>
            <p:spPr>
              <a:xfrm rot="10800000">
                <a:off x="3358207" y="12041368"/>
                <a:ext cx="152101" cy="161937"/>
              </a:xfrm>
              <a:prstGeom prst="flowChartOffpageConnector">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592" name="Shape 592"/>
            <p:cNvSpPr/>
            <p:nvPr/>
          </p:nvSpPr>
          <p:spPr>
            <a:xfrm>
              <a:off x="10754093" y="130807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593" name="Shape 593"/>
          <p:cNvSpPr txBox="1"/>
          <p:nvPr/>
        </p:nvSpPr>
        <p:spPr>
          <a:xfrm>
            <a:off x="395850" y="558813"/>
            <a:ext cx="952500" cy="3429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Events</a:t>
            </a:r>
          </a:p>
        </p:txBody>
      </p:sp>
      <p:sp>
        <p:nvSpPr>
          <p:cNvPr id="594" name="Shape 594"/>
          <p:cNvSpPr txBox="1"/>
          <p:nvPr/>
        </p:nvSpPr>
        <p:spPr>
          <a:xfrm>
            <a:off x="613031" y="1812329"/>
            <a:ext cx="1714500" cy="323700"/>
          </a:xfrm>
          <a:prstGeom prst="rect">
            <a:avLst/>
          </a:prstGeom>
          <a:noFill/>
          <a:ln>
            <a:noFill/>
          </a:ln>
        </p:spPr>
        <p:txBody>
          <a:bodyPr anchorCtr="0" anchor="ctr" bIns="91425" lIns="91425" rIns="91425" tIns="91425">
            <a:noAutofit/>
          </a:bodyPr>
          <a:lstStyle/>
          <a:p>
            <a:pPr lvl="0" rtl="0" algn="l">
              <a:spcBef>
                <a:spcPts val="0"/>
              </a:spcBef>
              <a:buNone/>
            </a:pPr>
            <a:r>
              <a:rPr b="1" lang="en" sz="1800">
                <a:solidFill>
                  <a:srgbClr val="FFFFFF"/>
                </a:solidFill>
              </a:rPr>
              <a:t>Heading 1</a:t>
            </a:r>
          </a:p>
        </p:txBody>
      </p:sp>
      <p:sp>
        <p:nvSpPr>
          <p:cNvPr id="595" name="Shape 595"/>
          <p:cNvSpPr txBox="1"/>
          <p:nvPr/>
        </p:nvSpPr>
        <p:spPr>
          <a:xfrm>
            <a:off x="613031" y="2136029"/>
            <a:ext cx="2466900" cy="771300"/>
          </a:xfrm>
          <a:prstGeom prst="rect">
            <a:avLst/>
          </a:prstGeom>
          <a:noFill/>
          <a:ln>
            <a:noFill/>
          </a:ln>
        </p:spPr>
        <p:txBody>
          <a:bodyPr anchorCtr="0" anchor="t" bIns="91425" lIns="91425" rIns="91425" tIns="91425">
            <a:noAutofit/>
          </a:bodyPr>
          <a:lstStyle/>
          <a:p>
            <a:pPr lvl="0" rtl="0" algn="l">
              <a:spcBef>
                <a:spcPts val="0"/>
              </a:spcBef>
              <a:buNone/>
            </a:pPr>
            <a:r>
              <a:rPr b="0" lang="en" sz="1200">
                <a:solidFill>
                  <a:srgbClr val="FFFFFF"/>
                </a:solidFill>
              </a:rPr>
              <a:t>Lorem ipsum dolor sit amet, consectetur adipiscing elit. Cras imperdiet enim ac augue auctor viverra.</a:t>
            </a:r>
          </a:p>
        </p:txBody>
      </p:sp>
      <p:sp>
        <p:nvSpPr>
          <p:cNvPr id="596" name="Shape 596"/>
          <p:cNvSpPr txBox="1"/>
          <p:nvPr/>
        </p:nvSpPr>
        <p:spPr>
          <a:xfrm>
            <a:off x="1348350" y="558825"/>
            <a:ext cx="10500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Invitations</a:t>
            </a:r>
          </a:p>
        </p:txBody>
      </p:sp>
      <p:sp>
        <p:nvSpPr>
          <p:cNvPr id="597" name="Shape 597"/>
          <p:cNvSpPr txBox="1"/>
          <p:nvPr/>
        </p:nvSpPr>
        <p:spPr>
          <a:xfrm>
            <a:off x="2398350" y="558825"/>
            <a:ext cx="11586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Past Events</a:t>
            </a:r>
          </a:p>
        </p:txBody>
      </p:sp>
      <p:sp>
        <p:nvSpPr>
          <p:cNvPr id="598" name="Shape 598"/>
          <p:cNvSpPr txBox="1"/>
          <p:nvPr/>
        </p:nvSpPr>
        <p:spPr>
          <a:xfrm>
            <a:off x="649810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Log in</a:t>
            </a:r>
          </a:p>
        </p:txBody>
      </p:sp>
      <p:sp>
        <p:nvSpPr>
          <p:cNvPr id="599" name="Shape 599"/>
          <p:cNvSpPr txBox="1"/>
          <p:nvPr/>
        </p:nvSpPr>
        <p:spPr>
          <a:xfrm>
            <a:off x="745060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Register</a:t>
            </a:r>
          </a:p>
        </p:txBody>
      </p:sp>
      <p:sp>
        <p:nvSpPr>
          <p:cNvPr id="600" name="Shape 600"/>
          <p:cNvSpPr/>
          <p:nvPr/>
        </p:nvSpPr>
        <p:spPr>
          <a:xfrm>
            <a:off x="7281328" y="1436873"/>
            <a:ext cx="412500" cy="222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4" name="Shape 604"/>
        <p:cNvGrpSpPr/>
        <p:nvPr/>
      </p:nvGrpSpPr>
      <p:grpSpPr>
        <a:xfrm>
          <a:off x="0" y="0"/>
          <a:ext cx="0" cy="0"/>
          <a:chOff x="0" y="0"/>
          <a:chExt cx="0" cy="0"/>
        </a:xfrm>
      </p:grpSpPr>
      <p:grpSp>
        <p:nvGrpSpPr>
          <p:cNvPr id="605" name="Shape 605"/>
          <p:cNvGrpSpPr/>
          <p:nvPr/>
        </p:nvGrpSpPr>
        <p:grpSpPr>
          <a:xfrm>
            <a:off x="386330" y="52235"/>
            <a:ext cx="8194851" cy="5042448"/>
            <a:chOff x="2006444" y="13009537"/>
            <a:chExt cx="9166500" cy="5198400"/>
          </a:xfrm>
        </p:grpSpPr>
        <p:sp>
          <p:nvSpPr>
            <p:cNvPr id="606" name="Shape 606"/>
            <p:cNvSpPr/>
            <p:nvPr/>
          </p:nvSpPr>
          <p:spPr>
            <a:xfrm>
              <a:off x="2006444" y="13394137"/>
              <a:ext cx="9166500" cy="48138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07" name="Shape 607"/>
            <p:cNvSpPr/>
            <p:nvPr/>
          </p:nvSpPr>
          <p:spPr>
            <a:xfrm>
              <a:off x="2006444" y="13009537"/>
              <a:ext cx="9166200" cy="3846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8" name="Shape 608"/>
            <p:cNvSpPr/>
            <p:nvPr/>
          </p:nvSpPr>
          <p:spPr>
            <a:xfrm>
              <a:off x="3376778" y="130816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9" name="Shape 609"/>
            <p:cNvSpPr/>
            <p:nvPr/>
          </p:nvSpPr>
          <p:spPr>
            <a:xfrm>
              <a:off x="3703478" y="13081687"/>
              <a:ext cx="69564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0B5394"/>
                  </a:solidFill>
                </a:rPr>
                <a:t>http://www.travelbuddy.com</a:t>
              </a:r>
            </a:p>
          </p:txBody>
        </p:sp>
        <p:grpSp>
          <p:nvGrpSpPr>
            <p:cNvPr id="610" name="Shape 610"/>
            <p:cNvGrpSpPr/>
            <p:nvPr/>
          </p:nvGrpSpPr>
          <p:grpSpPr>
            <a:xfrm>
              <a:off x="2410784" y="13081687"/>
              <a:ext cx="326700" cy="242100"/>
              <a:chOff x="2839514" y="12002187"/>
              <a:chExt cx="326700" cy="242100"/>
            </a:xfrm>
          </p:grpSpPr>
          <p:sp>
            <p:nvSpPr>
              <p:cNvPr id="611" name="Shape 611"/>
              <p:cNvSpPr/>
              <p:nvPr/>
            </p:nvSpPr>
            <p:spPr>
              <a:xfrm>
                <a:off x="283951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2" name="Shape 612"/>
              <p:cNvSpPr/>
              <p:nvPr/>
            </p:nvSpPr>
            <p:spPr>
              <a:xfrm>
                <a:off x="2918820"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613" name="Shape 613"/>
            <p:cNvGrpSpPr/>
            <p:nvPr/>
          </p:nvGrpSpPr>
          <p:grpSpPr>
            <a:xfrm>
              <a:off x="2084084" y="13080787"/>
              <a:ext cx="326700" cy="242100"/>
              <a:chOff x="2512709" y="12001287"/>
              <a:chExt cx="326700" cy="242100"/>
            </a:xfrm>
          </p:grpSpPr>
          <p:sp>
            <p:nvSpPr>
              <p:cNvPr id="614" name="Shape 614"/>
              <p:cNvSpPr/>
              <p:nvPr/>
            </p:nvSpPr>
            <p:spPr>
              <a:xfrm>
                <a:off x="2512709" y="120012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5" name="Shape 615"/>
              <p:cNvSpPr/>
              <p:nvPr/>
            </p:nvSpPr>
            <p:spPr>
              <a:xfrm rot="10800000">
                <a:off x="2591908"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616" name="Shape 616"/>
            <p:cNvGrpSpPr/>
            <p:nvPr/>
          </p:nvGrpSpPr>
          <p:grpSpPr>
            <a:xfrm>
              <a:off x="2908904" y="13081687"/>
              <a:ext cx="326700" cy="242100"/>
              <a:chOff x="3270854" y="12002187"/>
              <a:chExt cx="326700" cy="242100"/>
            </a:xfrm>
          </p:grpSpPr>
          <p:sp>
            <p:nvSpPr>
              <p:cNvPr id="617" name="Shape 617"/>
              <p:cNvSpPr/>
              <p:nvPr/>
            </p:nvSpPr>
            <p:spPr>
              <a:xfrm>
                <a:off x="327085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18" name="Shape 618"/>
              <p:cNvSpPr/>
              <p:nvPr/>
            </p:nvSpPr>
            <p:spPr>
              <a:xfrm rot="10800000">
                <a:off x="3358207" y="12041368"/>
                <a:ext cx="152101" cy="161937"/>
              </a:xfrm>
              <a:prstGeom prst="flowChartOffpageConnector">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619" name="Shape 619"/>
            <p:cNvSpPr/>
            <p:nvPr/>
          </p:nvSpPr>
          <p:spPr>
            <a:xfrm>
              <a:off x="10754093" y="130807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20" name="Shape 620"/>
          <p:cNvSpPr txBox="1"/>
          <p:nvPr/>
        </p:nvSpPr>
        <p:spPr>
          <a:xfrm>
            <a:off x="395850" y="558813"/>
            <a:ext cx="952500" cy="3429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Events</a:t>
            </a:r>
          </a:p>
        </p:txBody>
      </p:sp>
      <p:sp>
        <p:nvSpPr>
          <p:cNvPr id="621" name="Shape 621"/>
          <p:cNvSpPr txBox="1"/>
          <p:nvPr/>
        </p:nvSpPr>
        <p:spPr>
          <a:xfrm>
            <a:off x="613031" y="1812329"/>
            <a:ext cx="1714500" cy="323700"/>
          </a:xfrm>
          <a:prstGeom prst="rect">
            <a:avLst/>
          </a:prstGeom>
          <a:noFill/>
          <a:ln>
            <a:noFill/>
          </a:ln>
        </p:spPr>
        <p:txBody>
          <a:bodyPr anchorCtr="0" anchor="ctr" bIns="91425" lIns="91425" rIns="91425" tIns="91425">
            <a:noAutofit/>
          </a:bodyPr>
          <a:lstStyle/>
          <a:p>
            <a:pPr lvl="0" rtl="0" algn="l">
              <a:spcBef>
                <a:spcPts val="0"/>
              </a:spcBef>
              <a:buNone/>
            </a:pPr>
            <a:r>
              <a:rPr b="1" lang="en" sz="1800">
                <a:solidFill>
                  <a:srgbClr val="FFFFFF"/>
                </a:solidFill>
              </a:rPr>
              <a:t>Heading 1</a:t>
            </a:r>
          </a:p>
        </p:txBody>
      </p:sp>
      <p:sp>
        <p:nvSpPr>
          <p:cNvPr id="622" name="Shape 622"/>
          <p:cNvSpPr txBox="1"/>
          <p:nvPr/>
        </p:nvSpPr>
        <p:spPr>
          <a:xfrm>
            <a:off x="613031" y="2136029"/>
            <a:ext cx="2466900" cy="771300"/>
          </a:xfrm>
          <a:prstGeom prst="rect">
            <a:avLst/>
          </a:prstGeom>
          <a:noFill/>
          <a:ln>
            <a:noFill/>
          </a:ln>
        </p:spPr>
        <p:txBody>
          <a:bodyPr anchorCtr="0" anchor="t" bIns="91425" lIns="91425" rIns="91425" tIns="91425">
            <a:noAutofit/>
          </a:bodyPr>
          <a:lstStyle/>
          <a:p>
            <a:pPr lvl="0" rtl="0" algn="l">
              <a:spcBef>
                <a:spcPts val="0"/>
              </a:spcBef>
              <a:buNone/>
            </a:pPr>
            <a:r>
              <a:rPr b="0" lang="en" sz="1200">
                <a:solidFill>
                  <a:srgbClr val="FFFFFF"/>
                </a:solidFill>
              </a:rPr>
              <a:t>Lorem ipsum dolor sit amet, consectetur adipiscing elit. Cras imperdiet enim ac augue auctor viverra.</a:t>
            </a:r>
          </a:p>
        </p:txBody>
      </p:sp>
      <p:sp>
        <p:nvSpPr>
          <p:cNvPr id="623" name="Shape 623"/>
          <p:cNvSpPr txBox="1"/>
          <p:nvPr/>
        </p:nvSpPr>
        <p:spPr>
          <a:xfrm>
            <a:off x="1348350" y="558825"/>
            <a:ext cx="10500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Invitations</a:t>
            </a:r>
          </a:p>
        </p:txBody>
      </p:sp>
      <p:sp>
        <p:nvSpPr>
          <p:cNvPr id="624" name="Shape 624"/>
          <p:cNvSpPr txBox="1"/>
          <p:nvPr/>
        </p:nvSpPr>
        <p:spPr>
          <a:xfrm>
            <a:off x="2398350" y="558825"/>
            <a:ext cx="11586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Past Events</a:t>
            </a:r>
          </a:p>
        </p:txBody>
      </p:sp>
      <p:sp>
        <p:nvSpPr>
          <p:cNvPr id="625" name="Shape 625"/>
          <p:cNvSpPr txBox="1"/>
          <p:nvPr/>
        </p:nvSpPr>
        <p:spPr>
          <a:xfrm>
            <a:off x="649810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Hi, Mr. X</a:t>
            </a:r>
          </a:p>
        </p:txBody>
      </p:sp>
      <p:sp>
        <p:nvSpPr>
          <p:cNvPr id="626" name="Shape 626"/>
          <p:cNvSpPr/>
          <p:nvPr/>
        </p:nvSpPr>
        <p:spPr>
          <a:xfrm>
            <a:off x="7281328" y="1436873"/>
            <a:ext cx="412500" cy="222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grpSp>
        <p:nvGrpSpPr>
          <p:cNvPr id="631" name="Shape 631"/>
          <p:cNvGrpSpPr/>
          <p:nvPr/>
        </p:nvGrpSpPr>
        <p:grpSpPr>
          <a:xfrm>
            <a:off x="236282" y="50547"/>
            <a:ext cx="8484512" cy="5042448"/>
            <a:chOff x="2006444" y="13009537"/>
            <a:chExt cx="9166500" cy="5198400"/>
          </a:xfrm>
        </p:grpSpPr>
        <p:sp>
          <p:nvSpPr>
            <p:cNvPr id="632" name="Shape 632"/>
            <p:cNvSpPr/>
            <p:nvPr/>
          </p:nvSpPr>
          <p:spPr>
            <a:xfrm>
              <a:off x="2006444" y="13394137"/>
              <a:ext cx="9166500" cy="48138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33" name="Shape 633"/>
            <p:cNvSpPr/>
            <p:nvPr/>
          </p:nvSpPr>
          <p:spPr>
            <a:xfrm>
              <a:off x="2006444" y="13009537"/>
              <a:ext cx="9166200" cy="3846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4" name="Shape 634"/>
            <p:cNvSpPr/>
            <p:nvPr/>
          </p:nvSpPr>
          <p:spPr>
            <a:xfrm>
              <a:off x="3376778" y="130816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5" name="Shape 635"/>
            <p:cNvSpPr/>
            <p:nvPr/>
          </p:nvSpPr>
          <p:spPr>
            <a:xfrm>
              <a:off x="3703478" y="13081687"/>
              <a:ext cx="69564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0B5394"/>
                  </a:solidFill>
                </a:rPr>
                <a:t>http://www.travelbuddy.com/register</a:t>
              </a:r>
            </a:p>
          </p:txBody>
        </p:sp>
        <p:grpSp>
          <p:nvGrpSpPr>
            <p:cNvPr id="636" name="Shape 636"/>
            <p:cNvGrpSpPr/>
            <p:nvPr/>
          </p:nvGrpSpPr>
          <p:grpSpPr>
            <a:xfrm>
              <a:off x="2410784" y="13081687"/>
              <a:ext cx="326700" cy="242100"/>
              <a:chOff x="2839514" y="12002187"/>
              <a:chExt cx="326700" cy="242100"/>
            </a:xfrm>
          </p:grpSpPr>
          <p:sp>
            <p:nvSpPr>
              <p:cNvPr id="637" name="Shape 637"/>
              <p:cNvSpPr/>
              <p:nvPr/>
            </p:nvSpPr>
            <p:spPr>
              <a:xfrm>
                <a:off x="283951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8" name="Shape 638"/>
              <p:cNvSpPr/>
              <p:nvPr/>
            </p:nvSpPr>
            <p:spPr>
              <a:xfrm>
                <a:off x="2918820"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639" name="Shape 639"/>
            <p:cNvGrpSpPr/>
            <p:nvPr/>
          </p:nvGrpSpPr>
          <p:grpSpPr>
            <a:xfrm>
              <a:off x="2084084" y="13080787"/>
              <a:ext cx="326700" cy="242100"/>
              <a:chOff x="2512709" y="12001287"/>
              <a:chExt cx="326700" cy="242100"/>
            </a:xfrm>
          </p:grpSpPr>
          <p:sp>
            <p:nvSpPr>
              <p:cNvPr id="640" name="Shape 640"/>
              <p:cNvSpPr/>
              <p:nvPr/>
            </p:nvSpPr>
            <p:spPr>
              <a:xfrm>
                <a:off x="2512709" y="120012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1" name="Shape 641"/>
              <p:cNvSpPr/>
              <p:nvPr/>
            </p:nvSpPr>
            <p:spPr>
              <a:xfrm rot="10800000">
                <a:off x="2591908"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642" name="Shape 642"/>
            <p:cNvGrpSpPr/>
            <p:nvPr/>
          </p:nvGrpSpPr>
          <p:grpSpPr>
            <a:xfrm>
              <a:off x="2908904" y="13081687"/>
              <a:ext cx="326700" cy="242100"/>
              <a:chOff x="3270854" y="12002187"/>
              <a:chExt cx="326700" cy="242100"/>
            </a:xfrm>
          </p:grpSpPr>
          <p:sp>
            <p:nvSpPr>
              <p:cNvPr id="643" name="Shape 643"/>
              <p:cNvSpPr/>
              <p:nvPr/>
            </p:nvSpPr>
            <p:spPr>
              <a:xfrm>
                <a:off x="327085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4" name="Shape 644"/>
              <p:cNvSpPr/>
              <p:nvPr/>
            </p:nvSpPr>
            <p:spPr>
              <a:xfrm rot="10800000">
                <a:off x="3358207" y="12041368"/>
                <a:ext cx="152101" cy="161937"/>
              </a:xfrm>
              <a:prstGeom prst="flowChartOffpageConnector">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645" name="Shape 645"/>
            <p:cNvSpPr/>
            <p:nvPr/>
          </p:nvSpPr>
          <p:spPr>
            <a:xfrm>
              <a:off x="10754093" y="130807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46" name="Shape 646"/>
          <p:cNvSpPr txBox="1"/>
          <p:nvPr/>
        </p:nvSpPr>
        <p:spPr>
          <a:xfrm>
            <a:off x="395850" y="558813"/>
            <a:ext cx="952500" cy="3429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Events</a:t>
            </a:r>
          </a:p>
        </p:txBody>
      </p:sp>
      <p:sp>
        <p:nvSpPr>
          <p:cNvPr id="647" name="Shape 647"/>
          <p:cNvSpPr txBox="1"/>
          <p:nvPr/>
        </p:nvSpPr>
        <p:spPr>
          <a:xfrm>
            <a:off x="1348350" y="558825"/>
            <a:ext cx="11586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Past Events</a:t>
            </a:r>
          </a:p>
        </p:txBody>
      </p:sp>
      <p:sp>
        <p:nvSpPr>
          <p:cNvPr id="648" name="Shape 648"/>
          <p:cNvSpPr txBox="1"/>
          <p:nvPr/>
        </p:nvSpPr>
        <p:spPr>
          <a:xfrm>
            <a:off x="7126250" y="558825"/>
            <a:ext cx="14229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Log in</a:t>
            </a:r>
          </a:p>
        </p:txBody>
      </p:sp>
      <p:sp>
        <p:nvSpPr>
          <p:cNvPr id="649" name="Shape 649"/>
          <p:cNvSpPr/>
          <p:nvPr/>
        </p:nvSpPr>
        <p:spPr>
          <a:xfrm>
            <a:off x="7281328" y="1436873"/>
            <a:ext cx="412500" cy="222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50" name="Shape 650"/>
          <p:cNvSpPr/>
          <p:nvPr/>
        </p:nvSpPr>
        <p:spPr>
          <a:xfrm>
            <a:off x="2157575" y="1473125"/>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1" name="Shape 651"/>
          <p:cNvSpPr/>
          <p:nvPr/>
        </p:nvSpPr>
        <p:spPr>
          <a:xfrm>
            <a:off x="2157575" y="1879600"/>
            <a:ext cx="28107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2" name="Shape 652"/>
          <p:cNvSpPr/>
          <p:nvPr/>
        </p:nvSpPr>
        <p:spPr>
          <a:xfrm>
            <a:off x="839675" y="1459825"/>
            <a:ext cx="1224600" cy="342900"/>
          </a:xfrm>
          <a:prstGeom prst="rect">
            <a:avLst/>
          </a:prstGeom>
          <a:solidFill>
            <a:srgbClr val="FFFFFF"/>
          </a:solidFill>
          <a:ln>
            <a:noFill/>
          </a:ln>
        </p:spPr>
        <p:txBody>
          <a:bodyPr anchorCtr="0" anchor="ctr" bIns="91425" lIns="91425" rIns="91425" tIns="91425">
            <a:noAutofit/>
          </a:bodyPr>
          <a:lstStyle/>
          <a:p>
            <a:pPr lvl="0">
              <a:spcBef>
                <a:spcPts val="0"/>
              </a:spcBef>
              <a:buNone/>
            </a:pPr>
            <a:r>
              <a:rPr lang="en"/>
              <a:t>First Name</a:t>
            </a:r>
          </a:p>
        </p:txBody>
      </p:sp>
      <p:sp>
        <p:nvSpPr>
          <p:cNvPr id="653" name="Shape 653"/>
          <p:cNvSpPr/>
          <p:nvPr/>
        </p:nvSpPr>
        <p:spPr>
          <a:xfrm>
            <a:off x="839675" y="3484250"/>
            <a:ext cx="1158600" cy="342900"/>
          </a:xfrm>
          <a:prstGeom prst="rect">
            <a:avLst/>
          </a:prstGeom>
          <a:noFill/>
          <a:ln>
            <a:noFill/>
          </a:ln>
        </p:spPr>
        <p:txBody>
          <a:bodyPr anchorCtr="0" anchor="ctr" bIns="91425" lIns="91425" rIns="91425" tIns="91425">
            <a:noAutofit/>
          </a:bodyPr>
          <a:lstStyle/>
          <a:p>
            <a:pPr lvl="0">
              <a:spcBef>
                <a:spcPts val="0"/>
              </a:spcBef>
              <a:buNone/>
            </a:pPr>
            <a:r>
              <a:rPr lang="en"/>
              <a:t>Last Name</a:t>
            </a:r>
          </a:p>
        </p:txBody>
      </p:sp>
      <p:cxnSp>
        <p:nvCxnSpPr>
          <p:cNvPr id="654" name="Shape 654"/>
          <p:cNvCxnSpPr/>
          <p:nvPr/>
        </p:nvCxnSpPr>
        <p:spPr>
          <a:xfrm>
            <a:off x="363625" y="1210100"/>
            <a:ext cx="8313900" cy="3000"/>
          </a:xfrm>
          <a:prstGeom prst="straightConnector1">
            <a:avLst/>
          </a:prstGeom>
          <a:noFill/>
          <a:ln cap="flat" cmpd="sng" w="9525">
            <a:solidFill>
              <a:schemeClr val="dk2"/>
            </a:solidFill>
            <a:prstDash val="solid"/>
            <a:round/>
            <a:headEnd len="lg" w="lg" type="none"/>
            <a:tailEnd len="lg" w="lg" type="none"/>
          </a:ln>
        </p:spPr>
      </p:cxnSp>
      <p:sp>
        <p:nvSpPr>
          <p:cNvPr id="655" name="Shape 655"/>
          <p:cNvSpPr/>
          <p:nvPr/>
        </p:nvSpPr>
        <p:spPr>
          <a:xfrm>
            <a:off x="2157575" y="2294162"/>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56" name="Shape 656"/>
          <p:cNvSpPr/>
          <p:nvPr/>
        </p:nvSpPr>
        <p:spPr>
          <a:xfrm>
            <a:off x="2163275" y="2708737"/>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57" name="Shape 657"/>
          <p:cNvSpPr/>
          <p:nvPr/>
        </p:nvSpPr>
        <p:spPr>
          <a:xfrm>
            <a:off x="2163275" y="3119262"/>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58" name="Shape 658"/>
          <p:cNvSpPr/>
          <p:nvPr/>
        </p:nvSpPr>
        <p:spPr>
          <a:xfrm>
            <a:off x="2163275" y="3529800"/>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59" name="Shape 659"/>
          <p:cNvSpPr/>
          <p:nvPr/>
        </p:nvSpPr>
        <p:spPr>
          <a:xfrm>
            <a:off x="839675" y="3090762"/>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Email</a:t>
            </a:r>
          </a:p>
        </p:txBody>
      </p:sp>
      <p:sp>
        <p:nvSpPr>
          <p:cNvPr id="660" name="Shape 660"/>
          <p:cNvSpPr/>
          <p:nvPr/>
        </p:nvSpPr>
        <p:spPr>
          <a:xfrm>
            <a:off x="839675" y="2697287"/>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Phone</a:t>
            </a:r>
          </a:p>
        </p:txBody>
      </p:sp>
      <p:sp>
        <p:nvSpPr>
          <p:cNvPr id="661" name="Shape 661"/>
          <p:cNvSpPr/>
          <p:nvPr/>
        </p:nvSpPr>
        <p:spPr>
          <a:xfrm>
            <a:off x="839675" y="1853287"/>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Last</a:t>
            </a:r>
            <a:r>
              <a:rPr lang="en"/>
              <a:t> Name</a:t>
            </a:r>
          </a:p>
        </p:txBody>
      </p:sp>
      <p:sp>
        <p:nvSpPr>
          <p:cNvPr id="662" name="Shape 662"/>
          <p:cNvSpPr/>
          <p:nvPr/>
        </p:nvSpPr>
        <p:spPr>
          <a:xfrm>
            <a:off x="839675" y="2246775"/>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Address</a:t>
            </a:r>
          </a:p>
        </p:txBody>
      </p:sp>
      <p:sp>
        <p:nvSpPr>
          <p:cNvPr id="663" name="Shape 663"/>
          <p:cNvSpPr/>
          <p:nvPr/>
        </p:nvSpPr>
        <p:spPr>
          <a:xfrm>
            <a:off x="6203400" y="3631200"/>
            <a:ext cx="1422900" cy="222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Profile Picture</a:t>
            </a:r>
          </a:p>
        </p:txBody>
      </p:sp>
      <p:pic>
        <p:nvPicPr>
          <p:cNvPr descr="download.jpg" id="664" name="Shape 664"/>
          <p:cNvPicPr preferRelativeResize="0"/>
          <p:nvPr/>
        </p:nvPicPr>
        <p:blipFill>
          <a:blip r:embed="rId3">
            <a:alphaModFix/>
          </a:blip>
          <a:stretch>
            <a:fillRect/>
          </a:stretch>
        </p:blipFill>
        <p:spPr>
          <a:xfrm>
            <a:off x="5786425" y="1473125"/>
            <a:ext cx="2243724" cy="1891975"/>
          </a:xfrm>
          <a:prstGeom prst="rect">
            <a:avLst/>
          </a:prstGeom>
          <a:noFill/>
          <a:ln cap="flat" cmpd="sng" w="9525">
            <a:solidFill>
              <a:schemeClr val="dk2"/>
            </a:solidFill>
            <a:prstDash val="solid"/>
            <a:round/>
            <a:headEnd len="med" w="med" type="none"/>
            <a:tailEnd len="med" w="med" type="none"/>
          </a:ln>
        </p:spPr>
      </p:pic>
      <p:sp>
        <p:nvSpPr>
          <p:cNvPr id="665" name="Shape 665"/>
          <p:cNvSpPr/>
          <p:nvPr/>
        </p:nvSpPr>
        <p:spPr>
          <a:xfrm>
            <a:off x="2821050" y="4149850"/>
            <a:ext cx="952500" cy="3237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Register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9" name="Shape 669"/>
        <p:cNvGrpSpPr/>
        <p:nvPr/>
      </p:nvGrpSpPr>
      <p:grpSpPr>
        <a:xfrm>
          <a:off x="0" y="0"/>
          <a:ext cx="0" cy="0"/>
          <a:chOff x="0" y="0"/>
          <a:chExt cx="0" cy="0"/>
        </a:xfrm>
      </p:grpSpPr>
      <p:grpSp>
        <p:nvGrpSpPr>
          <p:cNvPr id="670" name="Shape 670"/>
          <p:cNvGrpSpPr/>
          <p:nvPr/>
        </p:nvGrpSpPr>
        <p:grpSpPr>
          <a:xfrm>
            <a:off x="373314" y="50547"/>
            <a:ext cx="8296599" cy="5042448"/>
            <a:chOff x="2006444" y="13009537"/>
            <a:chExt cx="9166500" cy="5198400"/>
          </a:xfrm>
        </p:grpSpPr>
        <p:sp>
          <p:nvSpPr>
            <p:cNvPr id="671" name="Shape 671"/>
            <p:cNvSpPr/>
            <p:nvPr/>
          </p:nvSpPr>
          <p:spPr>
            <a:xfrm>
              <a:off x="2006444" y="13394137"/>
              <a:ext cx="9166500" cy="48138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72" name="Shape 672"/>
            <p:cNvSpPr/>
            <p:nvPr/>
          </p:nvSpPr>
          <p:spPr>
            <a:xfrm>
              <a:off x="2006444" y="13009537"/>
              <a:ext cx="9166200" cy="3846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3" name="Shape 673"/>
            <p:cNvSpPr/>
            <p:nvPr/>
          </p:nvSpPr>
          <p:spPr>
            <a:xfrm>
              <a:off x="3376778" y="130816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4" name="Shape 674"/>
            <p:cNvSpPr/>
            <p:nvPr/>
          </p:nvSpPr>
          <p:spPr>
            <a:xfrm>
              <a:off x="3703478" y="13081687"/>
              <a:ext cx="69564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0B5394"/>
                  </a:solidFill>
                </a:rPr>
                <a:t>http://www.travelbuddy.com/login</a:t>
              </a:r>
            </a:p>
          </p:txBody>
        </p:sp>
        <p:grpSp>
          <p:nvGrpSpPr>
            <p:cNvPr id="675" name="Shape 675"/>
            <p:cNvGrpSpPr/>
            <p:nvPr/>
          </p:nvGrpSpPr>
          <p:grpSpPr>
            <a:xfrm>
              <a:off x="2410784" y="13081687"/>
              <a:ext cx="326700" cy="242100"/>
              <a:chOff x="2839514" y="12002187"/>
              <a:chExt cx="326700" cy="242100"/>
            </a:xfrm>
          </p:grpSpPr>
          <p:sp>
            <p:nvSpPr>
              <p:cNvPr id="676" name="Shape 676"/>
              <p:cNvSpPr/>
              <p:nvPr/>
            </p:nvSpPr>
            <p:spPr>
              <a:xfrm>
                <a:off x="283951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77" name="Shape 677"/>
              <p:cNvSpPr/>
              <p:nvPr/>
            </p:nvSpPr>
            <p:spPr>
              <a:xfrm>
                <a:off x="2918820"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678" name="Shape 678"/>
            <p:cNvGrpSpPr/>
            <p:nvPr/>
          </p:nvGrpSpPr>
          <p:grpSpPr>
            <a:xfrm>
              <a:off x="2084084" y="13080787"/>
              <a:ext cx="326700" cy="242100"/>
              <a:chOff x="2512709" y="12001287"/>
              <a:chExt cx="326700" cy="242100"/>
            </a:xfrm>
          </p:grpSpPr>
          <p:sp>
            <p:nvSpPr>
              <p:cNvPr id="679" name="Shape 679"/>
              <p:cNvSpPr/>
              <p:nvPr/>
            </p:nvSpPr>
            <p:spPr>
              <a:xfrm>
                <a:off x="2512709" y="120012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0" name="Shape 680"/>
              <p:cNvSpPr/>
              <p:nvPr/>
            </p:nvSpPr>
            <p:spPr>
              <a:xfrm rot="10800000">
                <a:off x="2591908"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681" name="Shape 681"/>
            <p:cNvGrpSpPr/>
            <p:nvPr/>
          </p:nvGrpSpPr>
          <p:grpSpPr>
            <a:xfrm>
              <a:off x="2908904" y="13081687"/>
              <a:ext cx="326700" cy="242100"/>
              <a:chOff x="3270854" y="12002187"/>
              <a:chExt cx="326700" cy="242100"/>
            </a:xfrm>
          </p:grpSpPr>
          <p:sp>
            <p:nvSpPr>
              <p:cNvPr id="682" name="Shape 682"/>
              <p:cNvSpPr/>
              <p:nvPr/>
            </p:nvSpPr>
            <p:spPr>
              <a:xfrm>
                <a:off x="327085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3" name="Shape 683"/>
              <p:cNvSpPr/>
              <p:nvPr/>
            </p:nvSpPr>
            <p:spPr>
              <a:xfrm rot="10800000">
                <a:off x="3358207" y="12041368"/>
                <a:ext cx="152101" cy="161937"/>
              </a:xfrm>
              <a:prstGeom prst="flowChartOffpageConnector">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684" name="Shape 684"/>
            <p:cNvSpPr/>
            <p:nvPr/>
          </p:nvSpPr>
          <p:spPr>
            <a:xfrm>
              <a:off x="10754093" y="130807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685" name="Shape 685"/>
          <p:cNvSpPr txBox="1"/>
          <p:nvPr/>
        </p:nvSpPr>
        <p:spPr>
          <a:xfrm>
            <a:off x="395850" y="558813"/>
            <a:ext cx="952500" cy="3429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Events</a:t>
            </a:r>
          </a:p>
        </p:txBody>
      </p:sp>
      <p:sp>
        <p:nvSpPr>
          <p:cNvPr id="686" name="Shape 686"/>
          <p:cNvSpPr txBox="1"/>
          <p:nvPr/>
        </p:nvSpPr>
        <p:spPr>
          <a:xfrm>
            <a:off x="1348350" y="558825"/>
            <a:ext cx="11586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Past Events</a:t>
            </a:r>
          </a:p>
        </p:txBody>
      </p:sp>
      <p:sp>
        <p:nvSpPr>
          <p:cNvPr id="687" name="Shape 687"/>
          <p:cNvSpPr txBox="1"/>
          <p:nvPr/>
        </p:nvSpPr>
        <p:spPr>
          <a:xfrm>
            <a:off x="7126250" y="558825"/>
            <a:ext cx="14229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Register</a:t>
            </a:r>
          </a:p>
        </p:txBody>
      </p:sp>
      <p:sp>
        <p:nvSpPr>
          <p:cNvPr id="688" name="Shape 688"/>
          <p:cNvSpPr/>
          <p:nvPr/>
        </p:nvSpPr>
        <p:spPr>
          <a:xfrm>
            <a:off x="7281328" y="1436873"/>
            <a:ext cx="412500" cy="222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89" name="Shape 689"/>
          <p:cNvSpPr/>
          <p:nvPr/>
        </p:nvSpPr>
        <p:spPr>
          <a:xfrm>
            <a:off x="3790575" y="2136025"/>
            <a:ext cx="27993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90" name="Shape 690"/>
          <p:cNvSpPr/>
          <p:nvPr/>
        </p:nvSpPr>
        <p:spPr>
          <a:xfrm>
            <a:off x="3784875" y="2583625"/>
            <a:ext cx="2810700" cy="323700"/>
          </a:xfrm>
          <a:prstGeom prst="rect">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1" name="Shape 691"/>
          <p:cNvSpPr/>
          <p:nvPr/>
        </p:nvSpPr>
        <p:spPr>
          <a:xfrm>
            <a:off x="4851975" y="3031225"/>
            <a:ext cx="676500" cy="323700"/>
          </a:xfrm>
          <a:prstGeom prst="rect">
            <a:avLst/>
          </a:prstGeom>
          <a:solidFill>
            <a:srgbClr val="C9DAF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Login</a:t>
            </a:r>
          </a:p>
        </p:txBody>
      </p:sp>
      <p:sp>
        <p:nvSpPr>
          <p:cNvPr id="692" name="Shape 692"/>
          <p:cNvSpPr/>
          <p:nvPr/>
        </p:nvSpPr>
        <p:spPr>
          <a:xfrm>
            <a:off x="2482200" y="2126425"/>
            <a:ext cx="1224600" cy="342900"/>
          </a:xfrm>
          <a:prstGeom prst="rect">
            <a:avLst/>
          </a:prstGeom>
          <a:solidFill>
            <a:srgbClr val="FFFFFF"/>
          </a:solidFill>
          <a:ln>
            <a:noFill/>
          </a:ln>
        </p:spPr>
        <p:txBody>
          <a:bodyPr anchorCtr="0" anchor="ctr" bIns="91425" lIns="91425" rIns="91425" tIns="91425">
            <a:noAutofit/>
          </a:bodyPr>
          <a:lstStyle/>
          <a:p>
            <a:pPr lvl="0" rtl="0">
              <a:spcBef>
                <a:spcPts val="0"/>
              </a:spcBef>
              <a:buNone/>
            </a:pPr>
            <a:r>
              <a:rPr lang="en"/>
              <a:t>User Name</a:t>
            </a:r>
          </a:p>
        </p:txBody>
      </p:sp>
      <p:sp>
        <p:nvSpPr>
          <p:cNvPr id="693" name="Shape 693"/>
          <p:cNvSpPr/>
          <p:nvPr/>
        </p:nvSpPr>
        <p:spPr>
          <a:xfrm>
            <a:off x="2515200" y="2596950"/>
            <a:ext cx="1158600" cy="342900"/>
          </a:xfrm>
          <a:prstGeom prst="rect">
            <a:avLst/>
          </a:prstGeom>
          <a:noFill/>
          <a:ln>
            <a:noFill/>
          </a:ln>
        </p:spPr>
        <p:txBody>
          <a:bodyPr anchorCtr="0" anchor="ctr" bIns="91425" lIns="91425" rIns="91425" tIns="91425">
            <a:noAutofit/>
          </a:bodyPr>
          <a:lstStyle/>
          <a:p>
            <a:pPr lvl="0" rtl="0">
              <a:spcBef>
                <a:spcPts val="0"/>
              </a:spcBef>
              <a:buNone/>
            </a:pPr>
            <a:r>
              <a:rPr lang="en"/>
              <a:t>Password</a:t>
            </a:r>
          </a:p>
        </p:txBody>
      </p:sp>
      <p:cxnSp>
        <p:nvCxnSpPr>
          <p:cNvPr id="694" name="Shape 694"/>
          <p:cNvCxnSpPr/>
          <p:nvPr/>
        </p:nvCxnSpPr>
        <p:spPr>
          <a:xfrm>
            <a:off x="363625" y="1210100"/>
            <a:ext cx="8313900" cy="30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8" name="Shape 698"/>
        <p:cNvGrpSpPr/>
        <p:nvPr/>
      </p:nvGrpSpPr>
      <p:grpSpPr>
        <a:xfrm>
          <a:off x="0" y="0"/>
          <a:ext cx="0" cy="0"/>
          <a:chOff x="0" y="0"/>
          <a:chExt cx="0" cy="0"/>
        </a:xfrm>
      </p:grpSpPr>
      <p:grpSp>
        <p:nvGrpSpPr>
          <p:cNvPr id="699" name="Shape 699"/>
          <p:cNvGrpSpPr/>
          <p:nvPr/>
        </p:nvGrpSpPr>
        <p:grpSpPr>
          <a:xfrm>
            <a:off x="386330" y="52235"/>
            <a:ext cx="8194851" cy="5042448"/>
            <a:chOff x="2006444" y="13009537"/>
            <a:chExt cx="9166500" cy="5198400"/>
          </a:xfrm>
        </p:grpSpPr>
        <p:sp>
          <p:nvSpPr>
            <p:cNvPr id="700" name="Shape 700"/>
            <p:cNvSpPr/>
            <p:nvPr/>
          </p:nvSpPr>
          <p:spPr>
            <a:xfrm>
              <a:off x="2006444" y="13394137"/>
              <a:ext cx="9166500" cy="48138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01" name="Shape 701"/>
            <p:cNvSpPr/>
            <p:nvPr/>
          </p:nvSpPr>
          <p:spPr>
            <a:xfrm>
              <a:off x="2006444" y="13009537"/>
              <a:ext cx="9166200" cy="3846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2" name="Shape 702"/>
            <p:cNvSpPr/>
            <p:nvPr/>
          </p:nvSpPr>
          <p:spPr>
            <a:xfrm>
              <a:off x="3376778" y="130816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3" name="Shape 703"/>
            <p:cNvSpPr/>
            <p:nvPr/>
          </p:nvSpPr>
          <p:spPr>
            <a:xfrm>
              <a:off x="3703478" y="13081687"/>
              <a:ext cx="69564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0B5394"/>
                  </a:solidFill>
                </a:rPr>
                <a:t>http://www.travelbuddy.com/events</a:t>
              </a:r>
            </a:p>
          </p:txBody>
        </p:sp>
        <p:grpSp>
          <p:nvGrpSpPr>
            <p:cNvPr id="704" name="Shape 704"/>
            <p:cNvGrpSpPr/>
            <p:nvPr/>
          </p:nvGrpSpPr>
          <p:grpSpPr>
            <a:xfrm>
              <a:off x="2410784" y="13081687"/>
              <a:ext cx="326700" cy="242100"/>
              <a:chOff x="2839514" y="12002187"/>
              <a:chExt cx="326700" cy="242100"/>
            </a:xfrm>
          </p:grpSpPr>
          <p:sp>
            <p:nvSpPr>
              <p:cNvPr id="705" name="Shape 705"/>
              <p:cNvSpPr/>
              <p:nvPr/>
            </p:nvSpPr>
            <p:spPr>
              <a:xfrm>
                <a:off x="283951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6" name="Shape 706"/>
              <p:cNvSpPr/>
              <p:nvPr/>
            </p:nvSpPr>
            <p:spPr>
              <a:xfrm>
                <a:off x="2918820"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707" name="Shape 707"/>
            <p:cNvGrpSpPr/>
            <p:nvPr/>
          </p:nvGrpSpPr>
          <p:grpSpPr>
            <a:xfrm>
              <a:off x="2084084" y="13080787"/>
              <a:ext cx="326700" cy="242100"/>
              <a:chOff x="2512709" y="12001287"/>
              <a:chExt cx="326700" cy="242100"/>
            </a:xfrm>
          </p:grpSpPr>
          <p:sp>
            <p:nvSpPr>
              <p:cNvPr id="708" name="Shape 708"/>
              <p:cNvSpPr/>
              <p:nvPr/>
            </p:nvSpPr>
            <p:spPr>
              <a:xfrm>
                <a:off x="2512709" y="120012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9" name="Shape 709"/>
              <p:cNvSpPr/>
              <p:nvPr/>
            </p:nvSpPr>
            <p:spPr>
              <a:xfrm rot="10800000">
                <a:off x="2591908"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710" name="Shape 710"/>
            <p:cNvGrpSpPr/>
            <p:nvPr/>
          </p:nvGrpSpPr>
          <p:grpSpPr>
            <a:xfrm>
              <a:off x="2908904" y="13081687"/>
              <a:ext cx="326700" cy="242100"/>
              <a:chOff x="3270854" y="12002187"/>
              <a:chExt cx="326700" cy="242100"/>
            </a:xfrm>
          </p:grpSpPr>
          <p:sp>
            <p:nvSpPr>
              <p:cNvPr id="711" name="Shape 711"/>
              <p:cNvSpPr/>
              <p:nvPr/>
            </p:nvSpPr>
            <p:spPr>
              <a:xfrm>
                <a:off x="327085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2" name="Shape 712"/>
              <p:cNvSpPr/>
              <p:nvPr/>
            </p:nvSpPr>
            <p:spPr>
              <a:xfrm rot="10800000">
                <a:off x="3358207" y="12041368"/>
                <a:ext cx="152101" cy="161937"/>
              </a:xfrm>
              <a:prstGeom prst="flowChartOffpageConnector">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713" name="Shape 713"/>
            <p:cNvSpPr/>
            <p:nvPr/>
          </p:nvSpPr>
          <p:spPr>
            <a:xfrm>
              <a:off x="10754093" y="130807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14" name="Shape 714"/>
          <p:cNvSpPr txBox="1"/>
          <p:nvPr/>
        </p:nvSpPr>
        <p:spPr>
          <a:xfrm>
            <a:off x="395850" y="558813"/>
            <a:ext cx="952500" cy="3429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Events</a:t>
            </a:r>
          </a:p>
        </p:txBody>
      </p:sp>
      <p:sp>
        <p:nvSpPr>
          <p:cNvPr id="715" name="Shape 715"/>
          <p:cNvSpPr txBox="1"/>
          <p:nvPr/>
        </p:nvSpPr>
        <p:spPr>
          <a:xfrm>
            <a:off x="613031" y="2193329"/>
            <a:ext cx="1714500" cy="323700"/>
          </a:xfrm>
          <a:prstGeom prst="rect">
            <a:avLst/>
          </a:prstGeom>
          <a:noFill/>
          <a:ln>
            <a:noFill/>
          </a:ln>
        </p:spPr>
        <p:txBody>
          <a:bodyPr anchorCtr="0" anchor="ctr" bIns="91425" lIns="91425" rIns="91425" tIns="91425">
            <a:noAutofit/>
          </a:bodyPr>
          <a:lstStyle/>
          <a:p>
            <a:pPr lvl="0" rtl="0" algn="l">
              <a:spcBef>
                <a:spcPts val="0"/>
              </a:spcBef>
              <a:buNone/>
            </a:pPr>
            <a:r>
              <a:rPr b="1" lang="en" sz="1800">
                <a:solidFill>
                  <a:srgbClr val="FFFFFF"/>
                </a:solidFill>
              </a:rPr>
              <a:t>Heading 1</a:t>
            </a:r>
          </a:p>
        </p:txBody>
      </p:sp>
      <p:sp>
        <p:nvSpPr>
          <p:cNvPr id="716" name="Shape 716"/>
          <p:cNvSpPr txBox="1"/>
          <p:nvPr/>
        </p:nvSpPr>
        <p:spPr>
          <a:xfrm>
            <a:off x="613031" y="2517029"/>
            <a:ext cx="2466900" cy="771299"/>
          </a:xfrm>
          <a:prstGeom prst="rect">
            <a:avLst/>
          </a:prstGeom>
          <a:noFill/>
          <a:ln>
            <a:noFill/>
          </a:ln>
        </p:spPr>
        <p:txBody>
          <a:bodyPr anchorCtr="0" anchor="t" bIns="91425" lIns="91425" rIns="91425" tIns="91425">
            <a:noAutofit/>
          </a:bodyPr>
          <a:lstStyle/>
          <a:p>
            <a:pPr lvl="0" rtl="0" algn="l">
              <a:spcBef>
                <a:spcPts val="0"/>
              </a:spcBef>
              <a:buNone/>
            </a:pPr>
            <a:r>
              <a:rPr b="0" lang="en" sz="1200">
                <a:solidFill>
                  <a:srgbClr val="FFFFFF"/>
                </a:solidFill>
              </a:rPr>
              <a:t>Lorem ipsum dolor sit amet, consectetur adipiscing elit. Cras imperdiet enim ac augue auctor viverra.</a:t>
            </a:r>
          </a:p>
        </p:txBody>
      </p:sp>
      <p:sp>
        <p:nvSpPr>
          <p:cNvPr id="717" name="Shape 717"/>
          <p:cNvSpPr txBox="1"/>
          <p:nvPr/>
        </p:nvSpPr>
        <p:spPr>
          <a:xfrm>
            <a:off x="1348350" y="558825"/>
            <a:ext cx="10500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Invitations</a:t>
            </a:r>
          </a:p>
        </p:txBody>
      </p:sp>
      <p:sp>
        <p:nvSpPr>
          <p:cNvPr id="718" name="Shape 718"/>
          <p:cNvSpPr txBox="1"/>
          <p:nvPr/>
        </p:nvSpPr>
        <p:spPr>
          <a:xfrm>
            <a:off x="2398350" y="558825"/>
            <a:ext cx="11586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Past Events</a:t>
            </a:r>
          </a:p>
        </p:txBody>
      </p:sp>
      <p:sp>
        <p:nvSpPr>
          <p:cNvPr id="719" name="Shape 719"/>
          <p:cNvSpPr txBox="1"/>
          <p:nvPr/>
        </p:nvSpPr>
        <p:spPr>
          <a:xfrm>
            <a:off x="649810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Hi, Mr. X</a:t>
            </a:r>
          </a:p>
        </p:txBody>
      </p:sp>
      <p:sp>
        <p:nvSpPr>
          <p:cNvPr id="720" name="Shape 720"/>
          <p:cNvSpPr/>
          <p:nvPr/>
        </p:nvSpPr>
        <p:spPr>
          <a:xfrm>
            <a:off x="7281328" y="1817873"/>
            <a:ext cx="412500" cy="222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aphicFrame>
        <p:nvGraphicFramePr>
          <p:cNvPr id="721" name="Shape 721"/>
          <p:cNvGraphicFramePr/>
          <p:nvPr/>
        </p:nvGraphicFramePr>
        <p:xfrm>
          <a:off x="520025" y="2158125"/>
          <a:ext cx="3000000" cy="3000000"/>
        </p:xfrm>
        <a:graphic>
          <a:graphicData uri="http://schemas.openxmlformats.org/drawingml/2006/table">
            <a:tbl>
              <a:tblPr>
                <a:noFill/>
                <a:tableStyleId>{C8FC50DD-36E3-4091-BCA5-CD4905A9972C}</a:tableStyleId>
              </a:tblPr>
              <a:tblGrid>
                <a:gridCol w="641275"/>
                <a:gridCol w="692175"/>
                <a:gridCol w="668250"/>
                <a:gridCol w="509800"/>
                <a:gridCol w="551700"/>
                <a:gridCol w="630275"/>
                <a:gridCol w="735175"/>
                <a:gridCol w="542550"/>
                <a:gridCol w="542550"/>
                <a:gridCol w="542550"/>
                <a:gridCol w="1797600"/>
              </a:tblGrid>
              <a:tr h="637325">
                <a:tc>
                  <a:txBody>
                    <a:bodyPr>
                      <a:noAutofit/>
                    </a:bodyPr>
                    <a:lstStyle/>
                    <a:p>
                      <a:pPr lvl="0">
                        <a:spcBef>
                          <a:spcPts val="0"/>
                        </a:spcBef>
                        <a:buNone/>
                      </a:pPr>
                      <a:r>
                        <a:rPr lang="en" sz="1000"/>
                        <a:t>Event Name</a:t>
                      </a:r>
                    </a:p>
                  </a:txBody>
                  <a:tcPr marT="91425" marB="91425" marR="91425" marL="91425"/>
                </a:tc>
                <a:tc>
                  <a:txBody>
                    <a:bodyPr>
                      <a:noAutofit/>
                    </a:bodyPr>
                    <a:lstStyle/>
                    <a:p>
                      <a:pPr lvl="0">
                        <a:spcBef>
                          <a:spcPts val="0"/>
                        </a:spcBef>
                        <a:buNone/>
                      </a:pPr>
                      <a:r>
                        <a:rPr lang="en" sz="1000"/>
                        <a:t>Description</a:t>
                      </a:r>
                    </a:p>
                  </a:txBody>
                  <a:tcPr marT="91425" marB="91425" marR="91425" marL="91425"/>
                </a:tc>
                <a:tc>
                  <a:txBody>
                    <a:bodyPr>
                      <a:noAutofit/>
                    </a:bodyPr>
                    <a:lstStyle/>
                    <a:p>
                      <a:pPr lvl="0">
                        <a:spcBef>
                          <a:spcPts val="0"/>
                        </a:spcBef>
                        <a:buClr>
                          <a:schemeClr val="dk1"/>
                        </a:buClr>
                        <a:buSzPct val="110000"/>
                        <a:buFont typeface="Arial"/>
                        <a:buNone/>
                      </a:pPr>
                      <a:r>
                        <a:rPr lang="en" sz="1000">
                          <a:solidFill>
                            <a:schemeClr val="dk1"/>
                          </a:solidFill>
                        </a:rPr>
                        <a:t>Place</a:t>
                      </a:r>
                    </a:p>
                  </a:txBody>
                  <a:tcPr marT="91425" marB="91425" marR="91425" marL="91425"/>
                </a:tc>
                <a:tc>
                  <a:txBody>
                    <a:bodyPr>
                      <a:noAutofit/>
                    </a:bodyPr>
                    <a:lstStyle/>
                    <a:p>
                      <a:pPr lvl="0" rtl="0">
                        <a:spcBef>
                          <a:spcPts val="0"/>
                        </a:spcBef>
                        <a:buNone/>
                      </a:pPr>
                      <a:r>
                        <a:rPr lang="en" sz="1000">
                          <a:solidFill>
                            <a:schemeClr val="dk1"/>
                          </a:solidFill>
                        </a:rPr>
                        <a:t># of people joined</a:t>
                      </a:r>
                    </a:p>
                  </a:txBody>
                  <a:tcPr marT="91425" marB="91425" marR="91425" marL="91425"/>
                </a:tc>
                <a:tc>
                  <a:txBody>
                    <a:bodyPr>
                      <a:noAutofit/>
                    </a:bodyPr>
                    <a:lstStyle/>
                    <a:p>
                      <a:pPr lvl="0" rtl="0">
                        <a:spcBef>
                          <a:spcPts val="0"/>
                        </a:spcBef>
                        <a:buNone/>
                      </a:pPr>
                      <a:r>
                        <a:rPr lang="en" sz="1000">
                          <a:solidFill>
                            <a:schemeClr val="dk1"/>
                          </a:solidFill>
                        </a:rPr>
                        <a:t>Capacity</a:t>
                      </a:r>
                    </a:p>
                  </a:txBody>
                  <a:tcPr marT="91425" marB="91425" marR="91425" marL="91425"/>
                </a:tc>
                <a:tc>
                  <a:txBody>
                    <a:bodyPr>
                      <a:noAutofit/>
                    </a:bodyPr>
                    <a:lstStyle/>
                    <a:p>
                      <a:pPr lvl="0" rtl="0">
                        <a:spcBef>
                          <a:spcPts val="0"/>
                        </a:spcBef>
                        <a:buNone/>
                      </a:pPr>
                      <a:r>
                        <a:rPr lang="en" sz="1000">
                          <a:solidFill>
                            <a:schemeClr val="dk1"/>
                          </a:solidFill>
                        </a:rPr>
                        <a:t>Start Time</a:t>
                      </a:r>
                    </a:p>
                  </a:txBody>
                  <a:tcPr marT="91425" marB="91425" marR="91425" marL="91425"/>
                </a:tc>
                <a:tc>
                  <a:txBody>
                    <a:bodyPr>
                      <a:noAutofit/>
                    </a:bodyPr>
                    <a:lstStyle/>
                    <a:p>
                      <a:pPr lvl="0" rtl="0">
                        <a:spcBef>
                          <a:spcPts val="0"/>
                        </a:spcBef>
                        <a:buNone/>
                      </a:pPr>
                      <a:r>
                        <a:rPr lang="en" sz="1000">
                          <a:solidFill>
                            <a:schemeClr val="dk1"/>
                          </a:solidFill>
                        </a:rPr>
                        <a:t>End Time</a:t>
                      </a:r>
                    </a:p>
                  </a:txBody>
                  <a:tcPr marT="91425" marB="91425" marR="91425" marL="91425"/>
                </a:tc>
                <a:tc>
                  <a:txBody>
                    <a:bodyPr>
                      <a:noAutofit/>
                    </a:bodyPr>
                    <a:lstStyle/>
                    <a:p>
                      <a:pPr lvl="0" rtl="0">
                        <a:spcBef>
                          <a:spcPts val="0"/>
                        </a:spcBef>
                        <a:buNone/>
                      </a:pPr>
                      <a:r>
                        <a:rPr lang="en" sz="1000">
                          <a:solidFill>
                            <a:schemeClr val="dk1"/>
                          </a:solidFill>
                        </a:rPr>
                        <a:t>Cost($)</a:t>
                      </a:r>
                    </a:p>
                  </a:txBody>
                  <a:tcPr marT="91425" marB="91425" marR="91425" marL="91425"/>
                </a:tc>
                <a:tc>
                  <a:txBody>
                    <a:bodyPr>
                      <a:noAutofit/>
                    </a:bodyPr>
                    <a:lstStyle/>
                    <a:p>
                      <a:pPr lvl="0" rtl="0">
                        <a:spcBef>
                          <a:spcPts val="0"/>
                        </a:spcBef>
                        <a:buNone/>
                      </a:pPr>
                      <a:r>
                        <a:rPr lang="en" sz="1000">
                          <a:solidFill>
                            <a:schemeClr val="dk1"/>
                          </a:solidFill>
                        </a:rPr>
                        <a:t>Created by</a:t>
                      </a:r>
                    </a:p>
                  </a:txBody>
                  <a:tcPr marT="91425" marB="91425" marR="91425" marL="91425"/>
                </a:tc>
                <a:tc>
                  <a:txBody>
                    <a:bodyPr>
                      <a:noAutofit/>
                    </a:bodyPr>
                    <a:lstStyle/>
                    <a:p>
                      <a:pPr lvl="0" rtl="0">
                        <a:spcBef>
                          <a:spcPts val="0"/>
                        </a:spcBef>
                        <a:buNone/>
                      </a:pPr>
                      <a:r>
                        <a:rPr lang="en" sz="1000">
                          <a:solidFill>
                            <a:schemeClr val="dk1"/>
                          </a:solidFill>
                        </a:rPr>
                        <a:t>Attended</a:t>
                      </a:r>
                    </a:p>
                  </a:txBody>
                  <a:tcPr marT="91425" marB="91425" marR="91425" marL="91425"/>
                </a:tc>
                <a:tc>
                  <a:txBody>
                    <a:bodyPr>
                      <a:noAutofit/>
                    </a:bodyPr>
                    <a:lstStyle/>
                    <a:p>
                      <a:pPr lvl="0" rtl="0">
                        <a:spcBef>
                          <a:spcPts val="0"/>
                        </a:spcBef>
                        <a:buNone/>
                      </a:pPr>
                      <a:r>
                        <a:t/>
                      </a:r>
                      <a:endParaRPr sz="1000">
                        <a:solidFill>
                          <a:schemeClr val="dk1"/>
                        </a:solidFill>
                      </a:endParaRPr>
                    </a:p>
                  </a:txBody>
                  <a:tcPr marT="91425" marB="91425" marR="91425" marL="91425"/>
                </a:tc>
              </a:tr>
              <a:tr h="466600">
                <a:tc>
                  <a:txBody>
                    <a:bodyPr>
                      <a:noAutofit/>
                    </a:bodyPr>
                    <a:lstStyle/>
                    <a:p>
                      <a:pPr lvl="0">
                        <a:spcBef>
                          <a:spcPts val="0"/>
                        </a:spcBef>
                        <a:buNone/>
                      </a:pPr>
                      <a:r>
                        <a:rPr lang="en" sz="600">
                          <a:solidFill>
                            <a:srgbClr val="0000FF"/>
                          </a:solidFill>
                        </a:rPr>
                        <a:t>Memphis Movie Night</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a:spcBef>
                          <a:spcPts val="0"/>
                        </a:spcBef>
                        <a:buNone/>
                      </a:pPr>
                      <a:r>
                        <a:rPr lang="en" sz="600"/>
                        <a:t>Movie show</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a:spcBef>
                          <a:spcPts val="0"/>
                        </a:spcBef>
                        <a:buNone/>
                      </a:pPr>
                      <a:r>
                        <a:rPr lang="en" sz="600"/>
                        <a:t>Carnes Ave, Memphis, TN - 38111</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12</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30</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Clr>
                          <a:schemeClr val="dk1"/>
                        </a:buClr>
                        <a:buSzPct val="183333"/>
                        <a:buFont typeface="Arial"/>
                        <a:buNone/>
                      </a:pPr>
                      <a:r>
                        <a:rPr lang="en" sz="600">
                          <a:solidFill>
                            <a:srgbClr val="073763"/>
                          </a:solidFill>
                        </a:rPr>
                        <a:t>Saturday, April 1 at 7:30 PM UTC+06</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solidFill>
                            <a:srgbClr val="073763"/>
                          </a:solidFill>
                        </a:rPr>
                        <a:t>Saturday, April 1 at 12:30 PM UTC+06</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30</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Me</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Yes</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Clr>
                          <a:srgbClr val="000000"/>
                        </a:buClr>
                        <a:buSzPct val="78571"/>
                        <a:buFont typeface="Arial"/>
                        <a:buNone/>
                      </a:pPr>
                      <a:r>
                        <a:t/>
                      </a:r>
                      <a:endParaRPr/>
                    </a:p>
                  </a:txBody>
                  <a:tcPr marT="91425" marB="91425" marR="91425" marL="91425">
                    <a:lnB cap="flat" cmpd="sng" w="9525">
                      <a:solidFill>
                        <a:srgbClr val="9E9E9E"/>
                      </a:solidFill>
                      <a:prstDash val="solid"/>
                      <a:round/>
                      <a:headEnd len="med" w="med" type="none"/>
                      <a:tailEnd len="med" w="med" type="none"/>
                    </a:lnB>
                  </a:tcPr>
                </a:tc>
              </a:tr>
              <a:tr h="379375">
                <a:tc>
                  <a:txBody>
                    <a:bodyPr>
                      <a:noAutofit/>
                    </a:bodyPr>
                    <a:lstStyle/>
                    <a:p>
                      <a:pPr lvl="0" rtl="0">
                        <a:spcBef>
                          <a:spcPts val="0"/>
                        </a:spcBef>
                        <a:buNone/>
                      </a:pPr>
                      <a:r>
                        <a:rPr lang="en" sz="600">
                          <a:solidFill>
                            <a:srgbClr val="0000FF"/>
                          </a:solidFill>
                        </a:rPr>
                        <a:t>Memphis Movie Night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Movie show</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Carnes Ave, Memphis, TN - 38111</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12</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30</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solidFill>
                            <a:srgbClr val="073763"/>
                          </a:solidFill>
                        </a:rPr>
                        <a:t>Saturday, April 1 at 7:30 PM UTC+06</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solidFill>
                            <a:srgbClr val="073763"/>
                          </a:solidFill>
                        </a:rPr>
                        <a:t>Saturday, April 1 at 12:30 PM UTC+06</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30</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Other</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No</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79375">
                <a:tc>
                  <a:txBody>
                    <a:bodyPr>
                      <a:noAutofit/>
                    </a:bodyPr>
                    <a:lstStyle/>
                    <a:p>
                      <a:pPr lvl="0" rtl="0">
                        <a:spcBef>
                          <a:spcPts val="0"/>
                        </a:spcBef>
                        <a:buNone/>
                      </a:pPr>
                      <a:r>
                        <a:rPr lang="en" sz="600">
                          <a:solidFill>
                            <a:srgbClr val="0000FF"/>
                          </a:solidFill>
                        </a:rPr>
                        <a:t>Memphis Movie Night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Movie show</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Carnes Ave, Memphis, TN - 38111</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12</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30</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solidFill>
                            <a:srgbClr val="073763"/>
                          </a:solidFill>
                        </a:rPr>
                        <a:t>Saturday, April 1 at 7:30 PM UTC+06</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solidFill>
                            <a:srgbClr val="073763"/>
                          </a:solidFill>
                        </a:rPr>
                        <a:t>Saturday, April 1 at 12:30 PM UTC+06</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30</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Other</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Yes</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722" name="Shape 722"/>
          <p:cNvSpPr txBox="1"/>
          <p:nvPr/>
        </p:nvSpPr>
        <p:spPr>
          <a:xfrm>
            <a:off x="6842953" y="3047600"/>
            <a:ext cx="402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Edit</a:t>
            </a:r>
          </a:p>
        </p:txBody>
      </p:sp>
      <p:sp>
        <p:nvSpPr>
          <p:cNvPr id="723" name="Shape 723"/>
          <p:cNvSpPr txBox="1"/>
          <p:nvPr/>
        </p:nvSpPr>
        <p:spPr>
          <a:xfrm>
            <a:off x="7245897" y="3047600"/>
            <a:ext cx="402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Delete</a:t>
            </a:r>
          </a:p>
        </p:txBody>
      </p:sp>
      <p:sp>
        <p:nvSpPr>
          <p:cNvPr id="724" name="Shape 724"/>
          <p:cNvSpPr txBox="1"/>
          <p:nvPr/>
        </p:nvSpPr>
        <p:spPr>
          <a:xfrm>
            <a:off x="7648851" y="3047600"/>
            <a:ext cx="402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Invite</a:t>
            </a:r>
          </a:p>
        </p:txBody>
      </p:sp>
      <p:sp>
        <p:nvSpPr>
          <p:cNvPr id="725" name="Shape 725"/>
          <p:cNvSpPr txBox="1"/>
          <p:nvPr/>
        </p:nvSpPr>
        <p:spPr>
          <a:xfrm>
            <a:off x="7278200" y="3504800"/>
            <a:ext cx="402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Join</a:t>
            </a:r>
          </a:p>
        </p:txBody>
      </p:sp>
      <p:sp>
        <p:nvSpPr>
          <p:cNvPr id="726" name="Shape 726"/>
          <p:cNvSpPr txBox="1"/>
          <p:nvPr/>
        </p:nvSpPr>
        <p:spPr>
          <a:xfrm>
            <a:off x="520025" y="4418225"/>
            <a:ext cx="1050000" cy="3237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800">
                <a:solidFill>
                  <a:srgbClr val="073763"/>
                </a:solidFill>
              </a:rPr>
              <a:t>Create Event</a:t>
            </a:r>
          </a:p>
        </p:txBody>
      </p:sp>
      <p:sp>
        <p:nvSpPr>
          <p:cNvPr id="727" name="Shape 727"/>
          <p:cNvSpPr txBox="1"/>
          <p:nvPr/>
        </p:nvSpPr>
        <p:spPr>
          <a:xfrm>
            <a:off x="7764052" y="1609275"/>
            <a:ext cx="6216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Search</a:t>
            </a:r>
          </a:p>
        </p:txBody>
      </p:sp>
      <p:sp>
        <p:nvSpPr>
          <p:cNvPr id="728" name="Shape 728"/>
          <p:cNvSpPr txBox="1"/>
          <p:nvPr/>
        </p:nvSpPr>
        <p:spPr>
          <a:xfrm>
            <a:off x="1450434" y="1609275"/>
            <a:ext cx="621600" cy="222300"/>
          </a:xfrm>
          <a:prstGeom prst="rect">
            <a:avLst/>
          </a:prstGeom>
          <a:solidFill>
            <a:srgbClr val="A4C2F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Event Name</a:t>
            </a:r>
          </a:p>
        </p:txBody>
      </p:sp>
      <p:sp>
        <p:nvSpPr>
          <p:cNvPr id="729" name="Shape 729"/>
          <p:cNvSpPr txBox="1"/>
          <p:nvPr/>
        </p:nvSpPr>
        <p:spPr>
          <a:xfrm>
            <a:off x="520025" y="1609275"/>
            <a:ext cx="9303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600">
              <a:solidFill>
                <a:srgbClr val="073763"/>
              </a:solidFill>
            </a:endParaRPr>
          </a:p>
        </p:txBody>
      </p:sp>
      <p:sp>
        <p:nvSpPr>
          <p:cNvPr id="730" name="Shape 730"/>
          <p:cNvSpPr txBox="1"/>
          <p:nvPr/>
        </p:nvSpPr>
        <p:spPr>
          <a:xfrm>
            <a:off x="3299543" y="1609275"/>
            <a:ext cx="621600" cy="222300"/>
          </a:xfrm>
          <a:prstGeom prst="rect">
            <a:avLst/>
          </a:prstGeom>
          <a:solidFill>
            <a:srgbClr val="A4C2F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Description</a:t>
            </a:r>
          </a:p>
        </p:txBody>
      </p:sp>
      <p:sp>
        <p:nvSpPr>
          <p:cNvPr id="731" name="Shape 731"/>
          <p:cNvSpPr txBox="1"/>
          <p:nvPr/>
        </p:nvSpPr>
        <p:spPr>
          <a:xfrm>
            <a:off x="2369133" y="1609275"/>
            <a:ext cx="9303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600">
              <a:solidFill>
                <a:srgbClr val="073763"/>
              </a:solidFill>
            </a:endParaRPr>
          </a:p>
        </p:txBody>
      </p:sp>
      <p:sp>
        <p:nvSpPr>
          <p:cNvPr id="732" name="Shape 732"/>
          <p:cNvSpPr txBox="1"/>
          <p:nvPr/>
        </p:nvSpPr>
        <p:spPr>
          <a:xfrm>
            <a:off x="5072451" y="1609275"/>
            <a:ext cx="621600" cy="222300"/>
          </a:xfrm>
          <a:prstGeom prst="rect">
            <a:avLst/>
          </a:prstGeom>
          <a:solidFill>
            <a:srgbClr val="A4C2F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Place</a:t>
            </a:r>
          </a:p>
        </p:txBody>
      </p:sp>
      <p:sp>
        <p:nvSpPr>
          <p:cNvPr id="733" name="Shape 733"/>
          <p:cNvSpPr txBox="1"/>
          <p:nvPr/>
        </p:nvSpPr>
        <p:spPr>
          <a:xfrm>
            <a:off x="4142041" y="1609275"/>
            <a:ext cx="9303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600">
              <a:solidFill>
                <a:srgbClr val="073763"/>
              </a:solidFill>
            </a:endParaRPr>
          </a:p>
        </p:txBody>
      </p:sp>
      <p:sp>
        <p:nvSpPr>
          <p:cNvPr id="734" name="Shape 734"/>
          <p:cNvSpPr txBox="1"/>
          <p:nvPr/>
        </p:nvSpPr>
        <p:spPr>
          <a:xfrm>
            <a:off x="6845359" y="1609275"/>
            <a:ext cx="621600" cy="222300"/>
          </a:xfrm>
          <a:prstGeom prst="rect">
            <a:avLst/>
          </a:prstGeom>
          <a:solidFill>
            <a:srgbClr val="A4C2F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Date Time</a:t>
            </a:r>
          </a:p>
        </p:txBody>
      </p:sp>
      <p:sp>
        <p:nvSpPr>
          <p:cNvPr id="735" name="Shape 735"/>
          <p:cNvSpPr txBox="1"/>
          <p:nvPr/>
        </p:nvSpPr>
        <p:spPr>
          <a:xfrm>
            <a:off x="5914949" y="1609275"/>
            <a:ext cx="9303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600">
              <a:solidFill>
                <a:srgbClr val="073763"/>
              </a:solidFill>
            </a:endParaRPr>
          </a:p>
        </p:txBody>
      </p:sp>
      <p:sp>
        <p:nvSpPr>
          <p:cNvPr id="736" name="Shape 736"/>
          <p:cNvSpPr txBox="1"/>
          <p:nvPr/>
        </p:nvSpPr>
        <p:spPr>
          <a:xfrm>
            <a:off x="496925" y="1084050"/>
            <a:ext cx="1946700" cy="342900"/>
          </a:xfrm>
          <a:prstGeom prst="rect">
            <a:avLst/>
          </a:prstGeom>
          <a:noFill/>
          <a:ln>
            <a:noFill/>
          </a:ln>
        </p:spPr>
        <p:txBody>
          <a:bodyPr anchorCtr="0" anchor="t" bIns="91425" lIns="91425" rIns="91425" tIns="91425">
            <a:noAutofit/>
          </a:bodyPr>
          <a:lstStyle/>
          <a:p>
            <a:pPr lvl="0">
              <a:spcBef>
                <a:spcPts val="0"/>
              </a:spcBef>
              <a:buNone/>
            </a:pPr>
            <a:r>
              <a:rPr lang="en"/>
              <a:t>Upcoming Events</a:t>
            </a:r>
          </a:p>
        </p:txBody>
      </p:sp>
      <p:sp>
        <p:nvSpPr>
          <p:cNvPr id="737" name="Shape 737"/>
          <p:cNvSpPr txBox="1"/>
          <p:nvPr/>
        </p:nvSpPr>
        <p:spPr>
          <a:xfrm>
            <a:off x="7278200" y="3962000"/>
            <a:ext cx="402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Leave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1" name="Shape 741"/>
        <p:cNvGrpSpPr/>
        <p:nvPr/>
      </p:nvGrpSpPr>
      <p:grpSpPr>
        <a:xfrm>
          <a:off x="0" y="0"/>
          <a:ext cx="0" cy="0"/>
          <a:chOff x="0" y="0"/>
          <a:chExt cx="0" cy="0"/>
        </a:xfrm>
      </p:grpSpPr>
      <p:grpSp>
        <p:nvGrpSpPr>
          <p:cNvPr id="742" name="Shape 742"/>
          <p:cNvGrpSpPr/>
          <p:nvPr/>
        </p:nvGrpSpPr>
        <p:grpSpPr>
          <a:xfrm>
            <a:off x="386330" y="52235"/>
            <a:ext cx="8194851" cy="5042448"/>
            <a:chOff x="2006444" y="13009537"/>
            <a:chExt cx="9166500" cy="5198400"/>
          </a:xfrm>
        </p:grpSpPr>
        <p:sp>
          <p:nvSpPr>
            <p:cNvPr id="743" name="Shape 743"/>
            <p:cNvSpPr/>
            <p:nvPr/>
          </p:nvSpPr>
          <p:spPr>
            <a:xfrm>
              <a:off x="2006444" y="13394137"/>
              <a:ext cx="9166500" cy="48138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44" name="Shape 744"/>
            <p:cNvSpPr/>
            <p:nvPr/>
          </p:nvSpPr>
          <p:spPr>
            <a:xfrm>
              <a:off x="2006444" y="13009537"/>
              <a:ext cx="9166200" cy="384600"/>
            </a:xfrm>
            <a:prstGeom prst="rect">
              <a:avLst/>
            </a:prstGeom>
            <a:solidFill>
              <a:srgbClr val="CFE2F3"/>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5" name="Shape 745"/>
            <p:cNvSpPr/>
            <p:nvPr/>
          </p:nvSpPr>
          <p:spPr>
            <a:xfrm>
              <a:off x="3376778" y="130816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6" name="Shape 746"/>
            <p:cNvSpPr/>
            <p:nvPr/>
          </p:nvSpPr>
          <p:spPr>
            <a:xfrm>
              <a:off x="3703478" y="13081687"/>
              <a:ext cx="69564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sz="1200">
                  <a:solidFill>
                    <a:srgbClr val="0B5394"/>
                  </a:solidFill>
                </a:rPr>
                <a:t>http://www.travelbuddy.com/invited_events</a:t>
              </a:r>
            </a:p>
          </p:txBody>
        </p:sp>
        <p:grpSp>
          <p:nvGrpSpPr>
            <p:cNvPr id="747" name="Shape 747"/>
            <p:cNvGrpSpPr/>
            <p:nvPr/>
          </p:nvGrpSpPr>
          <p:grpSpPr>
            <a:xfrm>
              <a:off x="2410784" y="13081687"/>
              <a:ext cx="326700" cy="242100"/>
              <a:chOff x="2839514" y="12002187"/>
              <a:chExt cx="326700" cy="242100"/>
            </a:xfrm>
          </p:grpSpPr>
          <p:sp>
            <p:nvSpPr>
              <p:cNvPr id="748" name="Shape 748"/>
              <p:cNvSpPr/>
              <p:nvPr/>
            </p:nvSpPr>
            <p:spPr>
              <a:xfrm>
                <a:off x="283951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9" name="Shape 749"/>
              <p:cNvSpPr/>
              <p:nvPr/>
            </p:nvSpPr>
            <p:spPr>
              <a:xfrm>
                <a:off x="2918820"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750" name="Shape 750"/>
            <p:cNvGrpSpPr/>
            <p:nvPr/>
          </p:nvGrpSpPr>
          <p:grpSpPr>
            <a:xfrm>
              <a:off x="2084084" y="13080787"/>
              <a:ext cx="326700" cy="242100"/>
              <a:chOff x="2512709" y="12001287"/>
              <a:chExt cx="326700" cy="242100"/>
            </a:xfrm>
          </p:grpSpPr>
          <p:sp>
            <p:nvSpPr>
              <p:cNvPr id="751" name="Shape 751"/>
              <p:cNvSpPr/>
              <p:nvPr/>
            </p:nvSpPr>
            <p:spPr>
              <a:xfrm>
                <a:off x="2512709" y="120012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2" name="Shape 752"/>
              <p:cNvSpPr/>
              <p:nvPr/>
            </p:nvSpPr>
            <p:spPr>
              <a:xfrm rot="10800000">
                <a:off x="2591908" y="12028587"/>
                <a:ext cx="168300" cy="187500"/>
              </a:xfrm>
              <a:prstGeom prst="rightArrow">
                <a:avLst>
                  <a:gd fmla="val 50000" name="adj1"/>
                  <a:gd fmla="val 76347" name="adj2"/>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grpSp>
          <p:nvGrpSpPr>
            <p:cNvPr id="753" name="Shape 753"/>
            <p:cNvGrpSpPr/>
            <p:nvPr/>
          </p:nvGrpSpPr>
          <p:grpSpPr>
            <a:xfrm>
              <a:off x="2908904" y="13081687"/>
              <a:ext cx="326700" cy="242100"/>
              <a:chOff x="3270854" y="12002187"/>
              <a:chExt cx="326700" cy="242100"/>
            </a:xfrm>
          </p:grpSpPr>
          <p:sp>
            <p:nvSpPr>
              <p:cNvPr id="754" name="Shape 754"/>
              <p:cNvSpPr/>
              <p:nvPr/>
            </p:nvSpPr>
            <p:spPr>
              <a:xfrm>
                <a:off x="3270854" y="120021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5" name="Shape 755"/>
              <p:cNvSpPr/>
              <p:nvPr/>
            </p:nvSpPr>
            <p:spPr>
              <a:xfrm rot="10800000">
                <a:off x="3358207" y="12041368"/>
                <a:ext cx="152101" cy="161937"/>
              </a:xfrm>
              <a:prstGeom prst="flowChartOffpageConnector">
                <a:avLst/>
              </a:prstGeom>
              <a:solidFill>
                <a:srgbClr val="CFE2F3"/>
              </a:solidFill>
              <a:ln>
                <a:noFill/>
              </a:ln>
            </p:spPr>
            <p:txBody>
              <a:bodyPr anchorCtr="0" anchor="ctr" bIns="91425" lIns="91425" rIns="91425" tIns="91425">
                <a:noAutofit/>
              </a:bodyPr>
              <a:lstStyle/>
              <a:p>
                <a:pPr lvl="0">
                  <a:spcBef>
                    <a:spcPts val="0"/>
                  </a:spcBef>
                  <a:buNone/>
                </a:pPr>
                <a:r>
                  <a:t/>
                </a:r>
                <a:endParaRPr/>
              </a:p>
            </p:txBody>
          </p:sp>
        </p:grpSp>
        <p:sp>
          <p:nvSpPr>
            <p:cNvPr id="756" name="Shape 756"/>
            <p:cNvSpPr/>
            <p:nvPr/>
          </p:nvSpPr>
          <p:spPr>
            <a:xfrm>
              <a:off x="10754093" y="13080787"/>
              <a:ext cx="326700" cy="242100"/>
            </a:xfrm>
            <a:prstGeom prst="rect">
              <a:avLst/>
            </a:prstGeom>
            <a:solidFill>
              <a:srgbClr val="FFFFFF"/>
            </a:solidFill>
            <a:ln cap="flat" cmpd="sng" w="19050">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57" name="Shape 757"/>
          <p:cNvSpPr txBox="1"/>
          <p:nvPr/>
        </p:nvSpPr>
        <p:spPr>
          <a:xfrm>
            <a:off x="39585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Events</a:t>
            </a:r>
          </a:p>
        </p:txBody>
      </p:sp>
      <p:sp>
        <p:nvSpPr>
          <p:cNvPr id="758" name="Shape 758"/>
          <p:cNvSpPr txBox="1"/>
          <p:nvPr/>
        </p:nvSpPr>
        <p:spPr>
          <a:xfrm>
            <a:off x="613031" y="2193329"/>
            <a:ext cx="1714500" cy="323700"/>
          </a:xfrm>
          <a:prstGeom prst="rect">
            <a:avLst/>
          </a:prstGeom>
          <a:noFill/>
          <a:ln>
            <a:noFill/>
          </a:ln>
        </p:spPr>
        <p:txBody>
          <a:bodyPr anchorCtr="0" anchor="ctr" bIns="91425" lIns="91425" rIns="91425" tIns="91425">
            <a:noAutofit/>
          </a:bodyPr>
          <a:lstStyle/>
          <a:p>
            <a:pPr lvl="0" rtl="0" algn="l">
              <a:spcBef>
                <a:spcPts val="0"/>
              </a:spcBef>
              <a:buNone/>
            </a:pPr>
            <a:r>
              <a:rPr b="1" lang="en" sz="1800">
                <a:solidFill>
                  <a:srgbClr val="FFFFFF"/>
                </a:solidFill>
              </a:rPr>
              <a:t>Heading 1</a:t>
            </a:r>
          </a:p>
        </p:txBody>
      </p:sp>
      <p:sp>
        <p:nvSpPr>
          <p:cNvPr id="759" name="Shape 759"/>
          <p:cNvSpPr txBox="1"/>
          <p:nvPr/>
        </p:nvSpPr>
        <p:spPr>
          <a:xfrm>
            <a:off x="613031" y="2517029"/>
            <a:ext cx="2466900" cy="771299"/>
          </a:xfrm>
          <a:prstGeom prst="rect">
            <a:avLst/>
          </a:prstGeom>
          <a:noFill/>
          <a:ln>
            <a:noFill/>
          </a:ln>
        </p:spPr>
        <p:txBody>
          <a:bodyPr anchorCtr="0" anchor="t" bIns="91425" lIns="91425" rIns="91425" tIns="91425">
            <a:noAutofit/>
          </a:bodyPr>
          <a:lstStyle/>
          <a:p>
            <a:pPr lvl="0" rtl="0" algn="l">
              <a:spcBef>
                <a:spcPts val="0"/>
              </a:spcBef>
              <a:buNone/>
            </a:pPr>
            <a:r>
              <a:rPr b="0" lang="en" sz="1200">
                <a:solidFill>
                  <a:srgbClr val="FFFFFF"/>
                </a:solidFill>
              </a:rPr>
              <a:t>Lorem ipsum dolor sit amet, consectetur adipiscing elit. Cras imperdiet enim ac augue auctor viverra.</a:t>
            </a:r>
          </a:p>
        </p:txBody>
      </p:sp>
      <p:sp>
        <p:nvSpPr>
          <p:cNvPr id="760" name="Shape 760"/>
          <p:cNvSpPr txBox="1"/>
          <p:nvPr/>
        </p:nvSpPr>
        <p:spPr>
          <a:xfrm>
            <a:off x="1348350" y="558825"/>
            <a:ext cx="1050000" cy="342900"/>
          </a:xfrm>
          <a:prstGeom prst="rect">
            <a:avLst/>
          </a:prstGeom>
          <a:solidFill>
            <a:srgbClr val="C9DAF8"/>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Invitations</a:t>
            </a:r>
          </a:p>
        </p:txBody>
      </p:sp>
      <p:sp>
        <p:nvSpPr>
          <p:cNvPr id="761" name="Shape 761"/>
          <p:cNvSpPr txBox="1"/>
          <p:nvPr/>
        </p:nvSpPr>
        <p:spPr>
          <a:xfrm>
            <a:off x="2398350" y="558825"/>
            <a:ext cx="11586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Past Events</a:t>
            </a:r>
          </a:p>
        </p:txBody>
      </p:sp>
      <p:sp>
        <p:nvSpPr>
          <p:cNvPr id="762" name="Shape 762"/>
          <p:cNvSpPr txBox="1"/>
          <p:nvPr/>
        </p:nvSpPr>
        <p:spPr>
          <a:xfrm>
            <a:off x="6498100" y="558813"/>
            <a:ext cx="952500" cy="3429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073763"/>
                </a:solidFill>
              </a:rPr>
              <a:t>Hi, Mr. X</a:t>
            </a:r>
          </a:p>
        </p:txBody>
      </p:sp>
      <p:sp>
        <p:nvSpPr>
          <p:cNvPr id="763" name="Shape 763"/>
          <p:cNvSpPr/>
          <p:nvPr/>
        </p:nvSpPr>
        <p:spPr>
          <a:xfrm>
            <a:off x="7281328" y="1817873"/>
            <a:ext cx="412500" cy="222300"/>
          </a:xfrm>
          <a:prstGeom prst="mathMultiply">
            <a:avLst>
              <a:gd fmla="val 23520" name="adj1"/>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aphicFrame>
        <p:nvGraphicFramePr>
          <p:cNvPr id="764" name="Shape 764"/>
          <p:cNvGraphicFramePr/>
          <p:nvPr/>
        </p:nvGraphicFramePr>
        <p:xfrm>
          <a:off x="520025" y="2158125"/>
          <a:ext cx="3000000" cy="3000000"/>
        </p:xfrm>
        <a:graphic>
          <a:graphicData uri="http://schemas.openxmlformats.org/drawingml/2006/table">
            <a:tbl>
              <a:tblPr>
                <a:noFill/>
                <a:tableStyleId>{C8FC50DD-36E3-4091-BCA5-CD4905A9972C}</a:tableStyleId>
              </a:tblPr>
              <a:tblGrid>
                <a:gridCol w="744075"/>
                <a:gridCol w="948600"/>
                <a:gridCol w="744200"/>
                <a:gridCol w="664250"/>
                <a:gridCol w="744075"/>
                <a:gridCol w="835225"/>
                <a:gridCol w="801075"/>
                <a:gridCol w="868500"/>
                <a:gridCol w="1503875"/>
              </a:tblGrid>
              <a:tr h="637325">
                <a:tc>
                  <a:txBody>
                    <a:bodyPr>
                      <a:noAutofit/>
                    </a:bodyPr>
                    <a:lstStyle/>
                    <a:p>
                      <a:pPr lvl="0" rtl="0">
                        <a:spcBef>
                          <a:spcPts val="0"/>
                        </a:spcBef>
                        <a:buNone/>
                      </a:pPr>
                      <a:r>
                        <a:rPr lang="en" sz="1000"/>
                        <a:t>Event Name</a:t>
                      </a:r>
                    </a:p>
                  </a:txBody>
                  <a:tcPr marT="91425" marB="91425" marR="91425" marL="91425"/>
                </a:tc>
                <a:tc>
                  <a:txBody>
                    <a:bodyPr>
                      <a:noAutofit/>
                    </a:bodyPr>
                    <a:lstStyle/>
                    <a:p>
                      <a:pPr lvl="0" rtl="0">
                        <a:spcBef>
                          <a:spcPts val="0"/>
                        </a:spcBef>
                        <a:buNone/>
                      </a:pPr>
                      <a:r>
                        <a:rPr lang="en" sz="1000"/>
                        <a:t>Description</a:t>
                      </a:r>
                    </a:p>
                  </a:txBody>
                  <a:tcPr marT="91425" marB="91425" marR="91425" marL="91425"/>
                </a:tc>
                <a:tc>
                  <a:txBody>
                    <a:bodyPr>
                      <a:noAutofit/>
                    </a:bodyPr>
                    <a:lstStyle/>
                    <a:p>
                      <a:pPr lvl="0" rtl="0">
                        <a:spcBef>
                          <a:spcPts val="0"/>
                        </a:spcBef>
                        <a:buNone/>
                      </a:pPr>
                      <a:r>
                        <a:rPr lang="en" sz="1000">
                          <a:solidFill>
                            <a:schemeClr val="dk1"/>
                          </a:solidFill>
                        </a:rPr>
                        <a:t>Place</a:t>
                      </a:r>
                    </a:p>
                  </a:txBody>
                  <a:tcPr marT="91425" marB="91425" marR="91425" marL="91425"/>
                </a:tc>
                <a:tc>
                  <a:txBody>
                    <a:bodyPr>
                      <a:noAutofit/>
                    </a:bodyPr>
                    <a:lstStyle/>
                    <a:p>
                      <a:pPr lvl="0" rtl="0">
                        <a:spcBef>
                          <a:spcPts val="0"/>
                        </a:spcBef>
                        <a:buNone/>
                      </a:pPr>
                      <a:r>
                        <a:rPr lang="en" sz="1000">
                          <a:solidFill>
                            <a:schemeClr val="dk1"/>
                          </a:solidFill>
                        </a:rPr>
                        <a:t># of people joined</a:t>
                      </a:r>
                    </a:p>
                  </a:txBody>
                  <a:tcPr marT="91425" marB="91425" marR="91425" marL="91425"/>
                </a:tc>
                <a:tc>
                  <a:txBody>
                    <a:bodyPr>
                      <a:noAutofit/>
                    </a:bodyPr>
                    <a:lstStyle/>
                    <a:p>
                      <a:pPr lvl="0" rtl="0">
                        <a:spcBef>
                          <a:spcPts val="0"/>
                        </a:spcBef>
                        <a:buNone/>
                      </a:pPr>
                      <a:r>
                        <a:rPr lang="en" sz="1000">
                          <a:solidFill>
                            <a:schemeClr val="dk1"/>
                          </a:solidFill>
                        </a:rPr>
                        <a:t>Capacity</a:t>
                      </a:r>
                    </a:p>
                  </a:txBody>
                  <a:tcPr marT="91425" marB="91425" marR="91425" marL="91425"/>
                </a:tc>
                <a:tc>
                  <a:txBody>
                    <a:bodyPr>
                      <a:noAutofit/>
                    </a:bodyPr>
                    <a:lstStyle/>
                    <a:p>
                      <a:pPr lvl="0" rtl="0">
                        <a:spcBef>
                          <a:spcPts val="0"/>
                        </a:spcBef>
                        <a:buNone/>
                      </a:pPr>
                      <a:r>
                        <a:rPr lang="en" sz="1000">
                          <a:solidFill>
                            <a:schemeClr val="dk1"/>
                          </a:solidFill>
                        </a:rPr>
                        <a:t>Start Time</a:t>
                      </a:r>
                    </a:p>
                  </a:txBody>
                  <a:tcPr marT="91425" marB="91425" marR="91425" marL="91425"/>
                </a:tc>
                <a:tc>
                  <a:txBody>
                    <a:bodyPr>
                      <a:noAutofit/>
                    </a:bodyPr>
                    <a:lstStyle/>
                    <a:p>
                      <a:pPr lvl="0" rtl="0">
                        <a:spcBef>
                          <a:spcPts val="0"/>
                        </a:spcBef>
                        <a:buNone/>
                      </a:pPr>
                      <a:r>
                        <a:rPr lang="en" sz="1000">
                          <a:solidFill>
                            <a:schemeClr val="dk1"/>
                          </a:solidFill>
                        </a:rPr>
                        <a:t>End Time</a:t>
                      </a:r>
                    </a:p>
                  </a:txBody>
                  <a:tcPr marT="91425" marB="91425" marR="91425" marL="91425"/>
                </a:tc>
                <a:tc>
                  <a:txBody>
                    <a:bodyPr>
                      <a:noAutofit/>
                    </a:bodyPr>
                    <a:lstStyle/>
                    <a:p>
                      <a:pPr lvl="0" rtl="0">
                        <a:spcBef>
                          <a:spcPts val="0"/>
                        </a:spcBef>
                        <a:buNone/>
                      </a:pPr>
                      <a:r>
                        <a:rPr lang="en" sz="1000">
                          <a:solidFill>
                            <a:schemeClr val="dk1"/>
                          </a:solidFill>
                        </a:rPr>
                        <a:t>Cost($)</a:t>
                      </a:r>
                    </a:p>
                  </a:txBody>
                  <a:tcPr marT="91425" marB="91425" marR="91425" marL="91425"/>
                </a:tc>
                <a:tc>
                  <a:txBody>
                    <a:bodyPr>
                      <a:noAutofit/>
                    </a:bodyPr>
                    <a:lstStyle/>
                    <a:p>
                      <a:pPr lvl="0" rtl="0">
                        <a:spcBef>
                          <a:spcPts val="0"/>
                        </a:spcBef>
                        <a:buNone/>
                      </a:pPr>
                      <a:r>
                        <a:t/>
                      </a:r>
                      <a:endParaRPr sz="1000">
                        <a:solidFill>
                          <a:schemeClr val="dk1"/>
                        </a:solidFill>
                      </a:endParaRPr>
                    </a:p>
                  </a:txBody>
                  <a:tcPr marT="91425" marB="91425" marR="91425" marL="91425"/>
                </a:tc>
              </a:tr>
              <a:tr h="466600">
                <a:tc>
                  <a:txBody>
                    <a:bodyPr>
                      <a:noAutofit/>
                    </a:bodyPr>
                    <a:lstStyle/>
                    <a:p>
                      <a:pPr lvl="0" rtl="0">
                        <a:spcBef>
                          <a:spcPts val="0"/>
                        </a:spcBef>
                        <a:buNone/>
                      </a:pPr>
                      <a:r>
                        <a:rPr lang="en" sz="600">
                          <a:solidFill>
                            <a:srgbClr val="0000FF"/>
                          </a:solidFill>
                        </a:rPr>
                        <a:t>Memphis Movie Night</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Movie show</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Carnes Ave, Memphis, TN - 38111</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12</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30</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solidFill>
                            <a:srgbClr val="073763"/>
                          </a:solidFill>
                        </a:rPr>
                        <a:t>Saturday, April 1 at 7:30 PM UTC+06</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solidFill>
                            <a:srgbClr val="073763"/>
                          </a:solidFill>
                        </a:rPr>
                        <a:t>Saturday, April 1 at 12:30 PM UTC+06</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30</a:t>
                      </a: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t/>
                      </a:r>
                      <a:endParaRPr/>
                    </a:p>
                  </a:txBody>
                  <a:tcPr marT="91425" marB="91425" marR="91425" marL="91425">
                    <a:lnB cap="flat" cmpd="sng" w="9525">
                      <a:solidFill>
                        <a:srgbClr val="9E9E9E"/>
                      </a:solidFill>
                      <a:prstDash val="solid"/>
                      <a:round/>
                      <a:headEnd len="med" w="med" type="none"/>
                      <a:tailEnd len="med" w="med" type="none"/>
                    </a:lnB>
                  </a:tcPr>
                </a:tc>
              </a:tr>
              <a:tr h="379375">
                <a:tc>
                  <a:txBody>
                    <a:bodyPr>
                      <a:noAutofit/>
                    </a:bodyPr>
                    <a:lstStyle/>
                    <a:p>
                      <a:pPr lvl="0" rtl="0">
                        <a:spcBef>
                          <a:spcPts val="0"/>
                        </a:spcBef>
                        <a:buNone/>
                      </a:pPr>
                      <a:r>
                        <a:rPr lang="en" sz="600">
                          <a:solidFill>
                            <a:srgbClr val="0000FF"/>
                          </a:solidFill>
                        </a:rPr>
                        <a:t>Memphis Movie Night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Movie show</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Carnes Ave, Memphis, TN - 38111</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12</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30</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solidFill>
                            <a:srgbClr val="073763"/>
                          </a:solidFill>
                        </a:rPr>
                        <a:t>Saturday, April 1 at 7:30 PM UTC+06</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solidFill>
                            <a:srgbClr val="073763"/>
                          </a:solidFill>
                        </a:rPr>
                        <a:t>Saturday, April 1 at 12:30 PM UTC+06</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sz="600"/>
                        <a:t>30</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765" name="Shape 765"/>
          <p:cNvSpPr txBox="1"/>
          <p:nvPr/>
        </p:nvSpPr>
        <p:spPr>
          <a:xfrm>
            <a:off x="7764052" y="1609275"/>
            <a:ext cx="6216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Search</a:t>
            </a:r>
          </a:p>
        </p:txBody>
      </p:sp>
      <p:sp>
        <p:nvSpPr>
          <p:cNvPr id="766" name="Shape 766"/>
          <p:cNvSpPr txBox="1"/>
          <p:nvPr/>
        </p:nvSpPr>
        <p:spPr>
          <a:xfrm>
            <a:off x="1450434" y="1609275"/>
            <a:ext cx="621600" cy="222300"/>
          </a:xfrm>
          <a:prstGeom prst="rect">
            <a:avLst/>
          </a:prstGeom>
          <a:solidFill>
            <a:srgbClr val="A4C2F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Event Name</a:t>
            </a:r>
          </a:p>
        </p:txBody>
      </p:sp>
      <p:sp>
        <p:nvSpPr>
          <p:cNvPr id="767" name="Shape 767"/>
          <p:cNvSpPr txBox="1"/>
          <p:nvPr/>
        </p:nvSpPr>
        <p:spPr>
          <a:xfrm>
            <a:off x="520025" y="1609275"/>
            <a:ext cx="9303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600">
              <a:solidFill>
                <a:srgbClr val="073763"/>
              </a:solidFill>
            </a:endParaRPr>
          </a:p>
        </p:txBody>
      </p:sp>
      <p:sp>
        <p:nvSpPr>
          <p:cNvPr id="768" name="Shape 768"/>
          <p:cNvSpPr txBox="1"/>
          <p:nvPr/>
        </p:nvSpPr>
        <p:spPr>
          <a:xfrm>
            <a:off x="3299543" y="1609275"/>
            <a:ext cx="621600" cy="222300"/>
          </a:xfrm>
          <a:prstGeom prst="rect">
            <a:avLst/>
          </a:prstGeom>
          <a:solidFill>
            <a:srgbClr val="A4C2F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Description</a:t>
            </a:r>
          </a:p>
        </p:txBody>
      </p:sp>
      <p:sp>
        <p:nvSpPr>
          <p:cNvPr id="769" name="Shape 769"/>
          <p:cNvSpPr txBox="1"/>
          <p:nvPr/>
        </p:nvSpPr>
        <p:spPr>
          <a:xfrm>
            <a:off x="2369133" y="1609275"/>
            <a:ext cx="9303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600">
              <a:solidFill>
                <a:srgbClr val="073763"/>
              </a:solidFill>
            </a:endParaRPr>
          </a:p>
        </p:txBody>
      </p:sp>
      <p:sp>
        <p:nvSpPr>
          <p:cNvPr id="770" name="Shape 770"/>
          <p:cNvSpPr txBox="1"/>
          <p:nvPr/>
        </p:nvSpPr>
        <p:spPr>
          <a:xfrm>
            <a:off x="5072451" y="1609275"/>
            <a:ext cx="621600" cy="222300"/>
          </a:xfrm>
          <a:prstGeom prst="rect">
            <a:avLst/>
          </a:prstGeom>
          <a:solidFill>
            <a:srgbClr val="A4C2F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Place</a:t>
            </a:r>
          </a:p>
        </p:txBody>
      </p:sp>
      <p:sp>
        <p:nvSpPr>
          <p:cNvPr id="771" name="Shape 771"/>
          <p:cNvSpPr txBox="1"/>
          <p:nvPr/>
        </p:nvSpPr>
        <p:spPr>
          <a:xfrm>
            <a:off x="4142041" y="1609275"/>
            <a:ext cx="9303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600">
              <a:solidFill>
                <a:srgbClr val="073763"/>
              </a:solidFill>
            </a:endParaRPr>
          </a:p>
        </p:txBody>
      </p:sp>
      <p:sp>
        <p:nvSpPr>
          <p:cNvPr id="772" name="Shape 772"/>
          <p:cNvSpPr txBox="1"/>
          <p:nvPr/>
        </p:nvSpPr>
        <p:spPr>
          <a:xfrm>
            <a:off x="6845359" y="1609275"/>
            <a:ext cx="621600" cy="222300"/>
          </a:xfrm>
          <a:prstGeom prst="rect">
            <a:avLst/>
          </a:prstGeom>
          <a:solidFill>
            <a:srgbClr val="A4C2F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Date Time</a:t>
            </a:r>
          </a:p>
        </p:txBody>
      </p:sp>
      <p:sp>
        <p:nvSpPr>
          <p:cNvPr id="773" name="Shape 773"/>
          <p:cNvSpPr txBox="1"/>
          <p:nvPr/>
        </p:nvSpPr>
        <p:spPr>
          <a:xfrm>
            <a:off x="5914949" y="1609275"/>
            <a:ext cx="9303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0" sz="600">
              <a:solidFill>
                <a:srgbClr val="073763"/>
              </a:solidFill>
            </a:endParaRPr>
          </a:p>
        </p:txBody>
      </p:sp>
      <p:sp>
        <p:nvSpPr>
          <p:cNvPr id="774" name="Shape 774"/>
          <p:cNvSpPr txBox="1"/>
          <p:nvPr/>
        </p:nvSpPr>
        <p:spPr>
          <a:xfrm>
            <a:off x="496925" y="1084050"/>
            <a:ext cx="1946700" cy="342900"/>
          </a:xfrm>
          <a:prstGeom prst="rect">
            <a:avLst/>
          </a:prstGeom>
          <a:noFill/>
          <a:ln>
            <a:noFill/>
          </a:ln>
        </p:spPr>
        <p:txBody>
          <a:bodyPr anchorCtr="0" anchor="t" bIns="91425" lIns="91425" rIns="91425" tIns="91425">
            <a:noAutofit/>
          </a:bodyPr>
          <a:lstStyle/>
          <a:p>
            <a:pPr lvl="0" rtl="0">
              <a:spcBef>
                <a:spcPts val="0"/>
              </a:spcBef>
              <a:buNone/>
            </a:pPr>
            <a:r>
              <a:rPr lang="en"/>
              <a:t>Invited </a:t>
            </a:r>
            <a:r>
              <a:rPr lang="en"/>
              <a:t>Events</a:t>
            </a:r>
          </a:p>
        </p:txBody>
      </p:sp>
      <p:sp>
        <p:nvSpPr>
          <p:cNvPr id="775" name="Shape 775"/>
          <p:cNvSpPr txBox="1"/>
          <p:nvPr/>
        </p:nvSpPr>
        <p:spPr>
          <a:xfrm>
            <a:off x="7198525" y="2905575"/>
            <a:ext cx="402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Accept</a:t>
            </a:r>
          </a:p>
        </p:txBody>
      </p:sp>
      <p:sp>
        <p:nvSpPr>
          <p:cNvPr id="776" name="Shape 776"/>
          <p:cNvSpPr txBox="1"/>
          <p:nvPr/>
        </p:nvSpPr>
        <p:spPr>
          <a:xfrm>
            <a:off x="7601474" y="2905575"/>
            <a:ext cx="498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Cancel</a:t>
            </a:r>
          </a:p>
        </p:txBody>
      </p:sp>
      <p:sp>
        <p:nvSpPr>
          <p:cNvPr id="777" name="Shape 777"/>
          <p:cNvSpPr txBox="1"/>
          <p:nvPr/>
        </p:nvSpPr>
        <p:spPr>
          <a:xfrm>
            <a:off x="7198525" y="3400875"/>
            <a:ext cx="402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Accept</a:t>
            </a:r>
          </a:p>
        </p:txBody>
      </p:sp>
      <p:sp>
        <p:nvSpPr>
          <p:cNvPr id="778" name="Shape 778"/>
          <p:cNvSpPr txBox="1"/>
          <p:nvPr/>
        </p:nvSpPr>
        <p:spPr>
          <a:xfrm>
            <a:off x="7601474" y="3400875"/>
            <a:ext cx="498900" cy="22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600">
                <a:solidFill>
                  <a:srgbClr val="073763"/>
                </a:solidFill>
              </a:rPr>
              <a:t>Cancel</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