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21" autoAdjust="0"/>
  </p:normalViewPr>
  <p:slideViewPr>
    <p:cSldViewPr snapToGrid="0" snapToObjects="1">
      <p:cViewPr varScale="1">
        <p:scale>
          <a:sx n="45" d="100"/>
          <a:sy n="45" d="100"/>
        </p:scale>
        <p:origin x="1461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med, Md Kauser" userId="33d4c0dd-2f68-471f-9aaa-861d4bb907ad" providerId="ADAL" clId="{4243AA4E-9E6E-4E6A-9079-9B7FC98685E2}"/>
    <pc:docChg chg="custSel modSld">
      <pc:chgData name="Ahmmed, Md Kauser" userId="33d4c0dd-2f68-471f-9aaa-861d4bb907ad" providerId="ADAL" clId="{4243AA4E-9E6E-4E6A-9079-9B7FC98685E2}" dt="2025-02-09T22:47:21.798" v="2" actId="478"/>
      <pc:docMkLst>
        <pc:docMk/>
      </pc:docMkLst>
      <pc:sldChg chg="delSp modSp mod modNotesTx">
        <pc:chgData name="Ahmmed, Md Kauser" userId="33d4c0dd-2f68-471f-9aaa-861d4bb907ad" providerId="ADAL" clId="{4243AA4E-9E6E-4E6A-9079-9B7FC98685E2}" dt="2025-02-09T22:47:21.798" v="2" actId="478"/>
        <pc:sldMkLst>
          <pc:docMk/>
          <pc:sldMk cId="0" sldId="257"/>
        </pc:sldMkLst>
        <pc:spChg chg="del mod">
          <ac:chgData name="Ahmmed, Md Kauser" userId="33d4c0dd-2f68-471f-9aaa-861d4bb907ad" providerId="ADAL" clId="{4243AA4E-9E6E-4E6A-9079-9B7FC98685E2}" dt="2025-02-09T22:47:21.798" v="2" actId="478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23EB5-3177-4B55-B82A-EB16CF6F47D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366D2-7124-4B92-AA30-5C70CE06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input form (e.g., user risk preferences, investment amount).</a:t>
            </a:r>
          </a:p>
          <a:p>
            <a:r>
              <a:rPr lang="en-US" dirty="0"/>
              <a:t>Output visualization: Performance graphs, risk metrics (e.g., Sharpe Ratio).</a:t>
            </a:r>
          </a:p>
          <a:p>
            <a:r>
              <a:rPr lang="en-US" dirty="0"/>
              <a:t>Importance of intuitive design for user interaction.</a:t>
            </a:r>
          </a:p>
          <a:p>
            <a:r>
              <a:rPr lang="en-US" dirty="0"/>
              <a:t>Time allocation: 30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366D2-7124-4B92-AA30-5C70CE066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D1E42-437F-39F8-F952-D5DFB13C6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E19B0-E538-816A-D1A6-C4FC60C20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B84A7-61AE-88DD-9082-33E278FDD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 of the input form (e.g., user risk preferences, investment amount).</a:t>
            </a:r>
          </a:p>
          <a:p>
            <a:r>
              <a:rPr lang="en-US" dirty="0"/>
              <a:t>Output visualization: Performance graphs, risk metrics (e.g., Sharpe Ratio).</a:t>
            </a:r>
          </a:p>
          <a:p>
            <a:r>
              <a:rPr lang="en-US" dirty="0"/>
              <a:t>Importance of intuitive design for user interaction.</a:t>
            </a:r>
          </a:p>
          <a:p>
            <a:r>
              <a:rPr lang="en-US" dirty="0"/>
              <a:t>Time allocation: 30 seconds.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7D33-D14B-C728-27E0-677A43FC1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366D2-7124-4B92-AA30-5C70CE0662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5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6E64-13AF-2AD6-3B98-BD7DEC3E7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C56EC-6ACF-762C-7386-77C60CDEF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B083-8C10-518B-7FF4-55DD7723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6530-6A2C-A9AF-73E2-8F428B2C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BC89-FCAF-151B-D171-90D8D16F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B941-E4E3-84A8-159F-A98E34B4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A1E5E-CFC4-7521-AE9C-D341C0D17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9C8D-CBAA-454C-97C8-A0D1F4BD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B561-EB35-6124-F878-B6C973BB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9304-0E30-32BB-C893-498A5AFA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8AB4A-BBFB-7E90-D00A-420BB10D7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DCD6C-623B-0378-47A0-42C03670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CFF9-81BD-A76B-AC5E-6585D11A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641AD-2098-36AB-E6F1-E54E593F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8CE3-2773-3C1D-D617-CD2924CE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BF05-7D26-930D-BCCD-77F9FBAA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B8BC-755F-D9D5-1777-51CA7FD8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6ADC5-F281-63BA-6300-3E32B1B4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F4AF-7C65-89F1-C8BB-AA805A46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08D6-F922-5F48-9A71-60D61B97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F87C-6BCF-2C56-D1AB-59382A5F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A3DC-F2FE-75EC-9F90-0109FDD0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9297-5377-8E46-1AD1-1DD60493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C96F-08B6-00AF-C962-37FC294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628A-B608-6BA6-F5D0-C8FF233C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653E-E1B9-64C0-1DFA-F3896BC1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B3C0-2B6C-0D60-FD99-77A76A3FA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A3119-A65A-2286-2AFD-1EAEA7AE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BA4C-ADD8-CBC0-0038-F2F99F15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8E4C-6963-5120-18DB-54044CF3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C4F11-D2EC-4888-E958-16D61F1E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7CC5-4465-B03F-68F0-42B684B9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83FF2-4EE4-4642-79E1-0BC5ABFF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8ACAA-AB99-C323-7C6C-5B6DB445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1B0B0-7D3C-875A-B3FF-6641A5B07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7BEE9-6DA1-3B20-49B2-291367BE5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DAB54-C703-B4FD-4D4E-04865A4D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CB323-74F5-4D0A-8205-FB4459C4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E8ADC-2F80-259E-1208-6B230ADF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87B3-EDF9-1499-E0C2-DC352811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47380-C45A-BEE5-3738-E08F1ED9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1BDD7-5409-141A-B0DB-FF1377C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44A-8D6E-B1EC-AD3A-23AFF04F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11137-32BA-00D4-DD01-7D1D03C9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AC000-E703-3FF7-ACAC-509EB35B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0553F-BA08-1EC3-DEEC-A9736060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04B-68A1-DB22-A5CA-026A7E8A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50BB-303C-3370-C22B-251F1BAA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577DE-3D9C-F0A7-84A1-CA98166CE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3CAA-A856-E048-4460-82661E8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A1D76-776A-E17B-FE7F-7F6E02AE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EBB4A-56BC-4F75-562A-8A7382CF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EA3-F801-DD12-362D-C0362599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9F4F5-D17B-020E-5DAB-823167E34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01E11-65BE-A481-6F43-61E95806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816A6-24C1-6F3E-56AC-E937A9C1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D5CF-6683-A818-C7C9-D3B2A0E9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EEA1-E22A-674C-7A7B-72F92C7D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B4AD6-2274-DE41-3400-A311A52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1907-E3DB-DCF4-94EB-77295921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DFA6-1003-D56C-6EE2-B1AB2D6AB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6E72-29D4-68C7-A2BB-F8FDDC222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4EDD5-BE3F-5E39-CB0E-68AC645CC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Brief overview of the project goal: Designing an end-to-end ML model for a Robo Advisor.</a:t>
            </a:r>
          </a:p>
          <a:p>
            <a:r>
              <a:rPr dirty="0"/>
              <a:t>Emphasis on integration between model design and production environment.</a:t>
            </a:r>
          </a:p>
          <a:p>
            <a:r>
              <a:rPr dirty="0"/>
              <a:t>Time allocation: 30 seconds.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Database: PostgreSQL for data storage, real-time updates via APIs.</a:t>
            </a:r>
          </a:p>
          <a:p>
            <a:r>
              <a:t>Trade Execution: Automated scripts with API integration (Interactive Brokers, Alpaca).</a:t>
            </a:r>
          </a:p>
          <a:p>
            <a:r>
              <a:t>Execution logic: Checks for exclusion criteria (news events), trading hours.</a:t>
            </a:r>
          </a:p>
          <a:p>
            <a:r>
              <a:t>Time allocation: 1 minute.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 Design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AB8DCA-8854-BD1C-394E-DC914824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59" y="1966293"/>
            <a:ext cx="8520880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F9F54-BC2C-126B-3F18-E29A7CEE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CF8FCD3-0B7B-EF50-E995-70CD19B2B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CB7A04-5CF2-04AF-6BE2-A04A1B6F6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E56373-4884-3336-630D-6D7632EF7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C7FEA1-548E-BCCA-4B42-B6BA2C751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86819-D3D4-049D-D3B4-C21535BA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Collection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DEE1-6FC7-0ACA-0204-591D5511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Types of data: Asset prices, economic indicators, news sentiment.</a:t>
            </a:r>
          </a:p>
          <a:p>
            <a:r>
              <a:rPr lang="en-US" sz="2000" dirty="0"/>
              <a:t>Time period: Last 5 years; Frequency: Daily and intraday.</a:t>
            </a:r>
          </a:p>
          <a:p>
            <a:r>
              <a:rPr lang="en-US" sz="2000" dirty="0"/>
              <a:t>Data sources: APIs (Yahoo Finance, Alpha Vantage), news feeds.</a:t>
            </a:r>
          </a:p>
          <a:p>
            <a:r>
              <a:rPr lang="en-US" sz="2000" dirty="0"/>
              <a:t>Time allocation: 30 seconds.</a:t>
            </a:r>
          </a:p>
        </p:txBody>
      </p:sp>
    </p:spTree>
    <p:extLst>
      <p:ext uri="{BB962C8B-B14F-4D97-AF65-F5344CB8AC3E}">
        <p14:creationId xmlns:p14="http://schemas.microsoft.com/office/powerpoint/2010/main" val="234658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Rule: Exclude data around major news events (e.g., Fed meetings, earnings reports).</a:t>
            </a:r>
          </a:p>
          <a:p>
            <a:r>
              <a:t>Handling missing values and outliers.</a:t>
            </a:r>
          </a:p>
          <a:p>
            <a:r>
              <a:t>Ensuring data consistency across sources.</a:t>
            </a:r>
          </a:p>
          <a:p>
            <a:r>
              <a:t>Time allocation: 30 seconds.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 variable: Asset return over the next N periods.</a:t>
            </a:r>
          </a:p>
          <a:p>
            <a:r>
              <a:t>X variables: Moving averages, RSI, MACD, volatility, volume trends, sentiment scores, etc.</a:t>
            </a:r>
          </a:p>
          <a:p>
            <a:r>
              <a:t>Explanation of feature calculation.</a:t>
            </a:r>
          </a:p>
          <a:p>
            <a:r>
              <a:t>Time allocation: 45 seconds.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metric: Sharpe Ratio (risk-adjusted return).</a:t>
            </a:r>
          </a:p>
          <a:p>
            <a:r>
              <a:t>Additional metrics: Annualized return, drawdown, win rate, profit factor.</a:t>
            </a:r>
          </a:p>
          <a:p>
            <a:r>
              <a:t>Importance of multiple metrics for comprehensive evaluation.</a:t>
            </a:r>
          </a:p>
          <a:p>
            <a:r>
              <a:t>Time allocation: 30 seconds.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Method: Time-based split to avoid data leakage.</a:t>
            </a:r>
          </a:p>
          <a:p>
            <a:r>
              <a:t>Example: 70% training, 15% validation, 15% testing.</a:t>
            </a:r>
          </a:p>
          <a:p>
            <a:r>
              <a:t>Rolling window approach for robust backtesting.</a:t>
            </a:r>
          </a:p>
          <a:p>
            <a:r>
              <a:t>Time allocation: 30 seconds.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&amp;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normalization and feature scaling.</a:t>
            </a:r>
          </a:p>
          <a:p>
            <a:r>
              <a:t>Model selection: Random Forest, XGBoost, Neural Networks.</a:t>
            </a:r>
          </a:p>
          <a:p>
            <a:r>
              <a:t>Hyperparameter tuning and cross-validation.</a:t>
            </a:r>
          </a:p>
          <a:p>
            <a:r>
              <a:t>Time allocation: 45 seconds.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Trading Strategy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Strategy based on predicted returns (Y variable).</a:t>
            </a:r>
          </a:p>
          <a:p>
            <a:r>
              <a:t>Buy/sell signals: Threshold-based or probabilistic approach.</a:t>
            </a:r>
          </a:p>
          <a:p>
            <a:r>
              <a:t>Risk management: Stop-loss, position sizing.</a:t>
            </a:r>
          </a:p>
          <a:p>
            <a:r>
              <a:t>Time allocation: 30 seconds.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457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Introduction</vt:lpstr>
      <vt:lpstr>GUI Design</vt:lpstr>
      <vt:lpstr>Data Collection</vt:lpstr>
      <vt:lpstr>Data Cleaning</vt:lpstr>
      <vt:lpstr>Feature Engineering</vt:lpstr>
      <vt:lpstr>Performance Metrics</vt:lpstr>
      <vt:lpstr>Data Splitting</vt:lpstr>
      <vt:lpstr>Data Processing &amp; Model Training</vt:lpstr>
      <vt:lpstr>Trading Strategy Definition</vt:lpstr>
      <vt:lpstr>Production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Md Kauser Ahmmed</cp:lastModifiedBy>
  <cp:revision>2</cp:revision>
  <dcterms:created xsi:type="dcterms:W3CDTF">2013-01-27T09:14:16Z</dcterms:created>
  <dcterms:modified xsi:type="dcterms:W3CDTF">2025-02-10T00:33:58Z</dcterms:modified>
  <cp:category/>
</cp:coreProperties>
</file>