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06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82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8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598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922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94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174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22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740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73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3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81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3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40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8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5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26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4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3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1865" y="887569"/>
            <a:ext cx="7012970" cy="2541431"/>
          </a:xfrm>
        </p:spPr>
        <p:txBody>
          <a:bodyPr>
            <a:normAutofit/>
          </a:bodyPr>
          <a:lstStyle/>
          <a:p>
            <a:r>
              <a:rPr sz="4000" dirty="0" err="1"/>
              <a:t>Detectify</a:t>
            </a:r>
            <a:r>
              <a:rPr sz="4000" dirty="0"/>
              <a:t>: Real-Time Object Detection with OpenCV &amp; YOLO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1865" y="3614888"/>
            <a:ext cx="7012970" cy="977621"/>
          </a:xfrm>
        </p:spPr>
        <p:txBody>
          <a:bodyPr/>
          <a:lstStyle/>
          <a:p>
            <a:r>
              <a:rPr dirty="0" err="1"/>
              <a:t>Devtown</a:t>
            </a:r>
            <a:r>
              <a:rPr dirty="0"/>
              <a:t> Bootcamp Project</a:t>
            </a:r>
          </a:p>
          <a:p>
            <a:r>
              <a:rPr lang="en-US" dirty="0"/>
              <a:t>Kaushlendra Shukla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085" y="1261798"/>
            <a:ext cx="6885749" cy="1049235"/>
          </a:xfrm>
        </p:spPr>
        <p:txBody>
          <a:bodyPr/>
          <a:lstStyle/>
          <a:p>
            <a:r>
              <a:rPr b="1" u="sng" dirty="0"/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011" y="2333786"/>
            <a:ext cx="7036824" cy="3450613"/>
          </a:xfrm>
        </p:spPr>
        <p:txBody>
          <a:bodyPr/>
          <a:lstStyle/>
          <a:p>
            <a:r>
              <a:rPr dirty="0"/>
              <a:t>• Build and deploy a real-time object detection system</a:t>
            </a:r>
          </a:p>
          <a:p>
            <a:r>
              <a:rPr dirty="0"/>
              <a:t>• Process live video streams</a:t>
            </a:r>
          </a:p>
          <a:p>
            <a:r>
              <a:rPr dirty="0"/>
              <a:t>• Detect multiple objects simultaneously</a:t>
            </a:r>
          </a:p>
          <a:p>
            <a:r>
              <a:rPr dirty="0"/>
              <a:t>• Display results with bounding boxes &amp; labels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1010753"/>
            <a:ext cx="6798734" cy="1303867"/>
          </a:xfrm>
        </p:spPr>
        <p:txBody>
          <a:bodyPr/>
          <a:lstStyle/>
          <a:p>
            <a:r>
              <a:rPr b="1" u="sng" dirty="0"/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Python, OpenCV, PyTorch</a:t>
            </a:r>
          </a:p>
          <a:p>
            <a:r>
              <a:t>• YOLOv5 (Pre-trained on COCO Dataset)</a:t>
            </a:r>
          </a:p>
          <a:p>
            <a:r>
              <a:t>• Skills: Dataset handling, thresholds, speed vs. accuracy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1026655"/>
            <a:ext cx="6798734" cy="1303867"/>
          </a:xfrm>
        </p:spPr>
        <p:txBody>
          <a:bodyPr/>
          <a:lstStyle/>
          <a:p>
            <a:r>
              <a:rPr b="1" u="sng" dirty="0"/>
              <a:t>Implementation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1. Environment Setup: Python, OpenCV, PyTorch, YOLOv5</a:t>
            </a:r>
          </a:p>
          <a:p>
            <a:r>
              <a:t>2. Model Loading: Pre-trained YOLOv5 with COCO labels</a:t>
            </a:r>
          </a:p>
          <a:p>
            <a:r>
              <a:t>3. Testing: Inference on sample images</a:t>
            </a:r>
          </a:p>
          <a:p>
            <a:r>
              <a:t>4. Real-Time Detection: Webcam with OpenCV</a:t>
            </a:r>
          </a:p>
          <a:p>
            <a:r>
              <a:t>5. Optimization: Confidence threshold &amp; input size tuning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1010752"/>
            <a:ext cx="6798734" cy="1303867"/>
          </a:xfrm>
        </p:spPr>
        <p:txBody>
          <a:bodyPr/>
          <a:lstStyle/>
          <a:p>
            <a:r>
              <a:rPr b="1" u="sng" dirty="0"/>
              <a:t>Output /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Real-time detection successfully implemented</a:t>
            </a:r>
          </a:p>
          <a:p>
            <a:r>
              <a:rPr dirty="0"/>
              <a:t>• Detected objects like person, bottle, laptop etc.</a:t>
            </a:r>
          </a:p>
          <a:p>
            <a:r>
              <a:rPr dirty="0"/>
              <a:t>• Bounding boxes with class labels and confidence scores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3FBAD7-C6BE-0039-B238-97DC5D8E0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687" y="1563963"/>
            <a:ext cx="6861887" cy="373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8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7" y="1026655"/>
            <a:ext cx="6798734" cy="1303867"/>
          </a:xfrm>
        </p:spPr>
        <p:txBody>
          <a:bodyPr/>
          <a:lstStyle/>
          <a:p>
            <a:r>
              <a:rPr b="1" u="sng" dirty="0"/>
              <a:t>Learnings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Fundamentals of object detection &amp; preprocessing</a:t>
            </a:r>
          </a:p>
          <a:p>
            <a:r>
              <a:t>• Model inference and deployment-ready scripts</a:t>
            </a:r>
          </a:p>
          <a:p>
            <a:r>
              <a:t>• Future: Optimize for mobile/edge devices</a:t>
            </a:r>
          </a:p>
          <a:p>
            <a:r>
              <a:t>• Explore YOLOv8 &amp; real-world applications</a:t>
            </a:r>
          </a:p>
          <a:p>
            <a:r>
              <a:t>• Thank You!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</TotalTime>
  <Words>186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Detectify: Real-Time Object Detection with OpenCV &amp; YOLO</vt:lpstr>
      <vt:lpstr>Project Objective</vt:lpstr>
      <vt:lpstr>Tools &amp; Technologies</vt:lpstr>
      <vt:lpstr>Implementation Steps</vt:lpstr>
      <vt:lpstr>Output / Results</vt:lpstr>
      <vt:lpstr>PowerPoint Presentation</vt:lpstr>
      <vt:lpstr>Learnings &amp; 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Kaushlendra shukla</cp:lastModifiedBy>
  <cp:revision>2</cp:revision>
  <dcterms:created xsi:type="dcterms:W3CDTF">2013-01-27T09:14:16Z</dcterms:created>
  <dcterms:modified xsi:type="dcterms:W3CDTF">2025-09-15T16:37:10Z</dcterms:modified>
  <cp:category/>
</cp:coreProperties>
</file>