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La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Lato-bold.fntdata"/><Relationship Id="rId10" Type="http://schemas.openxmlformats.org/officeDocument/2006/relationships/font" Target="fonts/Lato-regular.fntdata"/><Relationship Id="rId13" Type="http://schemas.openxmlformats.org/officeDocument/2006/relationships/font" Target="fonts/Lato-boldItalic.fntdata"/><Relationship Id="rId12"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a0713a81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0a0713a81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813ea04b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0813ea04b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0" l="0" r="0" t="0"/>
          <a:stretch/>
        </p:blipFill>
        <p:spPr>
          <a:xfrm>
            <a:off x="4818077" y="3332158"/>
            <a:ext cx="2552700" cy="571500"/>
          </a:xfrm>
          <a:prstGeom prst="rect">
            <a:avLst/>
          </a:prstGeom>
          <a:noFill/>
          <a:ln>
            <a:noFill/>
          </a:ln>
        </p:spPr>
      </p:pic>
      <p:sp>
        <p:nvSpPr>
          <p:cNvPr id="18" name="Google Shape;18;p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3" name="Google Shape;23;p2"/>
          <p:cNvPicPr preferRelativeResize="0"/>
          <p:nvPr/>
        </p:nvPicPr>
        <p:blipFill rotWithShape="1">
          <a:blip r:embed="rId3">
            <a:alphaModFix/>
          </a:blip>
          <a:srcRect b="0" l="0" r="0" t="0"/>
          <a:stretch/>
        </p:blipFill>
        <p:spPr>
          <a:xfrm>
            <a:off x="9287603" y="171450"/>
            <a:ext cx="2552700" cy="571500"/>
          </a:xfrm>
          <a:prstGeom prst="rect">
            <a:avLst/>
          </a:prstGeom>
          <a:noFill/>
          <a:ln>
            <a:noFill/>
          </a:ln>
        </p:spPr>
      </p:pic>
      <p:sp>
        <p:nvSpPr>
          <p:cNvPr id="24" name="Google Shape;24;p2"/>
          <p:cNvSpPr/>
          <p:nvPr/>
        </p:nvSpPr>
        <p:spPr>
          <a:xfrm rot="-5400000">
            <a:off x="5786" y="-3800"/>
            <a:ext cx="2291521"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 name="Google Shape;25;p2"/>
          <p:cNvSpPr/>
          <p:nvPr/>
        </p:nvSpPr>
        <p:spPr>
          <a:xfrm flipH="1">
            <a:off x="652821" y="588326"/>
            <a:ext cx="2300100" cy="2291521"/>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cxnSp>
        <p:nvCxnSpPr>
          <p:cNvPr id="26" name="Google Shape;26;p2"/>
          <p:cNvCxnSpPr/>
          <p:nvPr/>
        </p:nvCxnSpPr>
        <p:spPr>
          <a:xfrm>
            <a:off x="2571250" y="909852"/>
            <a:ext cx="9269053" cy="0"/>
          </a:xfrm>
          <a:prstGeom prst="straightConnector1">
            <a:avLst/>
          </a:prstGeom>
          <a:noFill/>
          <a:ln cap="flat" cmpd="sng" w="9525">
            <a:solidFill>
              <a:schemeClr val="accent1"/>
            </a:solidFill>
            <a:prstDash val="solid"/>
            <a:round/>
            <a:headEnd len="sm" w="sm" type="none"/>
            <a:tailEnd len="sm" w="sm" type="none"/>
          </a:ln>
          <a:effectLst>
            <a:outerShdw blurRad="57150" rotWithShape="0" algn="bl" dir="5400000" dist="19050">
              <a:srgbClr val="000000">
                <a:alpha val="48627"/>
              </a:srgbClr>
            </a:outerShdw>
          </a:effectLst>
        </p:spPr>
      </p:cxnSp>
      <p:sp>
        <p:nvSpPr>
          <p:cNvPr id="27" name="Google Shape;27;p2"/>
          <p:cNvSpPr txBox="1"/>
          <p:nvPr>
            <p:ph idx="1" type="subTitle"/>
          </p:nvPr>
        </p:nvSpPr>
        <p:spPr>
          <a:xfrm>
            <a:off x="4239492" y="2082118"/>
            <a:ext cx="6972992" cy="1025006"/>
          </a:xfrm>
          <a:prstGeom prst="rect">
            <a:avLst/>
          </a:prstGeom>
          <a:noFill/>
          <a:ln>
            <a:noFill/>
          </a:ln>
        </p:spPr>
        <p:txBody>
          <a:bodyPr anchorCtr="0" anchor="t" bIns="45700" lIns="0" spcFirstLastPara="1" rIns="0" wrap="square" tIns="45700">
            <a:noAutofit/>
          </a:bodyPr>
          <a:lstStyle>
            <a:lvl1pPr lvl="0" algn="ctr">
              <a:lnSpc>
                <a:spcPct val="90000"/>
              </a:lnSpc>
              <a:spcBef>
                <a:spcPts val="1200"/>
              </a:spcBef>
              <a:spcAft>
                <a:spcPts val="0"/>
              </a:spcAft>
              <a:buSzPts val="4000"/>
              <a:buNone/>
              <a:defRPr sz="4000">
                <a:solidFill>
                  <a:srgbClr val="1C6294"/>
                </a:solidFill>
                <a:latin typeface="Times New Roman"/>
                <a:ea typeface="Times New Roman"/>
                <a:cs typeface="Times New Roman"/>
                <a:sym typeface="Times New Roman"/>
              </a:defRPr>
            </a:lvl1pPr>
            <a:lvl2pPr lvl="1" algn="ctr">
              <a:lnSpc>
                <a:spcPct val="90000"/>
              </a:lnSpc>
              <a:spcBef>
                <a:spcPts val="200"/>
              </a:spcBef>
              <a:spcAft>
                <a:spcPts val="0"/>
              </a:spcAft>
              <a:buSzPts val="20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p:txBody>
      </p:sp>
      <p:sp>
        <p:nvSpPr>
          <p:cNvPr id="28" name="Google Shape;28;p2"/>
          <p:cNvSpPr txBox="1"/>
          <p:nvPr>
            <p:ph type="ctrTitle"/>
          </p:nvPr>
        </p:nvSpPr>
        <p:spPr>
          <a:xfrm>
            <a:off x="3555855" y="1080946"/>
            <a:ext cx="6128767" cy="697102"/>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1C6294"/>
              </a:buClr>
              <a:buSzPts val="3600"/>
              <a:buFont typeface="Times New Roman"/>
              <a:buNone/>
              <a:defRPr sz="3600">
                <a:solidFill>
                  <a:srgbClr val="1C6294"/>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623455" y="286604"/>
            <a:ext cx="10806545" cy="70230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1"/>
          <p:cNvSpPr txBox="1"/>
          <p:nvPr>
            <p:ph idx="1" type="body"/>
          </p:nvPr>
        </p:nvSpPr>
        <p:spPr>
          <a:xfrm rot="5400000">
            <a:off x="3541010" y="-1680172"/>
            <a:ext cx="4971434" cy="1080654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2" name="Google Shape;92;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0" name="Google Shape;100;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
          <p:cNvSpPr txBox="1"/>
          <p:nvPr>
            <p:ph type="title"/>
          </p:nvPr>
        </p:nvSpPr>
        <p:spPr>
          <a:xfrm>
            <a:off x="623455" y="286604"/>
            <a:ext cx="10806545" cy="70230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 type="body"/>
          </p:nvPr>
        </p:nvSpPr>
        <p:spPr>
          <a:xfrm>
            <a:off x="623455" y="1237384"/>
            <a:ext cx="10806545" cy="4971434"/>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6"/>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6"/>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p7"/>
          <p:cNvSpPr txBox="1"/>
          <p:nvPr>
            <p:ph type="title"/>
          </p:nvPr>
        </p:nvSpPr>
        <p:spPr>
          <a:xfrm>
            <a:off x="623455" y="286604"/>
            <a:ext cx="10806545" cy="70230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6" name="Google Shape;76;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7" name="Google Shape;77;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0" name="Shape 80"/>
        <p:cNvGrpSpPr/>
        <p:nvPr/>
      </p:nvGrpSpPr>
      <p:grpSpPr>
        <a:xfrm>
          <a:off x="0" y="0"/>
          <a:ext cx="0" cy="0"/>
          <a:chOff x="0" y="0"/>
          <a:chExt cx="0" cy="0"/>
        </a:xfrm>
      </p:grpSpPr>
      <p:sp>
        <p:nvSpPr>
          <p:cNvPr id="81" name="Google Shape;81;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0"/>
          <p:cNvSpPr/>
          <p:nvPr>
            <p:ph idx="2" type="pic"/>
          </p:nvPr>
        </p:nvSpPr>
        <p:spPr>
          <a:xfrm>
            <a:off x="15" y="0"/>
            <a:ext cx="12191985" cy="4915076"/>
          </a:xfrm>
          <a:prstGeom prst="rect">
            <a:avLst/>
          </a:prstGeom>
          <a:solidFill>
            <a:srgbClr val="BECAD4"/>
          </a:solidFill>
          <a:ln>
            <a:noFill/>
          </a:ln>
        </p:spPr>
      </p:sp>
      <p:sp>
        <p:nvSpPr>
          <p:cNvPr id="85" name="Google Shape;85;p10"/>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6" name="Google Shape;86;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txBox="1"/>
          <p:nvPr>
            <p:ph type="title"/>
          </p:nvPr>
        </p:nvSpPr>
        <p:spPr>
          <a:xfrm>
            <a:off x="623455" y="286604"/>
            <a:ext cx="10806545" cy="702302"/>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
          <p:cNvSpPr txBox="1"/>
          <p:nvPr>
            <p:ph idx="1" type="body"/>
          </p:nvPr>
        </p:nvSpPr>
        <p:spPr>
          <a:xfrm>
            <a:off x="623455" y="1237384"/>
            <a:ext cx="10806545" cy="4971434"/>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623455" y="1114390"/>
            <a:ext cx="10806545" cy="0"/>
          </a:xfrm>
          <a:prstGeom prst="straightConnector1">
            <a:avLst/>
          </a:prstGeom>
          <a:noFill/>
          <a:ln cap="flat" cmpd="sng" w="9525">
            <a:solidFill>
              <a:srgbClr val="7F7F7F"/>
            </a:solidFill>
            <a:prstDash val="solid"/>
            <a:round/>
            <a:headEnd len="sm" w="sm" type="none"/>
            <a:tailEnd len="sm" w="sm" type="none"/>
          </a:ln>
        </p:spPr>
      </p:cxnSp>
      <p:pic>
        <p:nvPicPr>
          <p:cNvPr id="14" name="Google Shape;14;p1"/>
          <p:cNvPicPr preferRelativeResize="0"/>
          <p:nvPr/>
        </p:nvPicPr>
        <p:blipFill rotWithShape="1">
          <a:blip r:embed="rId1">
            <a:alphaModFix/>
          </a:blip>
          <a:srcRect b="0" l="0" r="0" t="0"/>
          <a:stretch/>
        </p:blipFill>
        <p:spPr>
          <a:xfrm>
            <a:off x="9280120" y="350642"/>
            <a:ext cx="2552700" cy="571500"/>
          </a:xfrm>
          <a:prstGeom prst="rect">
            <a:avLst/>
          </a:prstGeom>
          <a:noFill/>
          <a:ln>
            <a:noFill/>
          </a:ln>
        </p:spPr>
      </p:pic>
      <p:pic>
        <p:nvPicPr>
          <p:cNvPr id="15" name="Google Shape;15;p1"/>
          <p:cNvPicPr preferRelativeResize="0"/>
          <p:nvPr/>
        </p:nvPicPr>
        <p:blipFill rotWithShape="1">
          <a:blip r:embed="rId2">
            <a:alphaModFix/>
          </a:blip>
          <a:srcRect b="0" l="0" r="0" t="0"/>
          <a:stretch/>
        </p:blipFill>
        <p:spPr>
          <a:xfrm>
            <a:off x="4818077" y="3332158"/>
            <a:ext cx="2552700" cy="571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youtube.com/watch?v=0urHFBFHsLc&amp;list=PL8p2I9GklV46dciS4GDzBFHBi0JVIbnzT" TargetMode="External"/><Relationship Id="rId4" Type="http://schemas.openxmlformats.org/officeDocument/2006/relationships/hyperlink" Target="https://www.youtube.com/watch?v=MFh0Fd7BsjE" TargetMode="External"/><Relationship Id="rId5" Type="http://schemas.openxmlformats.org/officeDocument/2006/relationships/hyperlink" Target="https://riptutorial.com/Download/laravel.pdf" TargetMode="External"/><Relationship Id="rId6" Type="http://schemas.openxmlformats.org/officeDocument/2006/relationships/hyperlink" Target="https://freepdf-books.com/ebookspdf-laravel-application-development-cookbook/" TargetMode="External"/><Relationship Id="rId7" Type="http://schemas.openxmlformats.org/officeDocument/2006/relationships/hyperlink" Target="https://www.studentstutorial.com/laravel/laravel-tutorial" TargetMode="External"/><Relationship Id="rId8" Type="http://schemas.openxmlformats.org/officeDocument/2006/relationships/hyperlink" Target="https://www.itsolutionstuff.com/laravel-tutori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nvSpPr>
        <p:spPr>
          <a:xfrm>
            <a:off x="3223324" y="1257625"/>
            <a:ext cx="2872675" cy="553968"/>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1155CC"/>
              </a:buClr>
              <a:buSzPts val="2400"/>
              <a:buFont typeface="Lato"/>
              <a:buNone/>
            </a:pPr>
            <a:r>
              <a:rPr b="1" i="0" lang="en-US" sz="2400" u="none" cap="none" strike="noStrike">
                <a:solidFill>
                  <a:srgbClr val="1155CC"/>
                </a:solidFill>
                <a:latin typeface="Lato"/>
                <a:ea typeface="Lato"/>
                <a:cs typeface="Lato"/>
                <a:sym typeface="Lato"/>
              </a:rPr>
              <a:t>Week-</a:t>
            </a:r>
            <a:r>
              <a:rPr b="1" lang="en-US" sz="2400">
                <a:solidFill>
                  <a:srgbClr val="1155CC"/>
                </a:solidFill>
                <a:latin typeface="Lato"/>
                <a:ea typeface="Lato"/>
                <a:cs typeface="Lato"/>
                <a:sym typeface="Lato"/>
              </a:rPr>
              <a:t>8</a:t>
            </a:r>
            <a:r>
              <a:rPr b="1" i="0" lang="en-US" sz="2400" u="none" cap="none" strike="noStrike">
                <a:solidFill>
                  <a:srgbClr val="1155CC"/>
                </a:solidFill>
                <a:latin typeface="Lato"/>
                <a:ea typeface="Lato"/>
                <a:cs typeface="Lato"/>
                <a:sym typeface="Lato"/>
              </a:rPr>
              <a:t> | Day-4</a:t>
            </a:r>
            <a:endParaRPr b="1" i="0" sz="2400" u="none" cap="none" strike="noStrike">
              <a:solidFill>
                <a:srgbClr val="1155CC"/>
              </a:solidFill>
              <a:latin typeface="Lato"/>
              <a:ea typeface="Lato"/>
              <a:cs typeface="Lato"/>
              <a:sym typeface="Lato"/>
            </a:endParaRPr>
          </a:p>
        </p:txBody>
      </p:sp>
      <p:sp>
        <p:nvSpPr>
          <p:cNvPr id="108" name="Google Shape;108;p13"/>
          <p:cNvSpPr txBox="1"/>
          <p:nvPr/>
        </p:nvSpPr>
        <p:spPr>
          <a:xfrm>
            <a:off x="3851799" y="2210475"/>
            <a:ext cx="60681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1155CC"/>
              </a:buClr>
              <a:buSzPts val="4000"/>
              <a:buFont typeface="Times New Roman"/>
              <a:buNone/>
            </a:pPr>
            <a:r>
              <a:rPr b="1" lang="en-US" sz="4000">
                <a:solidFill>
                  <a:srgbClr val="1155CC"/>
                </a:solidFill>
                <a:latin typeface="Times New Roman"/>
                <a:ea typeface="Times New Roman"/>
                <a:cs typeface="Times New Roman"/>
                <a:sym typeface="Times New Roman"/>
              </a:rPr>
              <a:t>Laravel</a:t>
            </a:r>
            <a:endParaRPr b="1" i="0" sz="4000" u="none" cap="none" strike="noStrike">
              <a:solidFill>
                <a:srgbClr val="1155CC"/>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623455" y="286604"/>
            <a:ext cx="10806545" cy="70230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solidFill>
                  <a:schemeClr val="dk1"/>
                </a:solidFill>
                <a:latin typeface="Times New Roman"/>
                <a:ea typeface="Times New Roman"/>
                <a:cs typeface="Times New Roman"/>
                <a:sym typeface="Times New Roman"/>
              </a:rPr>
              <a:t>Content</a:t>
            </a:r>
            <a:endParaRPr>
              <a:solidFill>
                <a:schemeClr val="dk1"/>
              </a:solidFill>
              <a:latin typeface="Times New Roman"/>
              <a:ea typeface="Times New Roman"/>
              <a:cs typeface="Times New Roman"/>
              <a:sym typeface="Times New Roman"/>
            </a:endParaRPr>
          </a:p>
        </p:txBody>
      </p:sp>
      <p:sp>
        <p:nvSpPr>
          <p:cNvPr id="114" name="Google Shape;114;p14"/>
          <p:cNvSpPr txBox="1"/>
          <p:nvPr>
            <p:ph idx="1" type="body"/>
          </p:nvPr>
        </p:nvSpPr>
        <p:spPr>
          <a:xfrm>
            <a:off x="623455" y="1237384"/>
            <a:ext cx="10806545" cy="4971434"/>
          </a:xfrm>
          <a:prstGeom prst="rect">
            <a:avLst/>
          </a:prstGeom>
          <a:noFill/>
          <a:ln>
            <a:noFill/>
          </a:ln>
        </p:spPr>
        <p:txBody>
          <a:bodyPr anchorCtr="0" anchor="t" bIns="45700" lIns="0" spcFirstLastPara="1" rIns="0" wrap="square" tIns="45700">
            <a:normAutofit/>
          </a:bodyPr>
          <a:lstStyle/>
          <a:p>
            <a:pPr indent="-393700" lvl="0" marL="457200" rtl="0" algn="l">
              <a:lnSpc>
                <a:spcPct val="115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Blade Template: Echoing Data, Control Structures (Conditionals, Loops, Or), </a:t>
            </a:r>
            <a:endParaRPr sz="2600">
              <a:solidFill>
                <a:schemeClr val="dk1"/>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Models</a:t>
            </a:r>
            <a:endParaRPr sz="2600">
              <a:solidFill>
                <a:schemeClr val="dk1"/>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Relationship</a:t>
            </a:r>
            <a:endParaRPr sz="2600">
              <a:solidFill>
                <a:schemeClr val="dk1"/>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Fluent Query Builder</a:t>
            </a:r>
            <a:endParaRPr sz="2600">
              <a:solidFill>
                <a:schemeClr val="dk1"/>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Resourceful Routing</a:t>
            </a:r>
            <a:endParaRPr sz="2600">
              <a:solidFill>
                <a:schemeClr val="dk1"/>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Authentication</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623455" y="286604"/>
            <a:ext cx="10806600" cy="702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SzPct val="41666"/>
              <a:buNone/>
            </a:pPr>
            <a:r>
              <a:rPr lang="en-US">
                <a:solidFill>
                  <a:schemeClr val="dk1"/>
                </a:solidFill>
                <a:latin typeface="Times New Roman"/>
                <a:ea typeface="Times New Roman"/>
                <a:cs typeface="Times New Roman"/>
                <a:sym typeface="Times New Roman"/>
              </a:rPr>
              <a:t>Blade Template</a:t>
            </a:r>
            <a:endParaRPr>
              <a:solidFill>
                <a:schemeClr val="dk1"/>
              </a:solidFill>
              <a:latin typeface="Times New Roman"/>
              <a:ea typeface="Times New Roman"/>
              <a:cs typeface="Times New Roman"/>
              <a:sym typeface="Times New Roman"/>
            </a:endParaRPr>
          </a:p>
        </p:txBody>
      </p:sp>
      <p:sp>
        <p:nvSpPr>
          <p:cNvPr id="120" name="Google Shape;120;p15"/>
          <p:cNvSpPr txBox="1"/>
          <p:nvPr>
            <p:ph idx="1" type="body"/>
          </p:nvPr>
        </p:nvSpPr>
        <p:spPr>
          <a:xfrm>
            <a:off x="286500" y="1237375"/>
            <a:ext cx="11638800" cy="4971300"/>
          </a:xfrm>
          <a:prstGeom prst="rect">
            <a:avLst/>
          </a:prstGeom>
          <a:noFill/>
          <a:ln>
            <a:noFill/>
          </a:ln>
        </p:spPr>
        <p:txBody>
          <a:bodyPr anchorCtr="0" anchor="t" bIns="45700" lIns="0" spcFirstLastPara="1" rIns="0" wrap="square" tIns="45700">
            <a:normAutofit fontScale="85000" lnSpcReduction="20000"/>
          </a:bodyPr>
          <a:lstStyle/>
          <a:p>
            <a:pPr indent="-347345" lvl="0" marL="457200" rtl="0" algn="l">
              <a:lnSpc>
                <a:spcPct val="115000"/>
              </a:lnSpc>
              <a:spcBef>
                <a:spcPts val="0"/>
              </a:spcBef>
              <a:spcAft>
                <a:spcPts val="0"/>
              </a:spcAft>
              <a:buClr>
                <a:schemeClr val="dk1"/>
              </a:buClr>
              <a:buSzPct val="100000"/>
              <a:buFont typeface="Times New Roman"/>
              <a:buChar char="●"/>
            </a:pPr>
            <a:r>
              <a:rPr lang="en-US" sz="2200">
                <a:solidFill>
                  <a:schemeClr val="dk1"/>
                </a:solidFill>
                <a:latin typeface="Times New Roman"/>
                <a:ea typeface="Times New Roman"/>
                <a:cs typeface="Times New Roman"/>
                <a:sym typeface="Times New Roman"/>
              </a:rPr>
              <a:t>The Blade is a powerful templating engine in a Laravel framework. The blade allows to use the templating engine easily, and it makes the syntax writing very simple. The blade templating engine provides its own structure such as conditional statements and loops. </a:t>
            </a:r>
            <a:endParaRPr sz="2200">
              <a:solidFill>
                <a:schemeClr val="dk1"/>
              </a:solidFill>
              <a:latin typeface="Times New Roman"/>
              <a:ea typeface="Times New Roman"/>
              <a:cs typeface="Times New Roman"/>
              <a:sym typeface="Times New Roman"/>
            </a:endParaRPr>
          </a:p>
          <a:p>
            <a:pPr indent="-347345" lvl="0" marL="457200" rtl="0" algn="l">
              <a:lnSpc>
                <a:spcPct val="115000"/>
              </a:lnSpc>
              <a:spcBef>
                <a:spcPts val="0"/>
              </a:spcBef>
              <a:spcAft>
                <a:spcPts val="0"/>
              </a:spcAft>
              <a:buClr>
                <a:schemeClr val="dk1"/>
              </a:buClr>
              <a:buSzPct val="100000"/>
              <a:buFont typeface="Times New Roman"/>
              <a:buChar char="●"/>
            </a:pPr>
            <a:r>
              <a:rPr lang="en-US" sz="2200">
                <a:solidFill>
                  <a:schemeClr val="dk1"/>
                </a:solidFill>
                <a:latin typeface="Times New Roman"/>
                <a:ea typeface="Times New Roman"/>
                <a:cs typeface="Times New Roman"/>
                <a:sym typeface="Times New Roman"/>
              </a:rPr>
              <a:t>To create a blade template, you just need to create a view file and save it with a .blade.php extension instead of .php extension. The blade templates are stored in the /resources/view directory. The main advantage of using the blade template is that we can create the master template, which can be extended by other files.</a:t>
            </a:r>
            <a:endParaRPr sz="2200">
              <a:solidFill>
                <a:schemeClr val="dk1"/>
              </a:solidFill>
              <a:latin typeface="Times New Roman"/>
              <a:ea typeface="Times New Roman"/>
              <a:cs typeface="Times New Roman"/>
              <a:sym typeface="Times New Roman"/>
            </a:endParaRPr>
          </a:p>
          <a:p>
            <a:pPr indent="-347345" lvl="0" marL="457200" rtl="0" algn="l">
              <a:lnSpc>
                <a:spcPct val="115000"/>
              </a:lnSpc>
              <a:spcBef>
                <a:spcPts val="0"/>
              </a:spcBef>
              <a:spcAft>
                <a:spcPts val="0"/>
              </a:spcAft>
              <a:buClr>
                <a:schemeClr val="dk1"/>
              </a:buClr>
              <a:buSzPct val="100000"/>
              <a:buFont typeface="Times New Roman"/>
              <a:buChar char="●"/>
            </a:pPr>
            <a:r>
              <a:t/>
            </a:r>
            <a:endParaRPr sz="2200">
              <a:solidFill>
                <a:schemeClr val="dk1"/>
              </a:solidFill>
              <a:latin typeface="Times New Roman"/>
              <a:ea typeface="Times New Roman"/>
              <a:cs typeface="Times New Roman"/>
              <a:sym typeface="Times New Roman"/>
            </a:endParaRPr>
          </a:p>
          <a:p>
            <a:pPr indent="-347345" lvl="0" marL="457200" rtl="0" algn="l">
              <a:lnSpc>
                <a:spcPct val="115000"/>
              </a:lnSpc>
              <a:spcBef>
                <a:spcPts val="0"/>
              </a:spcBef>
              <a:spcAft>
                <a:spcPts val="0"/>
              </a:spcAft>
              <a:buClr>
                <a:schemeClr val="dk1"/>
              </a:buClr>
              <a:buSzPct val="100000"/>
              <a:buFont typeface="Times New Roman"/>
              <a:buChar char="●"/>
            </a:pPr>
            <a:r>
              <a:rPr b="1" lang="en-US" sz="2200">
                <a:solidFill>
                  <a:schemeClr val="dk1"/>
                </a:solidFill>
                <a:latin typeface="Times New Roman"/>
                <a:ea typeface="Times New Roman"/>
                <a:cs typeface="Times New Roman"/>
                <a:sym typeface="Times New Roman"/>
              </a:rPr>
              <a:t>Why Blade template?</a:t>
            </a:r>
            <a:endParaRPr b="1" sz="2200">
              <a:solidFill>
                <a:schemeClr val="dk1"/>
              </a:solidFill>
              <a:latin typeface="Times New Roman"/>
              <a:ea typeface="Times New Roman"/>
              <a:cs typeface="Times New Roman"/>
              <a:sym typeface="Times New Roman"/>
            </a:endParaRPr>
          </a:p>
          <a:p>
            <a:pPr indent="-347345" lvl="0" marL="457200" rtl="0" algn="l">
              <a:lnSpc>
                <a:spcPct val="115000"/>
              </a:lnSpc>
              <a:spcBef>
                <a:spcPts val="0"/>
              </a:spcBef>
              <a:spcAft>
                <a:spcPts val="0"/>
              </a:spcAft>
              <a:buClr>
                <a:schemeClr val="dk1"/>
              </a:buClr>
              <a:buSzPct val="100000"/>
              <a:buFont typeface="Times New Roman"/>
              <a:buChar char="●"/>
            </a:pPr>
            <a:r>
              <a:rPr lang="en-US" sz="2200">
                <a:solidFill>
                  <a:schemeClr val="dk1"/>
                </a:solidFill>
                <a:latin typeface="Times New Roman"/>
                <a:ea typeface="Times New Roman"/>
                <a:cs typeface="Times New Roman"/>
                <a:sym typeface="Times New Roman"/>
              </a:rPr>
              <a:t>Blade template is used because of the following reasons:</a:t>
            </a:r>
            <a:endParaRPr sz="2200">
              <a:solidFill>
                <a:schemeClr val="dk1"/>
              </a:solidFill>
              <a:latin typeface="Times New Roman"/>
              <a:ea typeface="Times New Roman"/>
              <a:cs typeface="Times New Roman"/>
              <a:sym typeface="Times New Roman"/>
            </a:endParaRPr>
          </a:p>
          <a:p>
            <a:pPr indent="-347345" lvl="0" marL="457200" rtl="0" algn="l">
              <a:lnSpc>
                <a:spcPct val="115000"/>
              </a:lnSpc>
              <a:spcBef>
                <a:spcPts val="0"/>
              </a:spcBef>
              <a:spcAft>
                <a:spcPts val="0"/>
              </a:spcAft>
              <a:buClr>
                <a:schemeClr val="dk1"/>
              </a:buClr>
              <a:buSzPct val="100000"/>
              <a:buFont typeface="Times New Roman"/>
              <a:buChar char="●"/>
            </a:pPr>
            <a:r>
              <a:rPr b="1" lang="en-US" sz="2200">
                <a:solidFill>
                  <a:schemeClr val="dk1"/>
                </a:solidFill>
                <a:latin typeface="Times New Roman"/>
                <a:ea typeface="Times New Roman"/>
                <a:cs typeface="Times New Roman"/>
                <a:sym typeface="Times New Roman"/>
              </a:rPr>
              <a:t>Displaying data: </a:t>
            </a:r>
            <a:r>
              <a:rPr lang="en-US" sz="2200">
                <a:solidFill>
                  <a:schemeClr val="dk1"/>
                </a:solidFill>
                <a:latin typeface="Times New Roman"/>
                <a:ea typeface="Times New Roman"/>
                <a:cs typeface="Times New Roman"/>
                <a:sym typeface="Times New Roman"/>
              </a:rPr>
              <a:t>If you want to print the value of a variable, then you can do so by simply enclosing the variable within the curly brackets.</a:t>
            </a:r>
            <a:endParaRPr sz="2200">
              <a:solidFill>
                <a:schemeClr val="dk1"/>
              </a:solidFill>
              <a:latin typeface="Times New Roman"/>
              <a:ea typeface="Times New Roman"/>
              <a:cs typeface="Times New Roman"/>
              <a:sym typeface="Times New Roman"/>
            </a:endParaRPr>
          </a:p>
          <a:p>
            <a:pPr indent="-347345" lvl="0" marL="457200" rtl="0" algn="l">
              <a:lnSpc>
                <a:spcPct val="115000"/>
              </a:lnSpc>
              <a:spcBef>
                <a:spcPts val="0"/>
              </a:spcBef>
              <a:spcAft>
                <a:spcPts val="0"/>
              </a:spcAft>
              <a:buClr>
                <a:schemeClr val="dk1"/>
              </a:buClr>
              <a:buSzPct val="100000"/>
              <a:buFont typeface="Times New Roman"/>
              <a:buChar char="●"/>
            </a:pPr>
            <a:r>
              <a:rPr b="1" lang="en-US" sz="2200">
                <a:solidFill>
                  <a:schemeClr val="dk1"/>
                </a:solidFill>
                <a:latin typeface="Times New Roman"/>
                <a:ea typeface="Times New Roman"/>
                <a:cs typeface="Times New Roman"/>
                <a:sym typeface="Times New Roman"/>
              </a:rPr>
              <a:t>Syntax</a:t>
            </a:r>
            <a:endParaRPr b="1" sz="2200">
              <a:solidFill>
                <a:schemeClr val="dk1"/>
              </a:solidFill>
              <a:latin typeface="Times New Roman"/>
              <a:ea typeface="Times New Roman"/>
              <a:cs typeface="Times New Roman"/>
              <a:sym typeface="Times New Roman"/>
            </a:endParaRPr>
          </a:p>
          <a:p>
            <a:pPr indent="-347345" lvl="0" marL="457200" rtl="0" algn="l">
              <a:lnSpc>
                <a:spcPct val="115000"/>
              </a:lnSpc>
              <a:spcBef>
                <a:spcPts val="0"/>
              </a:spcBef>
              <a:spcAft>
                <a:spcPts val="0"/>
              </a:spcAft>
              <a:buClr>
                <a:schemeClr val="dk1"/>
              </a:buClr>
              <a:buSzPct val="100000"/>
              <a:buFont typeface="Times New Roman"/>
              <a:buChar char="●"/>
            </a:pPr>
            <a:r>
              <a:rPr lang="en-US" sz="2200">
                <a:solidFill>
                  <a:schemeClr val="dk1"/>
                </a:solidFill>
                <a:latin typeface="Times New Roman"/>
                <a:ea typeface="Times New Roman"/>
                <a:cs typeface="Times New Roman"/>
                <a:sym typeface="Times New Roman"/>
              </a:rPr>
              <a:t>{{$variable}};  </a:t>
            </a:r>
            <a:endParaRPr sz="2200">
              <a:solidFill>
                <a:schemeClr val="dk1"/>
              </a:solidFill>
              <a:latin typeface="Times New Roman"/>
              <a:ea typeface="Times New Roman"/>
              <a:cs typeface="Times New Roman"/>
              <a:sym typeface="Times New Roman"/>
            </a:endParaRPr>
          </a:p>
          <a:p>
            <a:pPr indent="-347345" lvl="0" marL="457200" rtl="0" algn="l">
              <a:lnSpc>
                <a:spcPct val="115000"/>
              </a:lnSpc>
              <a:spcBef>
                <a:spcPts val="0"/>
              </a:spcBef>
              <a:spcAft>
                <a:spcPts val="0"/>
              </a:spcAft>
              <a:buClr>
                <a:schemeClr val="dk1"/>
              </a:buClr>
              <a:buSzPct val="100000"/>
              <a:buFont typeface="Times New Roman"/>
              <a:buChar char="●"/>
            </a:pPr>
            <a:r>
              <a:rPr lang="en-US" sz="2200">
                <a:solidFill>
                  <a:schemeClr val="dk1"/>
                </a:solidFill>
                <a:latin typeface="Times New Roman"/>
                <a:ea typeface="Times New Roman"/>
                <a:cs typeface="Times New Roman"/>
                <a:sym typeface="Times New Roman"/>
              </a:rPr>
              <a:t>In blade template, we do not need to write the code between &lt;?php echo $variable; ?&gt;. The above syntax is equivalent to &lt;?= $variable ?&gt;.</a:t>
            </a:r>
            <a:endParaRPr sz="2200">
              <a:solidFill>
                <a:schemeClr val="dk1"/>
              </a:solidFill>
              <a:latin typeface="Times New Roman"/>
              <a:ea typeface="Times New Roman"/>
              <a:cs typeface="Times New Roman"/>
              <a:sym typeface="Times New Roman"/>
            </a:endParaRPr>
          </a:p>
          <a:p>
            <a:pPr indent="-347345" lvl="0" marL="457200" rtl="0" algn="l">
              <a:lnSpc>
                <a:spcPct val="115000"/>
              </a:lnSpc>
              <a:spcBef>
                <a:spcPts val="0"/>
              </a:spcBef>
              <a:spcAft>
                <a:spcPts val="0"/>
              </a:spcAft>
              <a:buClr>
                <a:schemeClr val="dk1"/>
              </a:buClr>
              <a:buSzPct val="100000"/>
              <a:buFont typeface="Times New Roman"/>
              <a:buChar char="●"/>
            </a:pPr>
            <a:r>
              <a:rPr b="1" lang="en-US" sz="2200">
                <a:solidFill>
                  <a:schemeClr val="dk1"/>
                </a:solidFill>
                <a:latin typeface="Times New Roman"/>
                <a:ea typeface="Times New Roman"/>
                <a:cs typeface="Times New Roman"/>
                <a:sym typeface="Times New Roman"/>
              </a:rPr>
              <a:t>Ternary operator: </a:t>
            </a:r>
            <a:r>
              <a:rPr lang="en-US" sz="2200">
                <a:solidFill>
                  <a:schemeClr val="dk1"/>
                </a:solidFill>
                <a:latin typeface="Times New Roman"/>
                <a:ea typeface="Times New Roman"/>
                <a:cs typeface="Times New Roman"/>
                <a:sym typeface="Times New Roman"/>
              </a:rPr>
              <a:t>In blade template, the syntax of ternary operator can be written as:</a:t>
            </a:r>
            <a:endParaRPr sz="2200">
              <a:solidFill>
                <a:schemeClr val="dk1"/>
              </a:solidFill>
              <a:latin typeface="Times New Roman"/>
              <a:ea typeface="Times New Roman"/>
              <a:cs typeface="Times New Roman"/>
              <a:sym typeface="Times New Roman"/>
            </a:endParaRPr>
          </a:p>
          <a:p>
            <a:pPr indent="-347345" lvl="0" marL="457200" rtl="0" algn="l">
              <a:lnSpc>
                <a:spcPct val="115000"/>
              </a:lnSpc>
              <a:spcBef>
                <a:spcPts val="0"/>
              </a:spcBef>
              <a:spcAft>
                <a:spcPts val="0"/>
              </a:spcAft>
              <a:buClr>
                <a:schemeClr val="dk1"/>
              </a:buClr>
              <a:buSzPct val="100000"/>
              <a:buFont typeface="Times New Roman"/>
              <a:buChar char="●"/>
            </a:pPr>
            <a:r>
              <a:rPr lang="en-US" sz="2200">
                <a:solidFill>
                  <a:schemeClr val="dk1"/>
                </a:solidFill>
                <a:latin typeface="Times New Roman"/>
                <a:ea typeface="Times New Roman"/>
                <a:cs typeface="Times New Roman"/>
                <a:sym typeface="Times New Roman"/>
              </a:rPr>
              <a:t>{{ $variable or 'default value'}}  </a:t>
            </a:r>
            <a:endParaRPr sz="2200">
              <a:solidFill>
                <a:schemeClr val="dk1"/>
              </a:solidFill>
              <a:latin typeface="Times New Roman"/>
              <a:ea typeface="Times New Roman"/>
              <a:cs typeface="Times New Roman"/>
              <a:sym typeface="Times New Roman"/>
            </a:endParaRPr>
          </a:p>
          <a:p>
            <a:pPr indent="-347345" lvl="0" marL="457200" rtl="0" algn="l">
              <a:lnSpc>
                <a:spcPct val="115000"/>
              </a:lnSpc>
              <a:spcBef>
                <a:spcPts val="0"/>
              </a:spcBef>
              <a:spcAft>
                <a:spcPts val="0"/>
              </a:spcAft>
              <a:buClr>
                <a:schemeClr val="dk1"/>
              </a:buClr>
              <a:buSzPct val="100000"/>
              <a:buFont typeface="Times New Roman"/>
              <a:buChar char="●"/>
            </a:pPr>
            <a:r>
              <a:rPr lang="en-US" sz="2200">
                <a:solidFill>
                  <a:schemeClr val="dk1"/>
                </a:solidFill>
                <a:latin typeface="Times New Roman"/>
                <a:ea typeface="Times New Roman"/>
                <a:cs typeface="Times New Roman"/>
                <a:sym typeface="Times New Roman"/>
              </a:rPr>
              <a:t>The above syntax is equivalent to &lt;?= isset($variable) ? $variable : ?default value? ?&gt;</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623455" y="286604"/>
            <a:ext cx="10806600" cy="702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SzPct val="41666"/>
              <a:buNone/>
            </a:pPr>
            <a:r>
              <a:rPr lang="en-US">
                <a:solidFill>
                  <a:schemeClr val="dk1"/>
                </a:solidFill>
                <a:latin typeface="Times New Roman"/>
                <a:ea typeface="Times New Roman"/>
                <a:cs typeface="Times New Roman"/>
                <a:sym typeface="Times New Roman"/>
              </a:rPr>
              <a:t>Blade Template</a:t>
            </a:r>
            <a:endParaRPr>
              <a:solidFill>
                <a:schemeClr val="dk1"/>
              </a:solidFill>
              <a:latin typeface="Times New Roman"/>
              <a:ea typeface="Times New Roman"/>
              <a:cs typeface="Times New Roman"/>
              <a:sym typeface="Times New Roman"/>
            </a:endParaRPr>
          </a:p>
        </p:txBody>
      </p:sp>
      <p:sp>
        <p:nvSpPr>
          <p:cNvPr id="126" name="Google Shape;126;p16"/>
          <p:cNvSpPr txBox="1"/>
          <p:nvPr>
            <p:ph idx="1" type="body"/>
          </p:nvPr>
        </p:nvSpPr>
        <p:spPr>
          <a:xfrm>
            <a:off x="286500" y="1237375"/>
            <a:ext cx="11638800" cy="4971300"/>
          </a:xfrm>
          <a:prstGeom prst="rect">
            <a:avLst/>
          </a:prstGeom>
          <a:noFill/>
          <a:ln>
            <a:noFill/>
          </a:ln>
        </p:spPr>
        <p:txBody>
          <a:bodyPr anchorCtr="0" anchor="t" bIns="45700" lIns="0" spcFirstLastPara="1" rIns="0" wrap="square" tIns="45700">
            <a:normAutofit/>
          </a:bodyPr>
          <a:lstStyle/>
          <a:p>
            <a:pPr indent="-368300" lvl="0" marL="457200" rtl="0" algn="l">
              <a:lnSpc>
                <a:spcPct val="115000"/>
              </a:lnSpc>
              <a:spcBef>
                <a:spcPts val="0"/>
              </a:spcBef>
              <a:spcAft>
                <a:spcPts val="0"/>
              </a:spcAft>
              <a:buClr>
                <a:schemeClr val="dk1"/>
              </a:buClr>
              <a:buSzPts val="2200"/>
              <a:buFont typeface="Times New Roman"/>
              <a:buChar char="●"/>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623455" y="286604"/>
            <a:ext cx="10806600" cy="702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SzPct val="41666"/>
              <a:buNone/>
            </a:pPr>
            <a:r>
              <a:rPr lang="en-US">
                <a:solidFill>
                  <a:schemeClr val="dk1"/>
                </a:solidFill>
                <a:latin typeface="Times New Roman"/>
                <a:ea typeface="Times New Roman"/>
                <a:cs typeface="Times New Roman"/>
                <a:sym typeface="Times New Roman"/>
              </a:rPr>
              <a:t>Tutorials</a:t>
            </a:r>
            <a:endParaRPr>
              <a:solidFill>
                <a:schemeClr val="dk1"/>
              </a:solidFill>
              <a:latin typeface="Times New Roman"/>
              <a:ea typeface="Times New Roman"/>
              <a:cs typeface="Times New Roman"/>
              <a:sym typeface="Times New Roman"/>
            </a:endParaRPr>
          </a:p>
        </p:txBody>
      </p:sp>
      <p:sp>
        <p:nvSpPr>
          <p:cNvPr id="132" name="Google Shape;132;p17"/>
          <p:cNvSpPr txBox="1"/>
          <p:nvPr/>
        </p:nvSpPr>
        <p:spPr>
          <a:xfrm>
            <a:off x="623455" y="1237384"/>
            <a:ext cx="10806600" cy="4971300"/>
          </a:xfrm>
          <a:prstGeom prst="rect">
            <a:avLst/>
          </a:prstGeom>
          <a:noFill/>
          <a:ln>
            <a:noFill/>
          </a:ln>
        </p:spPr>
        <p:txBody>
          <a:bodyPr anchorCtr="0" anchor="t" bIns="45700" lIns="0" spcFirstLastPara="1" rIns="0" wrap="square" tIns="45700">
            <a:normAutofit/>
          </a:bodyPr>
          <a:lstStyle/>
          <a:p>
            <a:pPr indent="0" lvl="0" marL="0" rtl="0" algn="l">
              <a:spcBef>
                <a:spcPts val="700"/>
              </a:spcBef>
              <a:spcAft>
                <a:spcPts val="0"/>
              </a:spcAft>
              <a:buNone/>
            </a:pPr>
            <a:r>
              <a:rPr lang="en-US" sz="2200">
                <a:solidFill>
                  <a:srgbClr val="000000"/>
                </a:solidFill>
                <a:highlight>
                  <a:srgbClr val="FFFFFF"/>
                </a:highlight>
                <a:latin typeface="Times New Roman"/>
                <a:ea typeface="Times New Roman"/>
                <a:cs typeface="Times New Roman"/>
                <a:sym typeface="Times New Roman"/>
              </a:rPr>
              <a:t>Videos</a:t>
            </a:r>
            <a:endParaRPr sz="2200">
              <a:solidFill>
                <a:srgbClr val="000000"/>
              </a:solidFill>
              <a:highlight>
                <a:srgbClr val="FFFFFF"/>
              </a:highlight>
              <a:latin typeface="Times New Roman"/>
              <a:ea typeface="Times New Roman"/>
              <a:cs typeface="Times New Roman"/>
              <a:sym typeface="Times New Roman"/>
            </a:endParaRPr>
          </a:p>
          <a:p>
            <a:pPr indent="-368300" lvl="0" marL="457200" rtl="0" algn="l">
              <a:spcBef>
                <a:spcPts val="700"/>
              </a:spcBef>
              <a:spcAft>
                <a:spcPts val="0"/>
              </a:spcAft>
              <a:buClr>
                <a:srgbClr val="000000"/>
              </a:buClr>
              <a:buSzPts val="2200"/>
              <a:buFont typeface="Times New Roman"/>
              <a:buChar char="●"/>
            </a:pPr>
            <a:r>
              <a:rPr lang="en-US" sz="2200" u="sng">
                <a:solidFill>
                  <a:schemeClr val="hlink"/>
                </a:solidFill>
                <a:highlight>
                  <a:srgbClr val="FFFFFF"/>
                </a:highlight>
                <a:latin typeface="Times New Roman"/>
                <a:ea typeface="Times New Roman"/>
                <a:cs typeface="Times New Roman"/>
                <a:sym typeface="Times New Roman"/>
                <a:hlinkClick r:id="rId3"/>
              </a:rPr>
              <a:t>https://www.youtube.com/watch?v=0urHFBFHsLc&amp;list=PL8p2I9GklV46dciS4GDzBFHBi0JVIbnzT</a:t>
            </a:r>
            <a:endParaRPr sz="2200">
              <a:highlight>
                <a:srgbClr val="FFFFFF"/>
              </a:highlight>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u="sng">
                <a:solidFill>
                  <a:schemeClr val="hlink"/>
                </a:solidFill>
                <a:highlight>
                  <a:srgbClr val="FFFFFF"/>
                </a:highlight>
                <a:latin typeface="Times New Roman"/>
                <a:ea typeface="Times New Roman"/>
                <a:cs typeface="Times New Roman"/>
                <a:sym typeface="Times New Roman"/>
                <a:hlinkClick r:id="rId4"/>
              </a:rPr>
              <a:t>https://www.youtube.com/watch?v=MFh0Fd7BsjE</a:t>
            </a:r>
            <a:endParaRPr sz="2200">
              <a:highlight>
                <a:srgbClr val="FFFFFF"/>
              </a:highlight>
              <a:latin typeface="Times New Roman"/>
              <a:ea typeface="Times New Roman"/>
              <a:cs typeface="Times New Roman"/>
              <a:sym typeface="Times New Roman"/>
            </a:endParaRPr>
          </a:p>
          <a:p>
            <a:pPr indent="0" lvl="0" marL="0" rtl="0" algn="l">
              <a:spcBef>
                <a:spcPts val="700"/>
              </a:spcBef>
              <a:spcAft>
                <a:spcPts val="0"/>
              </a:spcAft>
              <a:buNone/>
            </a:pPr>
            <a:r>
              <a:t/>
            </a:r>
            <a:endParaRPr sz="2200">
              <a:solidFill>
                <a:srgbClr val="000000"/>
              </a:solidFill>
              <a:highlight>
                <a:srgbClr val="FFFFFF"/>
              </a:highlight>
              <a:latin typeface="Times New Roman"/>
              <a:ea typeface="Times New Roman"/>
              <a:cs typeface="Times New Roman"/>
              <a:sym typeface="Times New Roman"/>
            </a:endParaRPr>
          </a:p>
          <a:p>
            <a:pPr indent="0" lvl="0" marL="0" rtl="0" algn="l">
              <a:spcBef>
                <a:spcPts val="700"/>
              </a:spcBef>
              <a:spcAft>
                <a:spcPts val="0"/>
              </a:spcAft>
              <a:buNone/>
            </a:pPr>
            <a:r>
              <a:rPr lang="en-US" sz="2200">
                <a:solidFill>
                  <a:srgbClr val="000000"/>
                </a:solidFill>
                <a:highlight>
                  <a:srgbClr val="FFFFFF"/>
                </a:highlight>
                <a:latin typeface="Times New Roman"/>
                <a:ea typeface="Times New Roman"/>
                <a:cs typeface="Times New Roman"/>
                <a:sym typeface="Times New Roman"/>
              </a:rPr>
              <a:t>PDF</a:t>
            </a:r>
            <a:endParaRPr sz="2200">
              <a:solidFill>
                <a:srgbClr val="000000"/>
              </a:solidFill>
              <a:highlight>
                <a:srgbClr val="FFFFFF"/>
              </a:highlight>
              <a:latin typeface="Times New Roman"/>
              <a:ea typeface="Times New Roman"/>
              <a:cs typeface="Times New Roman"/>
              <a:sym typeface="Times New Roman"/>
            </a:endParaRPr>
          </a:p>
          <a:p>
            <a:pPr indent="-368300" lvl="0" marL="457200" rtl="0" algn="l">
              <a:spcBef>
                <a:spcPts val="700"/>
              </a:spcBef>
              <a:spcAft>
                <a:spcPts val="0"/>
              </a:spcAft>
              <a:buClr>
                <a:srgbClr val="000000"/>
              </a:buClr>
              <a:buSzPts val="2200"/>
              <a:buFont typeface="Times New Roman"/>
              <a:buChar char="●"/>
            </a:pPr>
            <a:r>
              <a:rPr lang="en-US" sz="2200" u="sng">
                <a:solidFill>
                  <a:schemeClr val="hlink"/>
                </a:solidFill>
                <a:highlight>
                  <a:srgbClr val="FFFFFF"/>
                </a:highlight>
                <a:latin typeface="Times New Roman"/>
                <a:ea typeface="Times New Roman"/>
                <a:cs typeface="Times New Roman"/>
                <a:sym typeface="Times New Roman"/>
                <a:hlinkClick r:id="rId5"/>
              </a:rPr>
              <a:t>https://riptutorial.com/Download/laravel.pdf</a:t>
            </a:r>
            <a:endParaRPr sz="2200">
              <a:highlight>
                <a:srgbClr val="FFFFFF"/>
              </a:highlight>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u="sng">
                <a:solidFill>
                  <a:schemeClr val="hlink"/>
                </a:solidFill>
                <a:highlight>
                  <a:srgbClr val="FFFFFF"/>
                </a:highlight>
                <a:latin typeface="Times New Roman"/>
                <a:ea typeface="Times New Roman"/>
                <a:cs typeface="Times New Roman"/>
                <a:sym typeface="Times New Roman"/>
                <a:hlinkClick r:id="rId6"/>
              </a:rPr>
              <a:t>https://freepdf-books.com/ebookspdf-laravel-application-development-cookbook/</a:t>
            </a:r>
            <a:endParaRPr sz="2200">
              <a:highlight>
                <a:srgbClr val="FFFFFF"/>
              </a:highlight>
              <a:latin typeface="Times New Roman"/>
              <a:ea typeface="Times New Roman"/>
              <a:cs typeface="Times New Roman"/>
              <a:sym typeface="Times New Roman"/>
            </a:endParaRPr>
          </a:p>
          <a:p>
            <a:pPr indent="0" lvl="0" marL="457200" rtl="0" algn="l">
              <a:spcBef>
                <a:spcPts val="700"/>
              </a:spcBef>
              <a:spcAft>
                <a:spcPts val="0"/>
              </a:spcAft>
              <a:buNone/>
            </a:pPr>
            <a:r>
              <a:t/>
            </a:r>
            <a:endParaRPr sz="2200">
              <a:highlight>
                <a:srgbClr val="FFFFFF"/>
              </a:highlight>
              <a:latin typeface="Times New Roman"/>
              <a:ea typeface="Times New Roman"/>
              <a:cs typeface="Times New Roman"/>
              <a:sym typeface="Times New Roman"/>
            </a:endParaRPr>
          </a:p>
          <a:p>
            <a:pPr indent="0" lvl="0" marL="0" rtl="0" algn="l">
              <a:spcBef>
                <a:spcPts val="700"/>
              </a:spcBef>
              <a:spcAft>
                <a:spcPts val="0"/>
              </a:spcAft>
              <a:buNone/>
            </a:pPr>
            <a:r>
              <a:rPr lang="en-US" sz="2200">
                <a:solidFill>
                  <a:srgbClr val="000000"/>
                </a:solidFill>
                <a:highlight>
                  <a:srgbClr val="FFFFFF"/>
                </a:highlight>
                <a:latin typeface="Times New Roman"/>
                <a:ea typeface="Times New Roman"/>
                <a:cs typeface="Times New Roman"/>
                <a:sym typeface="Times New Roman"/>
              </a:rPr>
              <a:t>Blog</a:t>
            </a:r>
            <a:endParaRPr sz="2200">
              <a:solidFill>
                <a:srgbClr val="000000"/>
              </a:solidFill>
              <a:highlight>
                <a:srgbClr val="FFFFFF"/>
              </a:highlight>
              <a:latin typeface="Times New Roman"/>
              <a:ea typeface="Times New Roman"/>
              <a:cs typeface="Times New Roman"/>
              <a:sym typeface="Times New Roman"/>
            </a:endParaRPr>
          </a:p>
          <a:p>
            <a:pPr indent="-368300" lvl="0" marL="457200" rtl="0" algn="l">
              <a:spcBef>
                <a:spcPts val="700"/>
              </a:spcBef>
              <a:spcAft>
                <a:spcPts val="0"/>
              </a:spcAft>
              <a:buClr>
                <a:srgbClr val="000000"/>
              </a:buClr>
              <a:buSzPts val="2200"/>
              <a:buFont typeface="Times New Roman"/>
              <a:buChar char="●"/>
            </a:pPr>
            <a:r>
              <a:rPr lang="en-US" sz="2200" u="sng">
                <a:solidFill>
                  <a:schemeClr val="hlink"/>
                </a:solidFill>
                <a:highlight>
                  <a:srgbClr val="FFFFFF"/>
                </a:highlight>
                <a:latin typeface="Times New Roman"/>
                <a:ea typeface="Times New Roman"/>
                <a:cs typeface="Times New Roman"/>
                <a:sym typeface="Times New Roman"/>
                <a:hlinkClick r:id="rId7"/>
              </a:rPr>
              <a:t>https://www.studentstutorial.com/laravel/laravel-tutorial</a:t>
            </a:r>
            <a:endParaRPr sz="2200">
              <a:highlight>
                <a:srgbClr val="FFFFFF"/>
              </a:highlight>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u="sng">
                <a:solidFill>
                  <a:schemeClr val="hlink"/>
                </a:solidFill>
                <a:highlight>
                  <a:srgbClr val="FFFFFF"/>
                </a:highlight>
                <a:latin typeface="Times New Roman"/>
                <a:ea typeface="Times New Roman"/>
                <a:cs typeface="Times New Roman"/>
                <a:sym typeface="Times New Roman"/>
                <a:hlinkClick r:id="rId8"/>
              </a:rPr>
              <a:t>https://www.itsolutionstuff.com/laravel-tutorial</a:t>
            </a:r>
            <a:endParaRPr sz="2200">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