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01192-334E-4C2E-9EDD-377A88563ABD}" v="3429" dt="2021-04-07T20:11:07.546"/>
    <p1510:client id="{31676E64-E0CB-48F2-A2CC-C3B70B04506A}" v="44" dt="2021-04-07T22:28:28.507"/>
    <p1510:client id="{46F3FD86-4FA9-462C-9A04-4D58DB89C0B0}" v="279" dt="2021-04-07T18:46:52.220"/>
    <p1510:client id="{D0A3A949-30D5-4388-BC4E-3BA874E87A9A}" v="112" dt="2021-04-07T18:56:24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al Banthia" userId="S::kaushalbanthia@iitkgp.ac.in::c9470bb0-1336-4266-adb0-c3b972b42e2f" providerId="AD" clId="Web-{01501192-334E-4C2E-9EDD-377A88563ABD}"/>
    <pc:docChg chg="addSld delSld modSld">
      <pc:chgData name="Kaushal Banthia" userId="S::kaushalbanthia@iitkgp.ac.in::c9470bb0-1336-4266-adb0-c3b972b42e2f" providerId="AD" clId="Web-{01501192-334E-4C2E-9EDD-377A88563ABD}" dt="2021-04-07T20:11:23.890" v="1711"/>
      <pc:docMkLst>
        <pc:docMk/>
      </pc:docMkLst>
      <pc:sldChg chg="addSp delSp modSp mod setBg">
        <pc:chgData name="Kaushal Banthia" userId="S::kaushalbanthia@iitkgp.ac.in::c9470bb0-1336-4266-adb0-c3b972b42e2f" providerId="AD" clId="Web-{01501192-334E-4C2E-9EDD-377A88563ABD}" dt="2021-04-07T19:16:05.553" v="1150" actId="20577"/>
        <pc:sldMkLst>
          <pc:docMk/>
          <pc:sldMk cId="109857222" sldId="256"/>
        </pc:sldMkLst>
        <pc:spChg chg="mod">
          <ac:chgData name="Kaushal Banthia" userId="S::kaushalbanthia@iitkgp.ac.in::c9470bb0-1336-4266-adb0-c3b972b42e2f" providerId="AD" clId="Web-{01501192-334E-4C2E-9EDD-377A88563ABD}" dt="2021-04-07T19:15:11.489" v="112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ushal Banthia" userId="S::kaushalbanthia@iitkgp.ac.in::c9470bb0-1336-4266-adb0-c3b972b42e2f" providerId="AD" clId="Web-{01501192-334E-4C2E-9EDD-377A88563ABD}" dt="2021-04-07T19:16:05.553" v="1150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Kaushal Banthia" userId="S::kaushalbanthia@iitkgp.ac.in::c9470bb0-1336-4266-adb0-c3b972b42e2f" providerId="AD" clId="Web-{01501192-334E-4C2E-9EDD-377A88563ABD}" dt="2021-04-07T19:12:13.875" v="1079"/>
          <ac:spMkLst>
            <pc:docMk/>
            <pc:sldMk cId="109857222" sldId="256"/>
            <ac:spMk id="5" creationId="{EA70ED0A-58FB-4CFB-BE1C-D6163C07D95B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4:14.238" v="1108"/>
          <ac:spMkLst>
            <pc:docMk/>
            <pc:sldMk cId="109857222" sldId="256"/>
            <ac:spMk id="27" creationId="{3B854194-185D-494D-905C-7C7CB2E30F6E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4:14.238" v="1108"/>
          <ac:spMkLst>
            <pc:docMk/>
            <pc:sldMk cId="109857222" sldId="256"/>
            <ac:spMk id="28" creationId="{B4F5FA0D-0104-4987-8241-EFF7C85B88DE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48.706" v="1097"/>
          <ac:spMkLst>
            <pc:docMk/>
            <pc:sldMk cId="109857222" sldId="256"/>
            <ac:spMk id="31" creationId="{6DDA8CE9-E0A6-4FF2-823D-D08607606DC2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48.706" v="1097"/>
          <ac:spMkLst>
            <pc:docMk/>
            <pc:sldMk cId="109857222" sldId="256"/>
            <ac:spMk id="32" creationId="{11195564-33B9-434B-9641-764F5905A56F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52.909" v="1099"/>
          <ac:spMkLst>
            <pc:docMk/>
            <pc:sldMk cId="109857222" sldId="256"/>
            <ac:spMk id="33" creationId="{5C8908E2-EE49-44D2-9428-A28D2312A8D5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45.565" v="1095"/>
          <ac:spMkLst>
            <pc:docMk/>
            <pc:sldMk cId="109857222" sldId="256"/>
            <ac:spMk id="34" creationId="{5C8908E2-EE49-44D2-9428-A28D2312A8D5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56.581" v="1101"/>
          <ac:spMkLst>
            <pc:docMk/>
            <pc:sldMk cId="109857222" sldId="256"/>
            <ac:spMk id="37" creationId="{6DDA8CE9-E0A6-4FF2-823D-D08607606DC2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59.284" v="1103"/>
          <ac:spMkLst>
            <pc:docMk/>
            <pc:sldMk cId="109857222" sldId="256"/>
            <ac:spMk id="39" creationId="{081EA652-8C6A-4E69-BEB9-170809474553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45.565" v="1095"/>
          <ac:spMkLst>
            <pc:docMk/>
            <pc:sldMk cId="109857222" sldId="256"/>
            <ac:spMk id="40" creationId="{D06891CE-5B9C-4B9E-AA78-3A5E25434F8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52.909" v="1099"/>
          <ac:spMkLst>
            <pc:docMk/>
            <pc:sldMk cId="109857222" sldId="256"/>
            <ac:spMk id="41" creationId="{D06891CE-5B9C-4B9E-AA78-3A5E25434F8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45.565" v="1095"/>
          <ac:spMkLst>
            <pc:docMk/>
            <pc:sldMk cId="109857222" sldId="256"/>
            <ac:spMk id="42" creationId="{ED888B23-07FA-482A-96DF-47E31AF1A603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52.909" v="1099"/>
          <ac:spMkLst>
            <pc:docMk/>
            <pc:sldMk cId="109857222" sldId="256"/>
            <ac:spMk id="43" creationId="{ED888B23-07FA-482A-96DF-47E31AF1A603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59.284" v="1103"/>
          <ac:spMkLst>
            <pc:docMk/>
            <pc:sldMk cId="109857222" sldId="256"/>
            <ac:spMk id="45" creationId="{5298780A-33B9-4EA2-8F67-DE68AD62841B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59.284" v="1103"/>
          <ac:spMkLst>
            <pc:docMk/>
            <pc:sldMk cId="109857222" sldId="256"/>
            <ac:spMk id="46" creationId="{7F488E8B-4E1E-4402-8935-D4E6C02615C7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3:56.581" v="1101"/>
          <ac:spMkLst>
            <pc:docMk/>
            <pc:sldMk cId="109857222" sldId="256"/>
            <ac:spMk id="48" creationId="{11195564-33B9-434B-9641-764F5905A56F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4:08.691" v="1105"/>
          <ac:spMkLst>
            <pc:docMk/>
            <pc:sldMk cId="109857222" sldId="256"/>
            <ac:spMk id="50" creationId="{6DDA8CE9-E0A6-4FF2-823D-D08607606DC2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4:08.691" v="1105"/>
          <ac:spMkLst>
            <pc:docMk/>
            <pc:sldMk cId="109857222" sldId="256"/>
            <ac:spMk id="51" creationId="{11195564-33B9-434B-9641-764F5905A56F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4:14.222" v="1107"/>
          <ac:spMkLst>
            <pc:docMk/>
            <pc:sldMk cId="109857222" sldId="256"/>
            <ac:spMk id="54" creationId="{3B854194-185D-494D-905C-7C7CB2E30F6E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4:14.222" v="1107"/>
          <ac:spMkLst>
            <pc:docMk/>
            <pc:sldMk cId="109857222" sldId="256"/>
            <ac:spMk id="55" creationId="{B4F5FA0D-0104-4987-8241-EFF7C85B88DE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14:14.238" v="1108"/>
          <ac:spMkLst>
            <pc:docMk/>
            <pc:sldMk cId="109857222" sldId="256"/>
            <ac:spMk id="57" creationId="{6DDA8CE9-E0A6-4FF2-823D-D08607606DC2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14:14.238" v="1108"/>
          <ac:spMkLst>
            <pc:docMk/>
            <pc:sldMk cId="109857222" sldId="256"/>
            <ac:spMk id="59" creationId="{11195564-33B9-434B-9641-764F5905A56F}"/>
          </ac:spMkLst>
        </pc:spChg>
        <pc:grpChg chg="add del">
          <ac:chgData name="Kaushal Banthia" userId="S::kaushalbanthia@iitkgp.ac.in::c9470bb0-1336-4266-adb0-c3b972b42e2f" providerId="AD" clId="Web-{01501192-334E-4C2E-9EDD-377A88563ABD}" dt="2021-04-07T19:13:52.909" v="1099"/>
          <ac:grpSpMkLst>
            <pc:docMk/>
            <pc:sldMk cId="109857222" sldId="256"/>
            <ac:grpSpMk id="35" creationId="{A23D792D-D9F2-4EB4-ADE2-65A518DA6489}"/>
          </ac:grpSpMkLst>
        </pc:grpChg>
        <pc:grpChg chg="add del">
          <ac:chgData name="Kaushal Banthia" userId="S::kaushalbanthia@iitkgp.ac.in::c9470bb0-1336-4266-adb0-c3b972b42e2f" providerId="AD" clId="Web-{01501192-334E-4C2E-9EDD-377A88563ABD}" dt="2021-04-07T19:13:45.565" v="1095"/>
          <ac:grpSpMkLst>
            <pc:docMk/>
            <pc:sldMk cId="109857222" sldId="256"/>
            <ac:grpSpMk id="36" creationId="{A23D792D-D9F2-4EB4-ADE2-65A518DA6489}"/>
          </ac:grpSpMkLst>
        </pc:grpChg>
        <pc:grpChg chg="add del">
          <ac:chgData name="Kaushal Banthia" userId="S::kaushalbanthia@iitkgp.ac.in::c9470bb0-1336-4266-adb0-c3b972b42e2f" providerId="AD" clId="Web-{01501192-334E-4C2E-9EDD-377A88563ABD}" dt="2021-04-07T19:13:48.706" v="1097"/>
          <ac:grpSpMkLst>
            <pc:docMk/>
            <pc:sldMk cId="109857222" sldId="256"/>
            <ac:grpSpMk id="38" creationId="{1D18C537-E336-47C4-836B-C342A230F8F3}"/>
          </ac:grpSpMkLst>
        </pc:grpChg>
        <pc:grpChg chg="add del">
          <ac:chgData name="Kaushal Banthia" userId="S::kaushalbanthia@iitkgp.ac.in::c9470bb0-1336-4266-adb0-c3b972b42e2f" providerId="AD" clId="Web-{01501192-334E-4C2E-9EDD-377A88563ABD}" dt="2021-04-07T19:13:48.706" v="1097"/>
          <ac:grpSpMkLst>
            <pc:docMk/>
            <pc:sldMk cId="109857222" sldId="256"/>
            <ac:grpSpMk id="44" creationId="{5A1259D8-0C3A-4069-A22F-537BBBB61A9C}"/>
          </ac:grpSpMkLst>
        </pc:grpChg>
        <pc:grpChg chg="add del">
          <ac:chgData name="Kaushal Banthia" userId="S::kaushalbanthia@iitkgp.ac.in::c9470bb0-1336-4266-adb0-c3b972b42e2f" providerId="AD" clId="Web-{01501192-334E-4C2E-9EDD-377A88563ABD}" dt="2021-04-07T19:13:56.581" v="1101"/>
          <ac:grpSpMkLst>
            <pc:docMk/>
            <pc:sldMk cId="109857222" sldId="256"/>
            <ac:grpSpMk id="49" creationId="{1D18C537-E336-47C4-836B-C342A230F8F3}"/>
          </ac:grpSpMkLst>
        </pc:grpChg>
        <pc:grpChg chg="add del">
          <ac:chgData name="Kaushal Banthia" userId="S::kaushalbanthia@iitkgp.ac.in::c9470bb0-1336-4266-adb0-c3b972b42e2f" providerId="AD" clId="Web-{01501192-334E-4C2E-9EDD-377A88563ABD}" dt="2021-04-07T19:14:08.691" v="1105"/>
          <ac:grpSpMkLst>
            <pc:docMk/>
            <pc:sldMk cId="109857222" sldId="256"/>
            <ac:grpSpMk id="52" creationId="{1D18C537-E336-47C4-836B-C342A230F8F3}"/>
          </ac:grpSpMkLst>
        </pc:grpChg>
        <pc:grpChg chg="add del">
          <ac:chgData name="Kaushal Banthia" userId="S::kaushalbanthia@iitkgp.ac.in::c9470bb0-1336-4266-adb0-c3b972b42e2f" providerId="AD" clId="Web-{01501192-334E-4C2E-9EDD-377A88563ABD}" dt="2021-04-07T19:13:56.581" v="1101"/>
          <ac:grpSpMkLst>
            <pc:docMk/>
            <pc:sldMk cId="109857222" sldId="256"/>
            <ac:grpSpMk id="53" creationId="{5A1259D8-0C3A-4069-A22F-537BBBB61A9C}"/>
          </ac:grpSpMkLst>
        </pc:grpChg>
        <pc:grpChg chg="add del">
          <ac:chgData name="Kaushal Banthia" userId="S::kaushalbanthia@iitkgp.ac.in::c9470bb0-1336-4266-adb0-c3b972b42e2f" providerId="AD" clId="Web-{01501192-334E-4C2E-9EDD-377A88563ABD}" dt="2021-04-07T19:14:08.691" v="1105"/>
          <ac:grpSpMkLst>
            <pc:docMk/>
            <pc:sldMk cId="109857222" sldId="256"/>
            <ac:grpSpMk id="58" creationId="{5A1259D8-0C3A-4069-A22F-537BBBB61A9C}"/>
          </ac:grpSpMkLst>
        </pc:grpChg>
        <pc:grpChg chg="add">
          <ac:chgData name="Kaushal Banthia" userId="S::kaushalbanthia@iitkgp.ac.in::c9470bb0-1336-4266-adb0-c3b972b42e2f" providerId="AD" clId="Web-{01501192-334E-4C2E-9EDD-377A88563ABD}" dt="2021-04-07T19:14:14.238" v="1108"/>
          <ac:grpSpMkLst>
            <pc:docMk/>
            <pc:sldMk cId="109857222" sldId="256"/>
            <ac:grpSpMk id="60" creationId="{1D18C537-E336-47C4-836B-C342A230F8F3}"/>
          </ac:grpSpMkLst>
        </pc:grpChg>
        <pc:grpChg chg="add">
          <ac:chgData name="Kaushal Banthia" userId="S::kaushalbanthia@iitkgp.ac.in::c9470bb0-1336-4266-adb0-c3b972b42e2f" providerId="AD" clId="Web-{01501192-334E-4C2E-9EDD-377A88563ABD}" dt="2021-04-07T19:14:14.238" v="1108"/>
          <ac:grpSpMkLst>
            <pc:docMk/>
            <pc:sldMk cId="109857222" sldId="256"/>
            <ac:grpSpMk id="65" creationId="{5A1259D8-0C3A-4069-A22F-537BBBB61A9C}"/>
          </ac:grpSpMkLst>
        </pc:grpChg>
        <pc:picChg chg="add del mod">
          <ac:chgData name="Kaushal Banthia" userId="S::kaushalbanthia@iitkgp.ac.in::c9470bb0-1336-4266-adb0-c3b972b42e2f" providerId="AD" clId="Web-{01501192-334E-4C2E-9EDD-377A88563ABD}" dt="2021-04-07T19:12:13.875" v="1080"/>
          <ac:picMkLst>
            <pc:docMk/>
            <pc:sldMk cId="109857222" sldId="256"/>
            <ac:picMk id="4" creationId="{54E5ED8D-194E-42A3-B4B8-C70C5D24F37C}"/>
          </ac:picMkLst>
        </pc:picChg>
        <pc:picChg chg="add del">
          <ac:chgData name="Kaushal Banthia" userId="S::kaushalbanthia@iitkgp.ac.in::c9470bb0-1336-4266-adb0-c3b972b42e2f" providerId="AD" clId="Web-{01501192-334E-4C2E-9EDD-377A88563ABD}" dt="2021-04-07T19:14:14.238" v="1108"/>
          <ac:picMkLst>
            <pc:docMk/>
            <pc:sldMk cId="109857222" sldId="256"/>
            <ac:picMk id="29" creationId="{2897127E-6CEF-446C-BE87-93B7C46E49D1}"/>
          </ac:picMkLst>
        </pc:picChg>
        <pc:picChg chg="add del">
          <ac:chgData name="Kaushal Banthia" userId="S::kaushalbanthia@iitkgp.ac.in::c9470bb0-1336-4266-adb0-c3b972b42e2f" providerId="AD" clId="Web-{01501192-334E-4C2E-9EDD-377A88563ABD}" dt="2021-04-07T19:14:14.222" v="1107"/>
          <ac:picMkLst>
            <pc:docMk/>
            <pc:sldMk cId="109857222" sldId="256"/>
            <ac:picMk id="56" creationId="{2897127E-6CEF-446C-BE87-93B7C46E49D1}"/>
          </ac:picMkLst>
        </pc:picChg>
        <pc:cxnChg chg="add del">
          <ac:chgData name="Kaushal Banthia" userId="S::kaushalbanthia@iitkgp.ac.in::c9470bb0-1336-4266-adb0-c3b972b42e2f" providerId="AD" clId="Web-{01501192-334E-4C2E-9EDD-377A88563ABD}" dt="2021-04-07T19:13:59.284" v="1103"/>
          <ac:cxnSpMkLst>
            <pc:docMk/>
            <pc:sldMk cId="109857222" sldId="256"/>
            <ac:cxnSpMk id="47" creationId="{23AAC9B5-8015-485C-ACF9-A750390E9A56}"/>
          </ac:cxnSpMkLst>
        </pc:cxnChg>
      </pc:sldChg>
      <pc:sldChg chg="addSp delSp modSp mod setBg">
        <pc:chgData name="Kaushal Banthia" userId="S::kaushalbanthia@iitkgp.ac.in::c9470bb0-1336-4266-adb0-c3b972b42e2f" providerId="AD" clId="Web-{01501192-334E-4C2E-9EDD-377A88563ABD}" dt="2021-04-07T19:21:11.139" v="1330" actId="20577"/>
        <pc:sldMkLst>
          <pc:docMk/>
          <pc:sldMk cId="2426981991" sldId="257"/>
        </pc:sldMkLst>
        <pc:spChg chg="mod">
          <ac:chgData name="Kaushal Banthia" userId="S::kaushalbanthia@iitkgp.ac.in::c9470bb0-1336-4266-adb0-c3b972b42e2f" providerId="AD" clId="Web-{01501192-334E-4C2E-9EDD-377A88563ABD}" dt="2021-04-07T19:16:57.602" v="1153"/>
          <ac:spMkLst>
            <pc:docMk/>
            <pc:sldMk cId="2426981991" sldId="257"/>
            <ac:spMk id="2" creationId="{DC99D48D-0580-4980-BC3B-BBBD19542802}"/>
          </ac:spMkLst>
        </pc:spChg>
        <pc:spChg chg="mod">
          <ac:chgData name="Kaushal Banthia" userId="S::kaushalbanthia@iitkgp.ac.in::c9470bb0-1336-4266-adb0-c3b972b42e2f" providerId="AD" clId="Web-{01501192-334E-4C2E-9EDD-377A88563ABD}" dt="2021-04-07T19:21:11.139" v="1330" actId="20577"/>
          <ac:spMkLst>
            <pc:docMk/>
            <pc:sldMk cId="2426981991" sldId="257"/>
            <ac:spMk id="3" creationId="{D6A8D948-9EE8-4972-A567-7608CF103071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16:57.602" v="1153"/>
          <ac:spMkLst>
            <pc:docMk/>
            <pc:sldMk cId="2426981991" sldId="257"/>
            <ac:spMk id="5" creationId="{6A1473A6-3F22-483E-8A30-80B9D2B14592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6:57.586" v="1152"/>
          <ac:spMkLst>
            <pc:docMk/>
            <pc:sldMk cId="2426981991" sldId="257"/>
            <ac:spMk id="8" creationId="{777A147A-9ED8-46B4-8660-1B3C2AA880B5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16:57.586" v="1152"/>
          <ac:spMkLst>
            <pc:docMk/>
            <pc:sldMk cId="2426981991" sldId="257"/>
            <ac:spMk id="10" creationId="{5D6C15A0-C087-4593-8414-2B4EC1CDC3DE}"/>
          </ac:spMkLst>
        </pc:spChg>
        <pc:grpChg chg="add">
          <ac:chgData name="Kaushal Banthia" userId="S::kaushalbanthia@iitkgp.ac.in::c9470bb0-1336-4266-adb0-c3b972b42e2f" providerId="AD" clId="Web-{01501192-334E-4C2E-9EDD-377A88563ABD}" dt="2021-04-07T19:16:57.602" v="1153"/>
          <ac:grpSpMkLst>
            <pc:docMk/>
            <pc:sldMk cId="2426981991" sldId="257"/>
            <ac:grpSpMk id="6" creationId="{AA1375E3-3E53-4D75-BAB7-E5929BFCB25F}"/>
          </ac:grpSpMkLst>
        </pc:grpChg>
      </pc:sldChg>
      <pc:sldChg chg="new">
        <pc:chgData name="Kaushal Banthia" userId="S::kaushalbanthia@iitkgp.ac.in::c9470bb0-1336-4266-adb0-c3b972b42e2f" providerId="AD" clId="Web-{01501192-334E-4C2E-9EDD-377A88563ABD}" dt="2021-04-07T18:51:12.765" v="10"/>
        <pc:sldMkLst>
          <pc:docMk/>
          <pc:sldMk cId="2603751901" sldId="257"/>
        </pc:sldMkLst>
      </pc:sldChg>
      <pc:sldChg chg="addSp delSp modSp mod setBg">
        <pc:chgData name="Kaushal Banthia" userId="S::kaushalbanthia@iitkgp.ac.in::c9470bb0-1336-4266-adb0-c3b972b42e2f" providerId="AD" clId="Web-{01501192-334E-4C2E-9EDD-377A88563ABD}" dt="2021-04-07T19:21:19.546" v="1331"/>
        <pc:sldMkLst>
          <pc:docMk/>
          <pc:sldMk cId="2603751901" sldId="258"/>
        </pc:sldMkLst>
        <pc:spChg chg="mod">
          <ac:chgData name="Kaushal Banthia" userId="S::kaushalbanthia@iitkgp.ac.in::c9470bb0-1336-4266-adb0-c3b972b42e2f" providerId="AD" clId="Web-{01501192-334E-4C2E-9EDD-377A88563ABD}" dt="2021-04-07T19:21:19.546" v="1331"/>
          <ac:spMkLst>
            <pc:docMk/>
            <pc:sldMk cId="2603751901" sldId="258"/>
            <ac:spMk id="2" creationId="{6B0A6123-79E0-48EB-A474-C12E7F87C639}"/>
          </ac:spMkLst>
        </pc:spChg>
        <pc:spChg chg="del mod">
          <ac:chgData name="Kaushal Banthia" userId="S::kaushalbanthia@iitkgp.ac.in::c9470bb0-1336-4266-adb0-c3b972b42e2f" providerId="AD" clId="Web-{01501192-334E-4C2E-9EDD-377A88563ABD}" dt="2021-04-07T19:21:19.546" v="1331"/>
          <ac:spMkLst>
            <pc:docMk/>
            <pc:sldMk cId="2603751901" sldId="258"/>
            <ac:spMk id="3" creationId="{8FE62860-33E1-4A66-991F-D9FCB2ED32BF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1:19.546" v="1331"/>
          <ac:spMkLst>
            <pc:docMk/>
            <pc:sldMk cId="2603751901" sldId="258"/>
            <ac:spMk id="9" creationId="{3E57A3F2-3497-430E-BCD2-151E9B57488E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1:19.546" v="1331"/>
          <ac:spMkLst>
            <pc:docMk/>
            <pc:sldMk cId="2603751901" sldId="258"/>
            <ac:spMk id="11" creationId="{88B1F424-0E60-4F04-AFC7-00E1F21101FC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1:19.546" v="1331"/>
          <ac:spMkLst>
            <pc:docMk/>
            <pc:sldMk cId="2603751901" sldId="258"/>
            <ac:spMk id="13" creationId="{6B509DD1-7F4E-4C4D-9B18-626473A5F76F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1:19.546" v="1331"/>
          <ac:spMkLst>
            <pc:docMk/>
            <pc:sldMk cId="2603751901" sldId="258"/>
            <ac:spMk id="15" creationId="{BB89D3BB-9A77-48E3-8C98-9A0A1DD4F7A6}"/>
          </ac:spMkLst>
        </pc:spChg>
        <pc:graphicFrameChg chg="add">
          <ac:chgData name="Kaushal Banthia" userId="S::kaushalbanthia@iitkgp.ac.in::c9470bb0-1336-4266-adb0-c3b972b42e2f" providerId="AD" clId="Web-{01501192-334E-4C2E-9EDD-377A88563ABD}" dt="2021-04-07T19:21:19.546" v="1331"/>
          <ac:graphicFrameMkLst>
            <pc:docMk/>
            <pc:sldMk cId="2603751901" sldId="258"/>
            <ac:graphicFrameMk id="5" creationId="{DC0E1C60-844B-4ADC-BE41-89D4D8FBAF22}"/>
          </ac:graphicFrameMkLst>
        </pc:graphicFrameChg>
      </pc:sldChg>
      <pc:sldChg chg="addSp delSp modSp mod setBg setClrOvrMap">
        <pc:chgData name="Kaushal Banthia" userId="S::kaushalbanthia@iitkgp.ac.in::c9470bb0-1336-4266-adb0-c3b972b42e2f" providerId="AD" clId="Web-{01501192-334E-4C2E-9EDD-377A88563ABD}" dt="2021-04-07T19:27:23.165" v="1385" actId="1076"/>
        <pc:sldMkLst>
          <pc:docMk/>
          <pc:sldMk cId="3242592954" sldId="259"/>
        </pc:sldMkLst>
        <pc:spChg chg="mod">
          <ac:chgData name="Kaushal Banthia" userId="S::kaushalbanthia@iitkgp.ac.in::c9470bb0-1336-4266-adb0-c3b972b42e2f" providerId="AD" clId="Web-{01501192-334E-4C2E-9EDD-377A88563ABD}" dt="2021-04-07T19:27:01.930" v="1379" actId="1076"/>
          <ac:spMkLst>
            <pc:docMk/>
            <pc:sldMk cId="3242592954" sldId="259"/>
            <ac:spMk id="2" creationId="{6B10D875-920E-4308-9354-A7D021510B35}"/>
          </ac:spMkLst>
        </pc:spChg>
        <pc:spChg chg="mod">
          <ac:chgData name="Kaushal Banthia" userId="S::kaushalbanthia@iitkgp.ac.in::c9470bb0-1336-4266-adb0-c3b972b42e2f" providerId="AD" clId="Web-{01501192-334E-4C2E-9EDD-377A88563ABD}" dt="2021-04-07T19:27:23.165" v="1385" actId="1076"/>
          <ac:spMkLst>
            <pc:docMk/>
            <pc:sldMk cId="3242592954" sldId="259"/>
            <ac:spMk id="3" creationId="{1399C14F-1735-4ADA-B113-0E4D4ED2CAD1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22:06" v="1333"/>
          <ac:spMkLst>
            <pc:docMk/>
            <pc:sldMk cId="3242592954" sldId="259"/>
            <ac:spMk id="9" creationId="{1557A916-FDD1-44A1-A7A1-70009FD6BE46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13" creationId="{81F3642D-13C8-47D1-8141-3F5A7CEBA891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14" creationId="{07977D39-626F-40D7-B00F-16E02602DD5A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15" creationId="{98E915F0-311A-4BDD-94EC-B0A3D6A3C54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25:40.115" v="1352"/>
          <ac:spMkLst>
            <pc:docMk/>
            <pc:sldMk cId="3242592954" sldId="259"/>
            <ac:spMk id="16" creationId="{07977D39-626F-40D7-B00F-16E02602DD5A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17" creationId="{EF1CD662-C732-41EB-A08A-EFB9E7EB8990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25:40.115" v="1352"/>
          <ac:spMkLst>
            <pc:docMk/>
            <pc:sldMk cId="3242592954" sldId="259"/>
            <ac:spMk id="18" creationId="{B905CDE4-B751-4B3E-B625-6E59F8903414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19" creationId="{B905CDE4-B751-4B3E-B625-6E59F8903414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25:40.115" v="1352"/>
          <ac:spMkLst>
            <pc:docMk/>
            <pc:sldMk cId="3242592954" sldId="259"/>
            <ac:spMk id="20" creationId="{08108C16-F4C0-44AA-999D-17BD39219B24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21" creationId="{08108C16-F4C0-44AA-999D-17BD39219B24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25:40.115" v="1352"/>
          <ac:spMkLst>
            <pc:docMk/>
            <pc:sldMk cId="3242592954" sldId="259"/>
            <ac:spMk id="22" creationId="{CDC29AC1-2821-4FCC-B597-88DAF39C36FE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25:40.115" v="1352"/>
          <ac:spMkLst>
            <pc:docMk/>
            <pc:sldMk cId="3242592954" sldId="259"/>
            <ac:spMk id="24" creationId="{0640CCAE-325C-4DD0-BB26-38BF690F3BBB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25:40.115" v="1352"/>
          <ac:spMkLst>
            <pc:docMk/>
            <pc:sldMk cId="3242592954" sldId="259"/>
            <ac:spMk id="26" creationId="{C8F10CB3-3B5E-4C7A-98CF-B87454DDFA39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28" creationId="{CDC29AC1-2821-4FCC-B597-88DAF39C36FE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30" creationId="{0640CCAE-325C-4DD0-BB26-38BF690F3BBB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32" creationId="{49AC9A43-F5C5-4703-A0F0-78CBB9542E37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34" creationId="{BE28351C-7EEF-428E-9B7A-5CC84F336216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36" creationId="{C8F10CB3-3B5E-4C7A-98CF-B87454DDFA39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5:40.131" v="1353"/>
          <ac:spMkLst>
            <pc:docMk/>
            <pc:sldMk cId="3242592954" sldId="259"/>
            <ac:spMk id="38" creationId="{B0B0DBC8-B5F0-40AE-A3D3-BCD504119D4C}"/>
          </ac:spMkLst>
        </pc:spChg>
        <pc:picChg chg="add mod ord">
          <ac:chgData name="Kaushal Banthia" userId="S::kaushalbanthia@iitkgp.ac.in::c9470bb0-1336-4266-adb0-c3b972b42e2f" providerId="AD" clId="Web-{01501192-334E-4C2E-9EDD-377A88563ABD}" dt="2021-04-07T19:25:40.131" v="1353"/>
          <ac:picMkLst>
            <pc:docMk/>
            <pc:sldMk cId="3242592954" sldId="259"/>
            <ac:picMk id="4" creationId="{BDAC6EB0-7395-4E0E-968D-77535689130F}"/>
          </ac:picMkLst>
        </pc:picChg>
        <pc:picChg chg="add del">
          <ac:chgData name="Kaushal Banthia" userId="S::kaushalbanthia@iitkgp.ac.in::c9470bb0-1336-4266-adb0-c3b972b42e2f" providerId="AD" clId="Web-{01501192-334E-4C2E-9EDD-377A88563ABD}" dt="2021-04-07T19:22:06" v="1333"/>
          <ac:picMkLst>
            <pc:docMk/>
            <pc:sldMk cId="3242592954" sldId="259"/>
            <ac:picMk id="5" creationId="{FF544F30-41D0-4D60-A6BA-D1A06A3A19F1}"/>
          </ac:picMkLst>
        </pc:picChg>
        <pc:picChg chg="add mod ord">
          <ac:chgData name="Kaushal Banthia" userId="S::kaushalbanthia@iitkgp.ac.in::c9470bb0-1336-4266-adb0-c3b972b42e2f" providerId="AD" clId="Web-{01501192-334E-4C2E-9EDD-377A88563ABD}" dt="2021-04-07T19:25:40.131" v="1353"/>
          <ac:picMkLst>
            <pc:docMk/>
            <pc:sldMk cId="3242592954" sldId="259"/>
            <ac:picMk id="6" creationId="{6945C6E5-EE35-4EC3-961E-6A56528CA676}"/>
          </ac:picMkLst>
        </pc:picChg>
        <pc:picChg chg="add mod ord">
          <ac:chgData name="Kaushal Banthia" userId="S::kaushalbanthia@iitkgp.ac.in::c9470bb0-1336-4266-adb0-c3b972b42e2f" providerId="AD" clId="Web-{01501192-334E-4C2E-9EDD-377A88563ABD}" dt="2021-04-07T19:25:40.131" v="1353"/>
          <ac:picMkLst>
            <pc:docMk/>
            <pc:sldMk cId="3242592954" sldId="259"/>
            <ac:picMk id="7" creationId="{1B7014B9-4B08-4FD1-BE0E-56F8D2DA2CCC}"/>
          </ac:picMkLst>
        </pc:picChg>
        <pc:picChg chg="add mod ord">
          <ac:chgData name="Kaushal Banthia" userId="S::kaushalbanthia@iitkgp.ac.in::c9470bb0-1336-4266-adb0-c3b972b42e2f" providerId="AD" clId="Web-{01501192-334E-4C2E-9EDD-377A88563ABD}" dt="2021-04-07T19:25:40.131" v="1353"/>
          <ac:picMkLst>
            <pc:docMk/>
            <pc:sldMk cId="3242592954" sldId="259"/>
            <ac:picMk id="8" creationId="{2B62F18F-3ACC-40BA-9200-AC4EB9C3F901}"/>
          </ac:picMkLst>
        </pc:picChg>
        <pc:picChg chg="add mod">
          <ac:chgData name="Kaushal Banthia" userId="S::kaushalbanthia@iitkgp.ac.in::c9470bb0-1336-4266-adb0-c3b972b42e2f" providerId="AD" clId="Web-{01501192-334E-4C2E-9EDD-377A88563ABD}" dt="2021-04-07T19:26:34.398" v="1368" actId="1076"/>
          <ac:picMkLst>
            <pc:docMk/>
            <pc:sldMk cId="3242592954" sldId="259"/>
            <ac:picMk id="10" creationId="{94602974-1432-4059-8709-EA616F0AC012}"/>
          </ac:picMkLst>
        </pc:picChg>
        <pc:picChg chg="add mod ord">
          <ac:chgData name="Kaushal Banthia" userId="S::kaushalbanthia@iitkgp.ac.in::c9470bb0-1336-4266-adb0-c3b972b42e2f" providerId="AD" clId="Web-{01501192-334E-4C2E-9EDD-377A88563ABD}" dt="2021-04-07T19:25:40.131" v="1353"/>
          <ac:picMkLst>
            <pc:docMk/>
            <pc:sldMk cId="3242592954" sldId="259"/>
            <ac:picMk id="11" creationId="{CD26FA6A-3A27-4D82-B6E4-B1E5E60D5F88}"/>
          </ac:picMkLst>
        </pc:picChg>
      </pc:sldChg>
      <pc:sldChg chg="addSp delSp modSp new mod setBg">
        <pc:chgData name="Kaushal Banthia" userId="S::kaushalbanthia@iitkgp.ac.in::c9470bb0-1336-4266-adb0-c3b972b42e2f" providerId="AD" clId="Web-{01501192-334E-4C2E-9EDD-377A88563ABD}" dt="2021-04-07T19:29:48.903" v="1405" actId="1076"/>
        <pc:sldMkLst>
          <pc:docMk/>
          <pc:sldMk cId="399920006" sldId="260"/>
        </pc:sldMkLst>
        <pc:spChg chg="mod">
          <ac:chgData name="Kaushal Banthia" userId="S::kaushalbanthia@iitkgp.ac.in::c9470bb0-1336-4266-adb0-c3b972b42e2f" providerId="AD" clId="Web-{01501192-334E-4C2E-9EDD-377A88563ABD}" dt="2021-04-07T19:29:48.903" v="1405" actId="1076"/>
          <ac:spMkLst>
            <pc:docMk/>
            <pc:sldMk cId="399920006" sldId="260"/>
            <ac:spMk id="2" creationId="{CCDF7FD8-79CA-4303-8710-55577FBD689F}"/>
          </ac:spMkLst>
        </pc:spChg>
        <pc:spChg chg="add del mod">
          <ac:chgData name="Kaushal Banthia" userId="S::kaushalbanthia@iitkgp.ac.in::c9470bb0-1336-4266-adb0-c3b972b42e2f" providerId="AD" clId="Web-{01501192-334E-4C2E-9EDD-377A88563ABD}" dt="2021-04-07T19:29:26.105" v="1403"/>
          <ac:spMkLst>
            <pc:docMk/>
            <pc:sldMk cId="399920006" sldId="260"/>
            <ac:spMk id="3" creationId="{E0FDD456-E4BD-4BB8-96A1-225BAE9A62BA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8:05.978" v="1386"/>
          <ac:spMkLst>
            <pc:docMk/>
            <pc:sldMk cId="399920006" sldId="260"/>
            <ac:spMk id="8" creationId="{A0339EE9-5436-4860-BBFC-7CD7C90DBAE8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28:05.978" v="1386"/>
          <ac:spMkLst>
            <pc:docMk/>
            <pc:sldMk cId="399920006" sldId="260"/>
            <ac:spMk id="10" creationId="{AA770EBD-5B77-46EC-BF58-EF27ACD6B47C}"/>
          </ac:spMkLst>
        </pc:spChg>
        <pc:graphicFrameChg chg="add del">
          <ac:chgData name="Kaushal Banthia" userId="S::kaushalbanthia@iitkgp.ac.in::c9470bb0-1336-4266-adb0-c3b972b42e2f" providerId="AD" clId="Web-{01501192-334E-4C2E-9EDD-377A88563ABD}" dt="2021-04-07T19:29:22.887" v="1402"/>
          <ac:graphicFrameMkLst>
            <pc:docMk/>
            <pc:sldMk cId="399920006" sldId="260"/>
            <ac:graphicFrameMk id="12" creationId="{352D3628-6F89-49F7-AA44-2EF3CF82172F}"/>
          </ac:graphicFrameMkLst>
        </pc:graphicFrameChg>
        <pc:graphicFrameChg chg="add">
          <ac:chgData name="Kaushal Banthia" userId="S::kaushalbanthia@iitkgp.ac.in::c9470bb0-1336-4266-adb0-c3b972b42e2f" providerId="AD" clId="Web-{01501192-334E-4C2E-9EDD-377A88563ABD}" dt="2021-04-07T19:29:26.105" v="1403"/>
          <ac:graphicFrameMkLst>
            <pc:docMk/>
            <pc:sldMk cId="399920006" sldId="260"/>
            <ac:graphicFrameMk id="13" creationId="{352D3628-6F89-49F7-AA44-2EF3CF82172F}"/>
          </ac:graphicFrameMkLst>
        </pc:graphicFrameChg>
      </pc:sldChg>
      <pc:sldChg chg="addSp delSp modSp new mod setBg">
        <pc:chgData name="Kaushal Banthia" userId="S::kaushalbanthia@iitkgp.ac.in::c9470bb0-1336-4266-adb0-c3b972b42e2f" providerId="AD" clId="Web-{01501192-334E-4C2E-9EDD-377A88563ABD}" dt="2021-04-07T19:39:22.308" v="1582" actId="1076"/>
        <pc:sldMkLst>
          <pc:docMk/>
          <pc:sldMk cId="578826969" sldId="261"/>
        </pc:sldMkLst>
        <pc:spChg chg="mod">
          <ac:chgData name="Kaushal Banthia" userId="S::kaushalbanthia@iitkgp.ac.in::c9470bb0-1336-4266-adb0-c3b972b42e2f" providerId="AD" clId="Web-{01501192-334E-4C2E-9EDD-377A88563ABD}" dt="2021-04-07T19:38:47.776" v="1579"/>
          <ac:spMkLst>
            <pc:docMk/>
            <pc:sldMk cId="578826969" sldId="261"/>
            <ac:spMk id="2" creationId="{EEA1A9C4-0D3A-4414-8F25-996C2E4D886A}"/>
          </ac:spMkLst>
        </pc:spChg>
        <pc:spChg chg="mod ord">
          <ac:chgData name="Kaushal Banthia" userId="S::kaushalbanthia@iitkgp.ac.in::c9470bb0-1336-4266-adb0-c3b972b42e2f" providerId="AD" clId="Web-{01501192-334E-4C2E-9EDD-377A88563ABD}" dt="2021-04-07T19:39:22.308" v="1582" actId="1076"/>
          <ac:spMkLst>
            <pc:docMk/>
            <pc:sldMk cId="578826969" sldId="261"/>
            <ac:spMk id="3" creationId="{E691229A-DFB7-4835-BBD1-E20A59E2F69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8:47.776" v="1579"/>
          <ac:spMkLst>
            <pc:docMk/>
            <pc:sldMk cId="578826969" sldId="261"/>
            <ac:spMk id="9" creationId="{F13C74B1-5B17-4795-BED0-7140497B445A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8:47.776" v="1579"/>
          <ac:spMkLst>
            <pc:docMk/>
            <pc:sldMk cId="578826969" sldId="261"/>
            <ac:spMk id="11" creationId="{D4974D33-8DC5-464E-8C6D-BE58F0669C17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8:47.776" v="1579"/>
          <ac:spMkLst>
            <pc:docMk/>
            <pc:sldMk cId="578826969" sldId="261"/>
            <ac:spMk id="13" creationId="{49CD2D09-B1BB-4DF5-9E1C-3D21B21EDEFD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8:33.870" v="1577"/>
          <ac:spMkLst>
            <pc:docMk/>
            <pc:sldMk cId="578826969" sldId="261"/>
            <ac:spMk id="16" creationId="{4038CB10-1F5C-4D54-9DF7-12586DE5B007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8:33.870" v="1577"/>
          <ac:spMkLst>
            <pc:docMk/>
            <pc:sldMk cId="578826969" sldId="261"/>
            <ac:spMk id="18" creationId="{73ED6512-6858-4552-B699-9A97FE9A4EA2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8:47.776" v="1579"/>
          <ac:spMkLst>
            <pc:docMk/>
            <pc:sldMk cId="578826969" sldId="261"/>
            <ac:spMk id="20" creationId="{967C29FE-FD32-4AFB-AD20-DBDF5864B2D8}"/>
          </ac:spMkLst>
        </pc:spChg>
        <pc:picChg chg="add mod">
          <ac:chgData name="Kaushal Banthia" userId="S::kaushalbanthia@iitkgp.ac.in::c9470bb0-1336-4266-adb0-c3b972b42e2f" providerId="AD" clId="Web-{01501192-334E-4C2E-9EDD-377A88563ABD}" dt="2021-04-07T19:38:47.776" v="1579"/>
          <ac:picMkLst>
            <pc:docMk/>
            <pc:sldMk cId="578826969" sldId="261"/>
            <ac:picMk id="5" creationId="{EE65CF25-2E47-4915-8D7A-21280F2D31CC}"/>
          </ac:picMkLst>
        </pc:picChg>
        <pc:picChg chg="add del">
          <ac:chgData name="Kaushal Banthia" userId="S::kaushalbanthia@iitkgp.ac.in::c9470bb0-1336-4266-adb0-c3b972b42e2f" providerId="AD" clId="Web-{01501192-334E-4C2E-9EDD-377A88563ABD}" dt="2021-04-07T19:38:47.776" v="1579"/>
          <ac:picMkLst>
            <pc:docMk/>
            <pc:sldMk cId="578826969" sldId="261"/>
            <ac:picMk id="14" creationId="{83355637-BA71-4F63-94C9-E77BF81BDFC0}"/>
          </ac:picMkLst>
        </pc:picChg>
      </pc:sldChg>
      <pc:sldChg chg="addSp delSp modSp new mod setBg setClrOvrMap">
        <pc:chgData name="Kaushal Banthia" userId="S::kaushalbanthia@iitkgp.ac.in::c9470bb0-1336-4266-adb0-c3b972b42e2f" providerId="AD" clId="Web-{01501192-334E-4C2E-9EDD-377A88563ABD}" dt="2021-04-07T19:34:51.739" v="1443" actId="20577"/>
        <pc:sldMkLst>
          <pc:docMk/>
          <pc:sldMk cId="2488768026" sldId="262"/>
        </pc:sldMkLst>
        <pc:spChg chg="mod">
          <ac:chgData name="Kaushal Banthia" userId="S::kaushalbanthia@iitkgp.ac.in::c9470bb0-1336-4266-adb0-c3b972b42e2f" providerId="AD" clId="Web-{01501192-334E-4C2E-9EDD-377A88563ABD}" dt="2021-04-07T19:34:35.645" v="1441"/>
          <ac:spMkLst>
            <pc:docMk/>
            <pc:sldMk cId="2488768026" sldId="262"/>
            <ac:spMk id="2" creationId="{9133E1A3-63E5-4E53-A624-B2E6372CF62B}"/>
          </ac:spMkLst>
        </pc:spChg>
        <pc:spChg chg="add del mod">
          <ac:chgData name="Kaushal Banthia" userId="S::kaushalbanthia@iitkgp.ac.in::c9470bb0-1336-4266-adb0-c3b972b42e2f" providerId="AD" clId="Web-{01501192-334E-4C2E-9EDD-377A88563ABD}" dt="2021-04-07T19:34:51.739" v="1443" actId="20577"/>
          <ac:spMkLst>
            <pc:docMk/>
            <pc:sldMk cId="2488768026" sldId="262"/>
            <ac:spMk id="3" creationId="{C898740B-5CE2-4554-BFA0-292B1FEFDCEE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4:35.645" v="1441"/>
          <ac:spMkLst>
            <pc:docMk/>
            <pc:sldMk cId="2488768026" sldId="262"/>
            <ac:spMk id="8" creationId="{76EFD3D9-44F0-4267-BCC1-1613E79D8274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0:08.075" v="1407"/>
          <ac:spMkLst>
            <pc:docMk/>
            <pc:sldMk cId="2488768026" sldId="262"/>
            <ac:spMk id="9" creationId="{3E57A3F2-3497-430E-BCD2-151E9B57488E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4:35.645" v="1441"/>
          <ac:spMkLst>
            <pc:docMk/>
            <pc:sldMk cId="2488768026" sldId="262"/>
            <ac:spMk id="10" creationId="{A779A851-95D6-41AF-937A-B0E4B7F6FA8D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0:08.075" v="1407"/>
          <ac:spMkLst>
            <pc:docMk/>
            <pc:sldMk cId="2488768026" sldId="262"/>
            <ac:spMk id="11" creationId="{88B1F424-0E60-4F04-AFC7-00E1F21101FC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4:35.645" v="1441"/>
          <ac:spMkLst>
            <pc:docMk/>
            <pc:sldMk cId="2488768026" sldId="262"/>
            <ac:spMk id="12" creationId="{953FB2E7-B6CB-429C-81EB-D9516D6D5C8D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0:08.075" v="1407"/>
          <ac:spMkLst>
            <pc:docMk/>
            <pc:sldMk cId="2488768026" sldId="262"/>
            <ac:spMk id="13" creationId="{6B509DD1-7F4E-4C4D-9B18-626473A5F76F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4:35.645" v="1441"/>
          <ac:spMkLst>
            <pc:docMk/>
            <pc:sldMk cId="2488768026" sldId="262"/>
            <ac:spMk id="14" creationId="{2EC40DB1-B719-4A13-9A4D-0966B4B2786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0:08.075" v="1407"/>
          <ac:spMkLst>
            <pc:docMk/>
            <pc:sldMk cId="2488768026" sldId="262"/>
            <ac:spMk id="15" creationId="{BB89D3BB-9A77-48E3-8C98-9A0A1DD4F7A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4:35.645" v="1441"/>
          <ac:spMkLst>
            <pc:docMk/>
            <pc:sldMk cId="2488768026" sldId="262"/>
            <ac:spMk id="16" creationId="{82211336-CFF3-412D-868A-6679C1004C45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3:59.831" v="1440"/>
          <ac:spMkLst>
            <pc:docMk/>
            <pc:sldMk cId="2488768026" sldId="262"/>
            <ac:spMk id="21" creationId="{09588DA8-065E-4F6F-8EFD-43104AB2E0CF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1:55.141" v="1413"/>
          <ac:spMkLst>
            <pc:docMk/>
            <pc:sldMk cId="2488768026" sldId="262"/>
            <ac:spMk id="22" creationId="{1D63C574-BFD2-41A1-A567-B0C3CC7FDD4F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3:59.831" v="1440"/>
          <ac:spMkLst>
            <pc:docMk/>
            <pc:sldMk cId="2488768026" sldId="262"/>
            <ac:spMk id="23" creationId="{C4285719-470E-454C-AF62-8323075F1F5B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1:55.141" v="1413"/>
          <ac:spMkLst>
            <pc:docMk/>
            <pc:sldMk cId="2488768026" sldId="262"/>
            <ac:spMk id="24" creationId="{E2A46BAB-8C31-42B2-90E8-B26DD3E81D37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3:59.831" v="1440"/>
          <ac:spMkLst>
            <pc:docMk/>
            <pc:sldMk cId="2488768026" sldId="262"/>
            <ac:spMk id="25" creationId="{CD9FE4EF-C4D8-49A0-B2FF-81D8DB7D8A24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3:59.831" v="1440"/>
          <ac:spMkLst>
            <pc:docMk/>
            <pc:sldMk cId="2488768026" sldId="262"/>
            <ac:spMk id="27" creationId="{4300840D-0A0B-4512-BACA-B439D5B9C57C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34:35.645" v="1441"/>
          <ac:spMkLst>
            <pc:docMk/>
            <pc:sldMk cId="2488768026" sldId="262"/>
            <ac:spMk id="28" creationId="{2CB6C291-6CAF-46DF-ACFF-AADF0FD03F58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3:59.831" v="1440"/>
          <ac:spMkLst>
            <pc:docMk/>
            <pc:sldMk cId="2488768026" sldId="262"/>
            <ac:spMk id="29" creationId="{D2B78728-A580-49A7-84F9-6EF6F583ADE0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3:59.831" v="1440"/>
          <ac:spMkLst>
            <pc:docMk/>
            <pc:sldMk cId="2488768026" sldId="262"/>
            <ac:spMk id="31" creationId="{38FAA1A1-D861-433F-88FA-1E9D6FD31D11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34:35.645" v="1441"/>
          <ac:spMkLst>
            <pc:docMk/>
            <pc:sldMk cId="2488768026" sldId="262"/>
            <ac:spMk id="32" creationId="{4735DC46-5663-471D-AADB-81E00E65BCC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33:59.831" v="1440"/>
          <ac:spMkLst>
            <pc:docMk/>
            <pc:sldMk cId="2488768026" sldId="262"/>
            <ac:spMk id="33" creationId="{8D71EDA1-87BF-4D5D-AB79-F346FD19278A}"/>
          </ac:spMkLst>
        </pc:spChg>
        <pc:grpChg chg="add del">
          <ac:chgData name="Kaushal Banthia" userId="S::kaushalbanthia@iitkgp.ac.in::c9470bb0-1336-4266-adb0-c3b972b42e2f" providerId="AD" clId="Web-{01501192-334E-4C2E-9EDD-377A88563ABD}" dt="2021-04-07T19:31:55.141" v="1413"/>
          <ac:grpSpMkLst>
            <pc:docMk/>
            <pc:sldMk cId="2488768026" sldId="262"/>
            <ac:grpSpMk id="26" creationId="{B3F7A3C7-0737-4E57-B30E-8EEFE638B401}"/>
          </ac:grpSpMkLst>
        </pc:grpChg>
        <pc:grpChg chg="add del">
          <ac:chgData name="Kaushal Banthia" userId="S::kaushalbanthia@iitkgp.ac.in::c9470bb0-1336-4266-adb0-c3b972b42e2f" providerId="AD" clId="Web-{01501192-334E-4C2E-9EDD-377A88563ABD}" dt="2021-04-07T19:31:55.141" v="1413"/>
          <ac:grpSpMkLst>
            <pc:docMk/>
            <pc:sldMk cId="2488768026" sldId="262"/>
            <ac:grpSpMk id="30" creationId="{43F5E015-E085-4624-B431-B42414448684}"/>
          </ac:grpSpMkLst>
        </pc:grpChg>
        <pc:graphicFrameChg chg="add del">
          <ac:chgData name="Kaushal Banthia" userId="S::kaushalbanthia@iitkgp.ac.in::c9470bb0-1336-4266-adb0-c3b972b42e2f" providerId="AD" clId="Web-{01501192-334E-4C2E-9EDD-377A88563ABD}" dt="2021-04-07T19:30:08.075" v="1407"/>
          <ac:graphicFrameMkLst>
            <pc:docMk/>
            <pc:sldMk cId="2488768026" sldId="262"/>
            <ac:graphicFrameMk id="5" creationId="{6086A028-C0CA-4575-BDA7-1806AF470B4E}"/>
          </ac:graphicFrameMkLst>
        </pc:graphicFrameChg>
        <pc:graphicFrameChg chg="add del">
          <ac:chgData name="Kaushal Banthia" userId="S::kaushalbanthia@iitkgp.ac.in::c9470bb0-1336-4266-adb0-c3b972b42e2f" providerId="AD" clId="Web-{01501192-334E-4C2E-9EDD-377A88563ABD}" dt="2021-04-07T19:31:55.141" v="1413"/>
          <ac:graphicFrameMkLst>
            <pc:docMk/>
            <pc:sldMk cId="2488768026" sldId="262"/>
            <ac:graphicFrameMk id="18" creationId="{7BF2E285-A819-43A0-9248-4391B19B66FB}"/>
          </ac:graphicFrameMkLst>
        </pc:graphicFrameChg>
        <pc:graphicFrameChg chg="add del">
          <ac:chgData name="Kaushal Banthia" userId="S::kaushalbanthia@iitkgp.ac.in::c9470bb0-1336-4266-adb0-c3b972b42e2f" providerId="AD" clId="Web-{01501192-334E-4C2E-9EDD-377A88563ABD}" dt="2021-04-07T19:32:05.344" v="1415"/>
          <ac:graphicFrameMkLst>
            <pc:docMk/>
            <pc:sldMk cId="2488768026" sldId="262"/>
            <ac:graphicFrameMk id="19" creationId="{4A8FC19B-EFCD-43FD-9A8D-D42F78B81C58}"/>
          </ac:graphicFrameMkLst>
        </pc:graphicFrameChg>
        <pc:graphicFrameChg chg="add del">
          <ac:chgData name="Kaushal Banthia" userId="S::kaushalbanthia@iitkgp.ac.in::c9470bb0-1336-4266-adb0-c3b972b42e2f" providerId="AD" clId="Web-{01501192-334E-4C2E-9EDD-377A88563ABD}" dt="2021-04-07T19:33:33.424" v="1438"/>
          <ac:graphicFrameMkLst>
            <pc:docMk/>
            <pc:sldMk cId="2488768026" sldId="262"/>
            <ac:graphicFrameMk id="20" creationId="{D5CCB662-8C9B-4504-97B3-760CE7C24D0D}"/>
          </ac:graphicFrameMkLst>
        </pc:graphicFrameChg>
        <pc:picChg chg="add">
          <ac:chgData name="Kaushal Banthia" userId="S::kaushalbanthia@iitkgp.ac.in::c9470bb0-1336-4266-adb0-c3b972b42e2f" providerId="AD" clId="Web-{01501192-334E-4C2E-9EDD-377A88563ABD}" dt="2021-04-07T19:34:35.645" v="1441"/>
          <ac:picMkLst>
            <pc:docMk/>
            <pc:sldMk cId="2488768026" sldId="262"/>
            <ac:picMk id="34" creationId="{595E59CC-7059-4455-9789-EDFBBE8F5A98}"/>
          </ac:picMkLst>
        </pc:picChg>
      </pc:sldChg>
      <pc:sldChg chg="addSp delSp modSp new mod setBg">
        <pc:chgData name="Kaushal Banthia" userId="S::kaushalbanthia@iitkgp.ac.in::c9470bb0-1336-4266-adb0-c3b972b42e2f" providerId="AD" clId="Web-{01501192-334E-4C2E-9EDD-377A88563ABD}" dt="2021-04-07T19:55:53.163" v="1641"/>
        <pc:sldMkLst>
          <pc:docMk/>
          <pc:sldMk cId="927421597" sldId="263"/>
        </pc:sldMkLst>
        <pc:spChg chg="del">
          <ac:chgData name="Kaushal Banthia" userId="S::kaushalbanthia@iitkgp.ac.in::c9470bb0-1336-4266-adb0-c3b972b42e2f" providerId="AD" clId="Web-{01501192-334E-4C2E-9EDD-377A88563ABD}" dt="2021-04-07T19:42:45.251" v="1584"/>
          <ac:spMkLst>
            <pc:docMk/>
            <pc:sldMk cId="927421597" sldId="263"/>
            <ac:spMk id="2" creationId="{52149FB4-A01B-466F-84F8-3248A211834D}"/>
          </ac:spMkLst>
        </pc:spChg>
        <pc:spChg chg="del">
          <ac:chgData name="Kaushal Banthia" userId="S::kaushalbanthia@iitkgp.ac.in::c9470bb0-1336-4266-adb0-c3b972b42e2f" providerId="AD" clId="Web-{01501192-334E-4C2E-9EDD-377A88563ABD}" dt="2021-04-07T19:42:47.408" v="1585"/>
          <ac:spMkLst>
            <pc:docMk/>
            <pc:sldMk cId="927421597" sldId="263"/>
            <ac:spMk id="3" creationId="{F04D6238-EA70-4FF6-80E0-7A1863D01FE5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0.262" v="1596"/>
          <ac:spMkLst>
            <pc:docMk/>
            <pc:sldMk cId="927421597" sldId="263"/>
            <ac:spMk id="8" creationId="{799448F2-0E5B-42DA-B2D1-11A14E947BD4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3:30.284" v="1589"/>
          <ac:spMkLst>
            <pc:docMk/>
            <pc:sldMk cId="927421597" sldId="263"/>
            <ac:spMk id="9" creationId="{3DAD86CA-8235-409B-982B-5E7A033E2392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0.262" v="1596"/>
          <ac:spMkLst>
            <pc:docMk/>
            <pc:sldMk cId="927421597" sldId="263"/>
            <ac:spMk id="10" creationId="{4E8A7552-20E1-4F34-ADAB-C1DB6634D47E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3:30.284" v="1589"/>
          <ac:spMkLst>
            <pc:docMk/>
            <pc:sldMk cId="927421597" sldId="263"/>
            <ac:spMk id="11" creationId="{9F234FBA-3501-47B4-AE0C-AA4AFBC8F603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2.481" v="1598"/>
          <ac:spMkLst>
            <pc:docMk/>
            <pc:sldMk cId="927421597" sldId="263"/>
            <ac:spMk id="12" creationId="{9527FCEA-6143-4C5E-8C45-8AC9237ADE89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3:30.284" v="1589"/>
          <ac:spMkLst>
            <pc:docMk/>
            <pc:sldMk cId="927421597" sldId="263"/>
            <ac:spMk id="13" creationId="{B5EF893B-0491-416E-9D33-BADE9600792A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2.481" v="1598"/>
          <ac:spMkLst>
            <pc:docMk/>
            <pc:sldMk cId="927421597" sldId="263"/>
            <ac:spMk id="14" creationId="{1A9F23AD-7A55-49F3-A3EC-743F47F36B0E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2.481" v="1598"/>
          <ac:spMkLst>
            <pc:docMk/>
            <pc:sldMk cId="927421597" sldId="263"/>
            <ac:spMk id="16" creationId="{D7D9F91F-72C9-4DB9-ABD0-A8180D8262D5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2.481" v="1598"/>
          <ac:spMkLst>
            <pc:docMk/>
            <pc:sldMk cId="927421597" sldId="263"/>
            <ac:spMk id="17" creationId="{BE016956-CE9F-4946-8834-A8BC3529D0F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4.637" v="1600"/>
          <ac:spMkLst>
            <pc:docMk/>
            <pc:sldMk cId="927421597" sldId="263"/>
            <ac:spMk id="18" creationId="{BFDC535F-AC0A-417D-96AB-6706BECACD95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4.637" v="1600"/>
          <ac:spMkLst>
            <pc:docMk/>
            <pc:sldMk cId="927421597" sldId="263"/>
            <ac:spMk id="19" creationId="{97AAAF8E-31DB-4148-8FCA-4D8233D691C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4.637" v="1600"/>
          <ac:spMkLst>
            <pc:docMk/>
            <pc:sldMk cId="927421597" sldId="263"/>
            <ac:spMk id="20" creationId="{AA274328-4774-4DF9-BA53-452565122FBB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14.637" v="1600"/>
          <ac:spMkLst>
            <pc:docMk/>
            <pc:sldMk cId="927421597" sldId="263"/>
            <ac:spMk id="21" creationId="{01C7B46D-2FEF-4FAA-915B-8B21A66BB647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27.340" v="1608"/>
          <ac:spMkLst>
            <pc:docMk/>
            <pc:sldMk cId="927421597" sldId="263"/>
            <ac:spMk id="22" creationId="{799448F2-0E5B-42DA-B2D1-11A14E947BD4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19:49:27.340" v="1608"/>
          <ac:spMkLst>
            <pc:docMk/>
            <pc:sldMk cId="927421597" sldId="263"/>
            <ac:spMk id="23" creationId="{4E8A7552-20E1-4F34-ADAB-C1DB6634D47E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3.163" v="1641"/>
          <ac:spMkLst>
            <pc:docMk/>
            <pc:sldMk cId="927421597" sldId="263"/>
            <ac:spMk id="24" creationId="{3DAD86CA-8235-409B-982B-5E7A033E2392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3.163" v="1641"/>
          <ac:spMkLst>
            <pc:docMk/>
            <pc:sldMk cId="927421597" sldId="263"/>
            <ac:spMk id="25" creationId="{9F234FBA-3501-47B4-AE0C-AA4AFBC8F603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3.163" v="1641"/>
          <ac:spMkLst>
            <pc:docMk/>
            <pc:sldMk cId="927421597" sldId="263"/>
            <ac:spMk id="26" creationId="{B5EF893B-0491-416E-9D33-BADE9600792A}"/>
          </ac:spMkLst>
        </pc:spChg>
        <pc:picChg chg="add mod ord">
          <ac:chgData name="Kaushal Banthia" userId="S::kaushalbanthia@iitkgp.ac.in::c9470bb0-1336-4266-adb0-c3b972b42e2f" providerId="AD" clId="Web-{01501192-334E-4C2E-9EDD-377A88563ABD}" dt="2021-04-07T19:55:53.163" v="1641"/>
          <ac:picMkLst>
            <pc:docMk/>
            <pc:sldMk cId="927421597" sldId="263"/>
            <ac:picMk id="4" creationId="{A26D56D3-BC33-4854-B749-716F65CD5318}"/>
          </ac:picMkLst>
        </pc:picChg>
        <pc:picChg chg="add del mod ord">
          <ac:chgData name="Kaushal Banthia" userId="S::kaushalbanthia@iitkgp.ac.in::c9470bb0-1336-4266-adb0-c3b972b42e2f" providerId="AD" clId="Web-{01501192-334E-4C2E-9EDD-377A88563ABD}" dt="2021-04-07T19:55:33.584" v="1631"/>
          <ac:picMkLst>
            <pc:docMk/>
            <pc:sldMk cId="927421597" sldId="263"/>
            <ac:picMk id="5" creationId="{01F5C405-FF69-4D14-A9CC-009F82364440}"/>
          </ac:picMkLst>
        </pc:picChg>
        <pc:picChg chg="add del mod">
          <ac:chgData name="Kaushal Banthia" userId="S::kaushalbanthia@iitkgp.ac.in::c9470bb0-1336-4266-adb0-c3b972b42e2f" providerId="AD" clId="Web-{01501192-334E-4C2E-9EDD-377A88563ABD}" dt="2021-04-07T19:49:32.481" v="1611"/>
          <ac:picMkLst>
            <pc:docMk/>
            <pc:sldMk cId="927421597" sldId="263"/>
            <ac:picMk id="6" creationId="{82B69313-5CAD-43B8-95B6-E245543DBCE3}"/>
          </ac:picMkLst>
        </pc:picChg>
        <pc:picChg chg="add del mod">
          <ac:chgData name="Kaushal Banthia" userId="S::kaushalbanthia@iitkgp.ac.in::c9470bb0-1336-4266-adb0-c3b972b42e2f" providerId="AD" clId="Web-{01501192-334E-4C2E-9EDD-377A88563ABD}" dt="2021-04-07T19:55:42.960" v="1636"/>
          <ac:picMkLst>
            <pc:docMk/>
            <pc:sldMk cId="927421597" sldId="263"/>
            <ac:picMk id="7" creationId="{6712C952-3C28-4862-A663-9D0CAFAFBB6C}"/>
          </ac:picMkLst>
        </pc:picChg>
        <pc:cxnChg chg="add del">
          <ac:chgData name="Kaushal Banthia" userId="S::kaushalbanthia@iitkgp.ac.in::c9470bb0-1336-4266-adb0-c3b972b42e2f" providerId="AD" clId="Web-{01501192-334E-4C2E-9EDD-377A88563ABD}" dt="2021-04-07T19:43:30.284" v="1589"/>
          <ac:cxnSpMkLst>
            <pc:docMk/>
            <pc:sldMk cId="927421597" sldId="263"/>
            <ac:cxnSpMk id="15" creationId="{469F4FF8-F8B0-4630-BA1B-0D8B324CD5FF}"/>
          </ac:cxnSpMkLst>
        </pc:cxnChg>
        <pc:cxnChg chg="add">
          <ac:chgData name="Kaushal Banthia" userId="S::kaushalbanthia@iitkgp.ac.in::c9470bb0-1336-4266-adb0-c3b972b42e2f" providerId="AD" clId="Web-{01501192-334E-4C2E-9EDD-377A88563ABD}" dt="2021-04-07T19:55:53.163" v="1641"/>
          <ac:cxnSpMkLst>
            <pc:docMk/>
            <pc:sldMk cId="927421597" sldId="263"/>
            <ac:cxnSpMk id="27" creationId="{469F4FF8-F8B0-4630-BA1B-0D8B324CD5FF}"/>
          </ac:cxnSpMkLst>
        </pc:cxnChg>
      </pc:sldChg>
      <pc:sldChg chg="new del">
        <pc:chgData name="Kaushal Banthia" userId="S::kaushalbanthia@iitkgp.ac.in::c9470bb0-1336-4266-adb0-c3b972b42e2f" providerId="AD" clId="Web-{01501192-334E-4C2E-9EDD-377A88563ABD}" dt="2021-04-07T19:35:21.162" v="1444"/>
        <pc:sldMkLst>
          <pc:docMk/>
          <pc:sldMk cId="1498042552" sldId="263"/>
        </pc:sldMkLst>
      </pc:sldChg>
      <pc:sldChg chg="addSp delSp modSp new mod setBg">
        <pc:chgData name="Kaushal Banthia" userId="S::kaushalbanthia@iitkgp.ac.in::c9470bb0-1336-4266-adb0-c3b972b42e2f" providerId="AD" clId="Web-{01501192-334E-4C2E-9EDD-377A88563ABD}" dt="2021-04-07T19:58:23.511" v="1674"/>
        <pc:sldMkLst>
          <pc:docMk/>
          <pc:sldMk cId="3472240188" sldId="264"/>
        </pc:sldMkLst>
        <pc:spChg chg="del">
          <ac:chgData name="Kaushal Banthia" userId="S::kaushalbanthia@iitkgp.ac.in::c9470bb0-1336-4266-adb0-c3b972b42e2f" providerId="AD" clId="Web-{01501192-334E-4C2E-9EDD-377A88563ABD}" dt="2021-04-07T19:55:23.053" v="1629"/>
          <ac:spMkLst>
            <pc:docMk/>
            <pc:sldMk cId="3472240188" sldId="264"/>
            <ac:spMk id="2" creationId="{B056EE52-1C40-4060-B96A-7E5D77F3A259}"/>
          </ac:spMkLst>
        </pc:spChg>
        <pc:spChg chg="del">
          <ac:chgData name="Kaushal Banthia" userId="S::kaushalbanthia@iitkgp.ac.in::c9470bb0-1336-4266-adb0-c3b972b42e2f" providerId="AD" clId="Web-{01501192-334E-4C2E-9EDD-377A88563ABD}" dt="2021-04-07T19:55:21.787" v="1628"/>
          <ac:spMkLst>
            <pc:docMk/>
            <pc:sldMk cId="3472240188" sldId="264"/>
            <ac:spMk id="3" creationId="{EA6CCCBA-7B02-45D9-A021-2578DDDB2E0B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8:23.511" v="1674"/>
          <ac:spMkLst>
            <pc:docMk/>
            <pc:sldMk cId="3472240188" sldId="264"/>
            <ac:spMk id="10" creationId="{3DAD86CA-8235-409B-982B-5E7A033E2392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8:23.511" v="1674"/>
          <ac:spMkLst>
            <pc:docMk/>
            <pc:sldMk cId="3472240188" sldId="264"/>
            <ac:spMk id="12" creationId="{9F234FBA-3501-47B4-AE0C-AA4AFBC8F603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8:23.511" v="1674"/>
          <ac:spMkLst>
            <pc:docMk/>
            <pc:sldMk cId="3472240188" sldId="264"/>
            <ac:spMk id="14" creationId="{B5EF893B-0491-416E-9D33-BADE9600792A}"/>
          </ac:spMkLst>
        </pc:spChg>
        <pc:picChg chg="add del mod">
          <ac:chgData name="Kaushal Banthia" userId="S::kaushalbanthia@iitkgp.ac.in::c9470bb0-1336-4266-adb0-c3b972b42e2f" providerId="AD" clId="Web-{01501192-334E-4C2E-9EDD-377A88563ABD}" dt="2021-04-07T19:58:14.088" v="1669"/>
          <ac:picMkLst>
            <pc:docMk/>
            <pc:sldMk cId="3472240188" sldId="264"/>
            <ac:picMk id="4" creationId="{33DF6DE2-9DC8-478C-A5B4-E74FC8B451B1}"/>
          </ac:picMkLst>
        </pc:picChg>
        <pc:picChg chg="add mod">
          <ac:chgData name="Kaushal Banthia" userId="S::kaushalbanthia@iitkgp.ac.in::c9470bb0-1336-4266-adb0-c3b972b42e2f" providerId="AD" clId="Web-{01501192-334E-4C2E-9EDD-377A88563ABD}" dt="2021-04-07T19:58:23.511" v="1674"/>
          <ac:picMkLst>
            <pc:docMk/>
            <pc:sldMk cId="3472240188" sldId="264"/>
            <ac:picMk id="5" creationId="{9D4657DD-3D65-4411-8242-61838F2C9B32}"/>
          </ac:picMkLst>
        </pc:picChg>
        <pc:cxnChg chg="add">
          <ac:chgData name="Kaushal Banthia" userId="S::kaushalbanthia@iitkgp.ac.in::c9470bb0-1336-4266-adb0-c3b972b42e2f" providerId="AD" clId="Web-{01501192-334E-4C2E-9EDD-377A88563ABD}" dt="2021-04-07T19:58:23.511" v="1674"/>
          <ac:cxnSpMkLst>
            <pc:docMk/>
            <pc:sldMk cId="3472240188" sldId="264"/>
            <ac:cxnSpMk id="16" creationId="{469F4FF8-F8B0-4630-BA1B-0D8B324CD5FF}"/>
          </ac:cxnSpMkLst>
        </pc:cxnChg>
      </pc:sldChg>
      <pc:sldChg chg="addSp delSp modSp new mod setBg">
        <pc:chgData name="Kaushal Banthia" userId="S::kaushalbanthia@iitkgp.ac.in::c9470bb0-1336-4266-adb0-c3b972b42e2f" providerId="AD" clId="Web-{01501192-334E-4C2E-9EDD-377A88563ABD}" dt="2021-04-07T19:57:33.103" v="1664" actId="1076"/>
        <pc:sldMkLst>
          <pc:docMk/>
          <pc:sldMk cId="1179970964" sldId="265"/>
        </pc:sldMkLst>
        <pc:spChg chg="del">
          <ac:chgData name="Kaushal Banthia" userId="S::kaushalbanthia@iitkgp.ac.in::c9470bb0-1336-4266-adb0-c3b972b42e2f" providerId="AD" clId="Web-{01501192-334E-4C2E-9EDD-377A88563ABD}" dt="2021-04-07T19:55:39.334" v="1634"/>
          <ac:spMkLst>
            <pc:docMk/>
            <pc:sldMk cId="1179970964" sldId="265"/>
            <ac:spMk id="2" creationId="{DC8A2234-942F-4399-88AF-A27C27F729E2}"/>
          </ac:spMkLst>
        </pc:spChg>
        <pc:spChg chg="del">
          <ac:chgData name="Kaushal Banthia" userId="S::kaushalbanthia@iitkgp.ac.in::c9470bb0-1336-4266-adb0-c3b972b42e2f" providerId="AD" clId="Web-{01501192-334E-4C2E-9EDD-377A88563ABD}" dt="2021-04-07T19:55:38.788" v="1633"/>
          <ac:spMkLst>
            <pc:docMk/>
            <pc:sldMk cId="1179970964" sldId="265"/>
            <ac:spMk id="3" creationId="{AFB5FAA3-59CA-4BBA-B13F-5E16E7B8D7DE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7.476" v="1642"/>
          <ac:spMkLst>
            <pc:docMk/>
            <pc:sldMk cId="1179970964" sldId="265"/>
            <ac:spMk id="9" creationId="{F3060C83-F051-4F0E-ABAD-AA0DFC48B218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7.476" v="1642"/>
          <ac:spMkLst>
            <pc:docMk/>
            <pc:sldMk cId="1179970964" sldId="265"/>
            <ac:spMk id="11" creationId="{83C98ABE-055B-441F-B07E-44F97F083C39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7.476" v="1642"/>
          <ac:spMkLst>
            <pc:docMk/>
            <pc:sldMk cId="1179970964" sldId="265"/>
            <ac:spMk id="13" creationId="{29FDB030-9B49-4CED-8CCD-4D99382388AC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7.476" v="1642"/>
          <ac:spMkLst>
            <pc:docMk/>
            <pc:sldMk cId="1179970964" sldId="265"/>
            <ac:spMk id="15" creationId="{3783CA14-24A1-485C-8B30-D6A5D87987AD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7.476" v="1642"/>
          <ac:spMkLst>
            <pc:docMk/>
            <pc:sldMk cId="1179970964" sldId="265"/>
            <ac:spMk id="17" creationId="{9A97C86A-04D6-40F7-AE84-31AB43E6A846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7.476" v="1642"/>
          <ac:spMkLst>
            <pc:docMk/>
            <pc:sldMk cId="1179970964" sldId="265"/>
            <ac:spMk id="19" creationId="{FF9F2414-84E8-453E-B1F3-389FDE8192D9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5:57.476" v="1642"/>
          <ac:spMkLst>
            <pc:docMk/>
            <pc:sldMk cId="1179970964" sldId="265"/>
            <ac:spMk id="21" creationId="{3ECA69A1-7536-43AC-85EF-C7106179F5ED}"/>
          </ac:spMkLst>
        </pc:spChg>
        <pc:picChg chg="add del mod">
          <ac:chgData name="Kaushal Banthia" userId="S::kaushalbanthia@iitkgp.ac.in::c9470bb0-1336-4266-adb0-c3b972b42e2f" providerId="AD" clId="Web-{01501192-334E-4C2E-9EDD-377A88563ABD}" dt="2021-04-07T19:57:02.087" v="1653"/>
          <ac:picMkLst>
            <pc:docMk/>
            <pc:sldMk cId="1179970964" sldId="265"/>
            <ac:picMk id="4" creationId="{2D21CCB7-A4A9-469C-8529-7013D0DBE13B}"/>
          </ac:picMkLst>
        </pc:picChg>
        <pc:picChg chg="add mod">
          <ac:chgData name="Kaushal Banthia" userId="S::kaushalbanthia@iitkgp.ac.in::c9470bb0-1336-4266-adb0-c3b972b42e2f" providerId="AD" clId="Web-{01501192-334E-4C2E-9EDD-377A88563ABD}" dt="2021-04-07T19:57:33.103" v="1664" actId="1076"/>
          <ac:picMkLst>
            <pc:docMk/>
            <pc:sldMk cId="1179970964" sldId="265"/>
            <ac:picMk id="5" creationId="{D4AD2568-7528-4573-B8AC-F8FADA18EC3B}"/>
          </ac:picMkLst>
        </pc:picChg>
      </pc:sldChg>
      <pc:sldChg chg="addSp delSp modSp new mod setBg">
        <pc:chgData name="Kaushal Banthia" userId="S::kaushalbanthia@iitkgp.ac.in::c9470bb0-1336-4266-adb0-c3b972b42e2f" providerId="AD" clId="Web-{01501192-334E-4C2E-9EDD-377A88563ABD}" dt="2021-04-07T19:56:41.430" v="1652" actId="1076"/>
        <pc:sldMkLst>
          <pc:docMk/>
          <pc:sldMk cId="3646997785" sldId="266"/>
        </pc:sldMkLst>
        <pc:spChg chg="del">
          <ac:chgData name="Kaushal Banthia" userId="S::kaushalbanthia@iitkgp.ac.in::c9470bb0-1336-4266-adb0-c3b972b42e2f" providerId="AD" clId="Web-{01501192-334E-4C2E-9EDD-377A88563ABD}" dt="2021-04-07T19:55:48.616" v="1639"/>
          <ac:spMkLst>
            <pc:docMk/>
            <pc:sldMk cId="3646997785" sldId="266"/>
            <ac:spMk id="2" creationId="{6EA40EF6-8ED6-49F6-885E-E9E6FBAD51E9}"/>
          </ac:spMkLst>
        </pc:spChg>
        <pc:spChg chg="del">
          <ac:chgData name="Kaushal Banthia" userId="S::kaushalbanthia@iitkgp.ac.in::c9470bb0-1336-4266-adb0-c3b972b42e2f" providerId="AD" clId="Web-{01501192-334E-4C2E-9EDD-377A88563ABD}" dt="2021-04-07T19:55:48.053" v="1638"/>
          <ac:spMkLst>
            <pc:docMk/>
            <pc:sldMk cId="3646997785" sldId="266"/>
            <ac:spMk id="3" creationId="{3A3ACFD6-68A3-41E7-BA8E-AD8F57E230DA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6:03.835" v="1643"/>
          <ac:spMkLst>
            <pc:docMk/>
            <pc:sldMk cId="3646997785" sldId="266"/>
            <ac:spMk id="9" creationId="{86FF76B9-219D-4469-AF87-0236D29032F1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6:03.835" v="1643"/>
          <ac:spMkLst>
            <pc:docMk/>
            <pc:sldMk cId="3646997785" sldId="266"/>
            <ac:spMk id="15" creationId="{2E80C965-DB6D-4F81-9E9E-B027384D0BD6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19:56:03.835" v="1643"/>
          <ac:spMkLst>
            <pc:docMk/>
            <pc:sldMk cId="3646997785" sldId="266"/>
            <ac:spMk id="17" creationId="{633C5E46-DAC5-4661-9C87-22B08E2A512F}"/>
          </ac:spMkLst>
        </pc:spChg>
        <pc:grpChg chg="add">
          <ac:chgData name="Kaushal Banthia" userId="S::kaushalbanthia@iitkgp.ac.in::c9470bb0-1336-4266-adb0-c3b972b42e2f" providerId="AD" clId="Web-{01501192-334E-4C2E-9EDD-377A88563ABD}" dt="2021-04-07T19:56:03.835" v="1643"/>
          <ac:grpSpMkLst>
            <pc:docMk/>
            <pc:sldMk cId="3646997785" sldId="266"/>
            <ac:grpSpMk id="11" creationId="{DB88BD78-87E1-424D-B479-C37D8E41B12E}"/>
          </ac:grpSpMkLst>
        </pc:grpChg>
        <pc:picChg chg="add del mod">
          <ac:chgData name="Kaushal Banthia" userId="S::kaushalbanthia@iitkgp.ac.in::c9470bb0-1336-4266-adb0-c3b972b42e2f" providerId="AD" clId="Web-{01501192-334E-4C2E-9EDD-377A88563ABD}" dt="2021-04-07T19:56:25.211" v="1644"/>
          <ac:picMkLst>
            <pc:docMk/>
            <pc:sldMk cId="3646997785" sldId="266"/>
            <ac:picMk id="4" creationId="{1AB92F65-4A9C-40C0-9293-99F62C3CA531}"/>
          </ac:picMkLst>
        </pc:picChg>
        <pc:picChg chg="add mod">
          <ac:chgData name="Kaushal Banthia" userId="S::kaushalbanthia@iitkgp.ac.in::c9470bb0-1336-4266-adb0-c3b972b42e2f" providerId="AD" clId="Web-{01501192-334E-4C2E-9EDD-377A88563ABD}" dt="2021-04-07T19:56:41.430" v="1652" actId="1076"/>
          <ac:picMkLst>
            <pc:docMk/>
            <pc:sldMk cId="3646997785" sldId="266"/>
            <ac:picMk id="5" creationId="{15FF5E96-7142-489F-88D0-0E08AD497A61}"/>
          </ac:picMkLst>
        </pc:picChg>
      </pc:sldChg>
      <pc:sldChg chg="addSp delSp modSp new mod setBg">
        <pc:chgData name="Kaushal Banthia" userId="S::kaushalbanthia@iitkgp.ac.in::c9470bb0-1336-4266-adb0-c3b972b42e2f" providerId="AD" clId="Web-{01501192-334E-4C2E-9EDD-377A88563ABD}" dt="2021-04-07T20:01:27.609" v="1684"/>
        <pc:sldMkLst>
          <pc:docMk/>
          <pc:sldMk cId="4147321427" sldId="267"/>
        </pc:sldMkLst>
        <pc:spChg chg="del">
          <ac:chgData name="Kaushal Banthia" userId="S::kaushalbanthia@iitkgp.ac.in::c9470bb0-1336-4266-adb0-c3b972b42e2f" providerId="AD" clId="Web-{01501192-334E-4C2E-9EDD-377A88563ABD}" dt="2021-04-07T20:01:09.671" v="1677"/>
          <ac:spMkLst>
            <pc:docMk/>
            <pc:sldMk cId="4147321427" sldId="267"/>
            <ac:spMk id="2" creationId="{A3AC2B3F-02E9-4809-9E4B-0FEA0E22D4A3}"/>
          </ac:spMkLst>
        </pc:spChg>
        <pc:spChg chg="del">
          <ac:chgData name="Kaushal Banthia" userId="S::kaushalbanthia@iitkgp.ac.in::c9470bb0-1336-4266-adb0-c3b972b42e2f" providerId="AD" clId="Web-{01501192-334E-4C2E-9EDD-377A88563ABD}" dt="2021-04-07T20:01:09.077" v="1676"/>
          <ac:spMkLst>
            <pc:docMk/>
            <pc:sldMk cId="4147321427" sldId="267"/>
            <ac:spMk id="3" creationId="{FA639F7E-2935-4EA6-A2B5-AD26BC521BE0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20:01:27.609" v="1684"/>
          <ac:spMkLst>
            <pc:docMk/>
            <pc:sldMk cId="4147321427" sldId="267"/>
            <ac:spMk id="9" creationId="{F3060C83-F051-4F0E-ABAD-AA0DFC48B218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20:01:27.609" v="1684"/>
          <ac:spMkLst>
            <pc:docMk/>
            <pc:sldMk cId="4147321427" sldId="267"/>
            <ac:spMk id="11" creationId="{83C98ABE-055B-441F-B07E-44F97F083C39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20:01:27.609" v="1684"/>
          <ac:spMkLst>
            <pc:docMk/>
            <pc:sldMk cId="4147321427" sldId="267"/>
            <ac:spMk id="13" creationId="{29FDB030-9B49-4CED-8CCD-4D99382388AC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20:01:27.609" v="1684"/>
          <ac:spMkLst>
            <pc:docMk/>
            <pc:sldMk cId="4147321427" sldId="267"/>
            <ac:spMk id="15" creationId="{3783CA14-24A1-485C-8B30-D6A5D87987AD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20:01:27.609" v="1684"/>
          <ac:spMkLst>
            <pc:docMk/>
            <pc:sldMk cId="4147321427" sldId="267"/>
            <ac:spMk id="17" creationId="{9A97C86A-04D6-40F7-AE84-31AB43E6A846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20:01:27.609" v="1684"/>
          <ac:spMkLst>
            <pc:docMk/>
            <pc:sldMk cId="4147321427" sldId="267"/>
            <ac:spMk id="19" creationId="{FF9F2414-84E8-453E-B1F3-389FDE8192D9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20:01:27.609" v="1684"/>
          <ac:spMkLst>
            <pc:docMk/>
            <pc:sldMk cId="4147321427" sldId="267"/>
            <ac:spMk id="21" creationId="{3ECA69A1-7536-43AC-85EF-C7106179F5ED}"/>
          </ac:spMkLst>
        </pc:spChg>
        <pc:picChg chg="add mod">
          <ac:chgData name="Kaushal Banthia" userId="S::kaushalbanthia@iitkgp.ac.in::c9470bb0-1336-4266-adb0-c3b972b42e2f" providerId="AD" clId="Web-{01501192-334E-4C2E-9EDD-377A88563ABD}" dt="2021-04-07T20:01:27.609" v="1684"/>
          <ac:picMkLst>
            <pc:docMk/>
            <pc:sldMk cId="4147321427" sldId="267"/>
            <ac:picMk id="4" creationId="{4D699D80-2D4E-4471-8412-81FB37BDD734}"/>
          </ac:picMkLst>
        </pc:picChg>
      </pc:sldChg>
      <pc:sldChg chg="addSp delSp modSp new mod setBg setClrOvrMap">
        <pc:chgData name="Kaushal Banthia" userId="S::kaushalbanthia@iitkgp.ac.in::c9470bb0-1336-4266-adb0-c3b972b42e2f" providerId="AD" clId="Web-{01501192-334E-4C2E-9EDD-377A88563ABD}" dt="2021-04-07T20:07:31.540" v="1689"/>
        <pc:sldMkLst>
          <pc:docMk/>
          <pc:sldMk cId="646214235" sldId="268"/>
        </pc:sldMkLst>
        <pc:spChg chg="del">
          <ac:chgData name="Kaushal Banthia" userId="S::kaushalbanthia@iitkgp.ac.in::c9470bb0-1336-4266-adb0-c3b972b42e2f" providerId="AD" clId="Web-{01501192-334E-4C2E-9EDD-377A88563ABD}" dt="2021-04-07T20:07:22.118" v="1687"/>
          <ac:spMkLst>
            <pc:docMk/>
            <pc:sldMk cId="646214235" sldId="268"/>
            <ac:spMk id="2" creationId="{4A5689DC-629B-43AE-9A19-0DFF1500AAB2}"/>
          </ac:spMkLst>
        </pc:spChg>
        <pc:spChg chg="del">
          <ac:chgData name="Kaushal Banthia" userId="S::kaushalbanthia@iitkgp.ac.in::c9470bb0-1336-4266-adb0-c3b972b42e2f" providerId="AD" clId="Web-{01501192-334E-4C2E-9EDD-377A88563ABD}" dt="2021-04-07T20:07:19.306" v="1686"/>
          <ac:spMkLst>
            <pc:docMk/>
            <pc:sldMk cId="646214235" sldId="268"/>
            <ac:spMk id="3" creationId="{77E709BE-46B4-4F01-9814-A62821527F48}"/>
          </ac:spMkLst>
        </pc:spChg>
        <pc:picChg chg="add mod">
          <ac:chgData name="Kaushal Banthia" userId="S::kaushalbanthia@iitkgp.ac.in::c9470bb0-1336-4266-adb0-c3b972b42e2f" providerId="AD" clId="Web-{01501192-334E-4C2E-9EDD-377A88563ABD}" dt="2021-04-07T20:07:31.540" v="1689"/>
          <ac:picMkLst>
            <pc:docMk/>
            <pc:sldMk cId="646214235" sldId="268"/>
            <ac:picMk id="4" creationId="{45EFC569-8928-48C5-AB78-FD2D0C3CB9D6}"/>
          </ac:picMkLst>
        </pc:picChg>
      </pc:sldChg>
      <pc:sldChg chg="addSp delSp modSp new mod setBg setClrOvrMap">
        <pc:chgData name="Kaushal Banthia" userId="S::kaushalbanthia@iitkgp.ac.in::c9470bb0-1336-4266-adb0-c3b972b42e2f" providerId="AD" clId="Web-{01501192-334E-4C2E-9EDD-377A88563ABD}" dt="2021-04-07T20:11:23.890" v="1711"/>
        <pc:sldMkLst>
          <pc:docMk/>
          <pc:sldMk cId="4241704214" sldId="269"/>
        </pc:sldMkLst>
        <pc:spChg chg="del">
          <ac:chgData name="Kaushal Banthia" userId="S::kaushalbanthia@iitkgp.ac.in::c9470bb0-1336-4266-adb0-c3b972b42e2f" providerId="AD" clId="Web-{01501192-334E-4C2E-9EDD-377A88563ABD}" dt="2021-04-07T20:10:08.310" v="1692"/>
          <ac:spMkLst>
            <pc:docMk/>
            <pc:sldMk cId="4241704214" sldId="269"/>
            <ac:spMk id="2" creationId="{B4723DD1-A548-41B8-97D4-0289D6026BAB}"/>
          </ac:spMkLst>
        </pc:spChg>
        <pc:spChg chg="del">
          <ac:chgData name="Kaushal Banthia" userId="S::kaushalbanthia@iitkgp.ac.in::c9470bb0-1336-4266-adb0-c3b972b42e2f" providerId="AD" clId="Web-{01501192-334E-4C2E-9EDD-377A88563ABD}" dt="2021-04-07T20:10:05.857" v="1691"/>
          <ac:spMkLst>
            <pc:docMk/>
            <pc:sldMk cId="4241704214" sldId="269"/>
            <ac:spMk id="3" creationId="{E451B600-3355-459B-9B9D-93E0E426FA3D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20:11:23.890" v="1711"/>
          <ac:spMkLst>
            <pc:docMk/>
            <pc:sldMk cId="4241704214" sldId="269"/>
            <ac:spMk id="7" creationId="{32BC26D8-82FB-445E-AA49-62A77D7C1EE0}"/>
          </ac:spMkLst>
        </pc:spChg>
        <pc:spChg chg="add">
          <ac:chgData name="Kaushal Banthia" userId="S::kaushalbanthia@iitkgp.ac.in::c9470bb0-1336-4266-adb0-c3b972b42e2f" providerId="AD" clId="Web-{01501192-334E-4C2E-9EDD-377A88563ABD}" dt="2021-04-07T20:11:23.890" v="1711"/>
          <ac:spMkLst>
            <pc:docMk/>
            <pc:sldMk cId="4241704214" sldId="269"/>
            <ac:spMk id="8" creationId="{CB44330D-EA18-4254-AA95-EB49948539B8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20:10:24.092" v="1695"/>
          <ac:spMkLst>
            <pc:docMk/>
            <pc:sldMk cId="4241704214" sldId="269"/>
            <ac:spMk id="9" creationId="{F3060C83-F051-4F0E-ABAD-AA0DFC48B218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20:10:40.795" v="1699"/>
          <ac:spMkLst>
            <pc:docMk/>
            <pc:sldMk cId="4241704214" sldId="269"/>
            <ac:spMk id="10" creationId="{0D1D8088-559A-46A5-A801-CDF0B9476BED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20:10:24.092" v="1695"/>
          <ac:spMkLst>
            <pc:docMk/>
            <pc:sldMk cId="4241704214" sldId="269"/>
            <ac:spMk id="11" creationId="{83C98ABE-055B-441F-B07E-44F97F083C39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20:10:24.092" v="1695"/>
          <ac:spMkLst>
            <pc:docMk/>
            <pc:sldMk cId="4241704214" sldId="269"/>
            <ac:spMk id="13" creationId="{29FDB030-9B49-4CED-8CCD-4D99382388AC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20:10:24.092" v="1695"/>
          <ac:spMkLst>
            <pc:docMk/>
            <pc:sldMk cId="4241704214" sldId="269"/>
            <ac:spMk id="15" creationId="{3783CA14-24A1-485C-8B30-D6A5D87987AD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20:10:40.795" v="1699"/>
          <ac:spMkLst>
            <pc:docMk/>
            <pc:sldMk cId="4241704214" sldId="269"/>
            <ac:spMk id="16" creationId="{3776B14B-F2F4-4825-8DA8-8C7A0F2B3960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20:10:24.092" v="1695"/>
          <ac:spMkLst>
            <pc:docMk/>
            <pc:sldMk cId="4241704214" sldId="269"/>
            <ac:spMk id="17" creationId="{9A97C86A-04D6-40F7-AE84-31AB43E6A846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20:10:24.092" v="1695"/>
          <ac:spMkLst>
            <pc:docMk/>
            <pc:sldMk cId="4241704214" sldId="269"/>
            <ac:spMk id="19" creationId="{FF9F2414-84E8-453E-B1F3-389FDE8192D9}"/>
          </ac:spMkLst>
        </pc:spChg>
        <pc:spChg chg="add del">
          <ac:chgData name="Kaushal Banthia" userId="S::kaushalbanthia@iitkgp.ac.in::c9470bb0-1336-4266-adb0-c3b972b42e2f" providerId="AD" clId="Web-{01501192-334E-4C2E-9EDD-377A88563ABD}" dt="2021-04-07T20:10:24.092" v="1695"/>
          <ac:spMkLst>
            <pc:docMk/>
            <pc:sldMk cId="4241704214" sldId="269"/>
            <ac:spMk id="21" creationId="{3ECA69A1-7536-43AC-85EF-C7106179F5ED}"/>
          </ac:spMkLst>
        </pc:spChg>
        <pc:grpChg chg="add del">
          <ac:chgData name="Kaushal Banthia" userId="S::kaushalbanthia@iitkgp.ac.in::c9470bb0-1336-4266-adb0-c3b972b42e2f" providerId="AD" clId="Web-{01501192-334E-4C2E-9EDD-377A88563ABD}" dt="2021-04-07T20:10:40.795" v="1699"/>
          <ac:grpSpMkLst>
            <pc:docMk/>
            <pc:sldMk cId="4241704214" sldId="269"/>
            <ac:grpSpMk id="12" creationId="{83E2E96F-17F7-4C8C-BDF1-6BB90A0C1D7F}"/>
          </ac:grpSpMkLst>
        </pc:grpChg>
        <pc:picChg chg="add del mod">
          <ac:chgData name="Kaushal Banthia" userId="S::kaushalbanthia@iitkgp.ac.in::c9470bb0-1336-4266-adb0-c3b972b42e2f" providerId="AD" clId="Web-{01501192-334E-4C2E-9EDD-377A88563ABD}" dt="2021-04-07T20:10:25.529" v="1696"/>
          <ac:picMkLst>
            <pc:docMk/>
            <pc:sldMk cId="4241704214" sldId="269"/>
            <ac:picMk id="4" creationId="{7B80AC16-6BB1-4270-BFB0-A7F1D0E65767}"/>
          </ac:picMkLst>
        </pc:picChg>
        <pc:picChg chg="add mod">
          <ac:chgData name="Kaushal Banthia" userId="S::kaushalbanthia@iitkgp.ac.in::c9470bb0-1336-4266-adb0-c3b972b42e2f" providerId="AD" clId="Web-{01501192-334E-4C2E-9EDD-377A88563ABD}" dt="2021-04-07T20:11:23.890" v="1711"/>
          <ac:picMkLst>
            <pc:docMk/>
            <pc:sldMk cId="4241704214" sldId="269"/>
            <ac:picMk id="5" creationId="{5C08C6C2-0B3D-4668-9CE6-3AA1D11BBA28}"/>
          </ac:picMkLst>
        </pc:picChg>
      </pc:sldChg>
    </pc:docChg>
  </pc:docChgLst>
  <pc:docChgLst>
    <pc:chgData name="Kaushal Banthia" userId="S::kaushalbanthia@iitkgp.ac.in::c9470bb0-1336-4266-adb0-c3b972b42e2f" providerId="AD" clId="Web-{31676E64-E0CB-48F2-A2CC-C3B70B04506A}"/>
    <pc:docChg chg="modSld">
      <pc:chgData name="Kaushal Banthia" userId="S::kaushalbanthia@iitkgp.ac.in::c9470bb0-1336-4266-adb0-c3b972b42e2f" providerId="AD" clId="Web-{31676E64-E0CB-48F2-A2CC-C3B70B04506A}" dt="2021-04-07T22:28:27.288" v="23" actId="20577"/>
      <pc:docMkLst>
        <pc:docMk/>
      </pc:docMkLst>
      <pc:sldChg chg="modSp">
        <pc:chgData name="Kaushal Banthia" userId="S::kaushalbanthia@iitkgp.ac.in::c9470bb0-1336-4266-adb0-c3b972b42e2f" providerId="AD" clId="Web-{31676E64-E0CB-48F2-A2CC-C3B70B04506A}" dt="2021-04-07T22:28:27.288" v="23" actId="20577"/>
        <pc:sldMkLst>
          <pc:docMk/>
          <pc:sldMk cId="578826969" sldId="261"/>
        </pc:sldMkLst>
        <pc:spChg chg="mod">
          <ac:chgData name="Kaushal Banthia" userId="S::kaushalbanthia@iitkgp.ac.in::c9470bb0-1336-4266-adb0-c3b972b42e2f" providerId="AD" clId="Web-{31676E64-E0CB-48F2-A2CC-C3B70B04506A}" dt="2021-04-07T22:28:27.288" v="23" actId="20577"/>
          <ac:spMkLst>
            <pc:docMk/>
            <pc:sldMk cId="578826969" sldId="261"/>
            <ac:spMk id="3" creationId="{E691229A-DFB7-4835-BBD1-E20A59E2F696}"/>
          </ac:spMkLst>
        </pc:spChg>
      </pc:sldChg>
    </pc:docChg>
  </pc:docChgLst>
  <pc:docChgLst>
    <pc:chgData name="Parth Tusham" userId="S::parthtusham@iitkgp.ac.in::9c9c818c-d8cc-4cd9-a40e-2d400da8c333" providerId="AD" clId="Web-{D0A3A949-30D5-4388-BC4E-3BA874E87A9A}"/>
    <pc:docChg chg="addSld modSld">
      <pc:chgData name="Parth Tusham" userId="S::parthtusham@iitkgp.ac.in::9c9c818c-d8cc-4cd9-a40e-2d400da8c333" providerId="AD" clId="Web-{D0A3A949-30D5-4388-BC4E-3BA874E87A9A}" dt="2021-04-07T18:56:23.749" v="54" actId="20577"/>
      <pc:docMkLst>
        <pc:docMk/>
      </pc:docMkLst>
      <pc:sldChg chg="modSp new">
        <pc:chgData name="Parth Tusham" userId="S::parthtusham@iitkgp.ac.in::9c9c818c-d8cc-4cd9-a40e-2d400da8c333" providerId="AD" clId="Web-{D0A3A949-30D5-4388-BC4E-3BA874E87A9A}" dt="2021-04-07T18:51:40.241" v="18" actId="20577"/>
        <pc:sldMkLst>
          <pc:docMk/>
          <pc:sldMk cId="2426981991" sldId="257"/>
        </pc:sldMkLst>
        <pc:spChg chg="mod">
          <ac:chgData name="Parth Tusham" userId="S::parthtusham@iitkgp.ac.in::9c9c818c-d8cc-4cd9-a40e-2d400da8c333" providerId="AD" clId="Web-{D0A3A949-30D5-4388-BC4E-3BA874E87A9A}" dt="2021-04-07T18:51:40.241" v="18" actId="20577"/>
          <ac:spMkLst>
            <pc:docMk/>
            <pc:sldMk cId="2426981991" sldId="257"/>
            <ac:spMk id="2" creationId="{DC99D48D-0580-4980-BC3B-BBBD19542802}"/>
          </ac:spMkLst>
        </pc:spChg>
      </pc:sldChg>
      <pc:sldChg chg="modSp">
        <pc:chgData name="Parth Tusham" userId="S::parthtusham@iitkgp.ac.in::9c9c818c-d8cc-4cd9-a40e-2d400da8c333" providerId="AD" clId="Web-{D0A3A949-30D5-4388-BC4E-3BA874E87A9A}" dt="2021-04-07T18:54:45.903" v="34" actId="20577"/>
        <pc:sldMkLst>
          <pc:docMk/>
          <pc:sldMk cId="2603751901" sldId="258"/>
        </pc:sldMkLst>
        <pc:spChg chg="mod">
          <ac:chgData name="Parth Tusham" userId="S::parthtusham@iitkgp.ac.in::9c9c818c-d8cc-4cd9-a40e-2d400da8c333" providerId="AD" clId="Web-{D0A3A949-30D5-4388-BC4E-3BA874E87A9A}" dt="2021-04-07T18:54:45.903" v="34" actId="20577"/>
          <ac:spMkLst>
            <pc:docMk/>
            <pc:sldMk cId="2603751901" sldId="258"/>
            <ac:spMk id="2" creationId="{6B0A6123-79E0-48EB-A474-C12E7F87C639}"/>
          </ac:spMkLst>
        </pc:spChg>
      </pc:sldChg>
      <pc:sldChg chg="modSp new">
        <pc:chgData name="Parth Tusham" userId="S::parthtusham@iitkgp.ac.in::9c9c818c-d8cc-4cd9-a40e-2d400da8c333" providerId="AD" clId="Web-{D0A3A949-30D5-4388-BC4E-3BA874E87A9A}" dt="2021-04-07T18:56:23.749" v="54" actId="20577"/>
        <pc:sldMkLst>
          <pc:docMk/>
          <pc:sldMk cId="3242592954" sldId="259"/>
        </pc:sldMkLst>
        <pc:spChg chg="mod">
          <ac:chgData name="Parth Tusham" userId="S::parthtusham@iitkgp.ac.in::9c9c818c-d8cc-4cd9-a40e-2d400da8c333" providerId="AD" clId="Web-{D0A3A949-30D5-4388-BC4E-3BA874E87A9A}" dt="2021-04-07T18:56:16.874" v="50" actId="20577"/>
          <ac:spMkLst>
            <pc:docMk/>
            <pc:sldMk cId="3242592954" sldId="259"/>
            <ac:spMk id="2" creationId="{6B10D875-920E-4308-9354-A7D021510B35}"/>
          </ac:spMkLst>
        </pc:spChg>
        <pc:spChg chg="mod">
          <ac:chgData name="Parth Tusham" userId="S::parthtusham@iitkgp.ac.in::9c9c818c-d8cc-4cd9-a40e-2d400da8c333" providerId="AD" clId="Web-{D0A3A949-30D5-4388-BC4E-3BA874E87A9A}" dt="2021-04-07T18:56:23.749" v="54" actId="20577"/>
          <ac:spMkLst>
            <pc:docMk/>
            <pc:sldMk cId="3242592954" sldId="259"/>
            <ac:spMk id="3" creationId="{1399C14F-1735-4ADA-B113-0E4D4ED2CAD1}"/>
          </ac:spMkLst>
        </pc:spChg>
      </pc:sldChg>
    </pc:docChg>
  </pc:docChgLst>
  <pc:docChgLst>
    <pc:chgData name="Parth Tusham" userId="S::parthtusham@iitkgp.ac.in::9c9c818c-d8cc-4cd9-a40e-2d400da8c333" providerId="AD" clId="Web-{46F3FD86-4FA9-462C-9A04-4D58DB89C0B0}"/>
    <pc:docChg chg="modSld addMainMaster delMainMaster">
      <pc:chgData name="Parth Tusham" userId="S::parthtusham@iitkgp.ac.in::9c9c818c-d8cc-4cd9-a40e-2d400da8c333" providerId="AD" clId="Web-{46F3FD86-4FA9-462C-9A04-4D58DB89C0B0}" dt="2021-04-07T18:46:52.205" v="177"/>
      <pc:docMkLst>
        <pc:docMk/>
      </pc:docMkLst>
      <pc:sldChg chg="addSp delSp modSp mod setBg modClrScheme chgLayout">
        <pc:chgData name="Parth Tusham" userId="S::parthtusham@iitkgp.ac.in::9c9c818c-d8cc-4cd9-a40e-2d400da8c333" providerId="AD" clId="Web-{46F3FD86-4FA9-462C-9A04-4D58DB89C0B0}" dt="2021-04-07T18:46:52.205" v="177"/>
        <pc:sldMkLst>
          <pc:docMk/>
          <pc:sldMk cId="109857222" sldId="256"/>
        </pc:sldMkLst>
        <pc:spChg chg="mod ord">
          <ac:chgData name="Parth Tusham" userId="S::parthtusham@iitkgp.ac.in::9c9c818c-d8cc-4cd9-a40e-2d400da8c333" providerId="AD" clId="Web-{46F3FD86-4FA9-462C-9A04-4D58DB89C0B0}" dt="2021-04-07T18:46:52.205" v="1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rth Tusham" userId="S::parthtusham@iitkgp.ac.in::9c9c818c-d8cc-4cd9-a40e-2d400da8c333" providerId="AD" clId="Web-{46F3FD86-4FA9-462C-9A04-4D58DB89C0B0}" dt="2021-04-07T18:46:52.205" v="1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43.608" v="77"/>
          <ac:spMkLst>
            <pc:docMk/>
            <pc:sldMk cId="109857222" sldId="256"/>
            <ac:spMk id="5" creationId="{9B37791B-B040-4694-BFDC-8DD132D86E8E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43.608" v="77"/>
          <ac:spMkLst>
            <pc:docMk/>
            <pc:sldMk cId="109857222" sldId="256"/>
            <ac:spMk id="7" creationId="{117E1A5F-4E44-495B-9C48-A5314F5BAF0F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50.046" v="79"/>
          <ac:spMkLst>
            <pc:docMk/>
            <pc:sldMk cId="109857222" sldId="256"/>
            <ac:spMk id="8" creationId="{23DA7759-3209-4FE2-96D1-4EEDD81E9EA0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39.686" v="75"/>
          <ac:spMkLst>
            <pc:docMk/>
            <pc:sldMk cId="109857222" sldId="256"/>
            <ac:spMk id="9" creationId="{CA5B2A81-2C8E-4963-AFD4-E539D168B475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50.046" v="79"/>
          <ac:spMkLst>
            <pc:docMk/>
            <pc:sldMk cId="109857222" sldId="256"/>
            <ac:spMk id="10" creationId="{41460DAD-8769-4C9F-9C8C-BB0443909D76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50.046" v="79"/>
          <ac:spMkLst>
            <pc:docMk/>
            <pc:sldMk cId="109857222" sldId="256"/>
            <ac:spMk id="13" creationId="{66A3F9DB-B144-47A4-9DB2-706C3908B28B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5:28.640" v="81"/>
          <ac:spMkLst>
            <pc:docMk/>
            <pc:sldMk cId="109857222" sldId="256"/>
            <ac:spMk id="14" creationId="{A6EF5A53-0A64-4CA5-B9C7-1CB97CB5CF1C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50.046" v="79"/>
          <ac:spMkLst>
            <pc:docMk/>
            <pc:sldMk cId="109857222" sldId="256"/>
            <ac:spMk id="15" creationId="{3D9A74CD-249A-437B-A289-413676038C54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5:28.640" v="81"/>
          <ac:spMkLst>
            <pc:docMk/>
            <pc:sldMk cId="109857222" sldId="256"/>
            <ac:spMk id="16" creationId="{34ABFBEA-4EB0-4D02-A2C0-1733CD3D6F12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50.046" v="79"/>
          <ac:spMkLst>
            <pc:docMk/>
            <pc:sldMk cId="109857222" sldId="256"/>
            <ac:spMk id="17" creationId="{B10BB131-AC8E-4A8E-A5D1-36260F720C3B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5:28.640" v="81"/>
          <ac:spMkLst>
            <pc:docMk/>
            <pc:sldMk cId="109857222" sldId="256"/>
            <ac:spMk id="18" creationId="{19E083F6-57F4-487B-A766-EA0462B1EED8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50.046" v="79"/>
          <ac:spMkLst>
            <pc:docMk/>
            <pc:sldMk cId="109857222" sldId="256"/>
            <ac:spMk id="19" creationId="{5B7778FC-632E-4DCA-A7CB-0D7731CCF970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5:28.640" v="81"/>
          <ac:spMkLst>
            <pc:docMk/>
            <pc:sldMk cId="109857222" sldId="256"/>
            <ac:spMk id="20" creationId="{987A0FBA-CC04-4256-A8EB-BB3C543E989C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4:50.046" v="79"/>
          <ac:spMkLst>
            <pc:docMk/>
            <pc:sldMk cId="109857222" sldId="256"/>
            <ac:spMk id="21" creationId="{FA23A907-97FB-4A8F-880A-DD77401C4296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5:28.640" v="81"/>
          <ac:spMkLst>
            <pc:docMk/>
            <pc:sldMk cId="109857222" sldId="256"/>
            <ac:spMk id="23" creationId="{A3BFB3E6-2D9E-4A5C-826F-44A91F59778D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6:52.205" v="177"/>
          <ac:spMkLst>
            <pc:docMk/>
            <pc:sldMk cId="109857222" sldId="256"/>
            <ac:spMk id="24" creationId="{4AA13AD3-0A4F-475A-BEBB-DEEFF5C096C3}"/>
          </ac:spMkLst>
        </pc:spChg>
        <pc:spChg chg="add del">
          <ac:chgData name="Parth Tusham" userId="S::parthtusham@iitkgp.ac.in::9c9c818c-d8cc-4cd9-a40e-2d400da8c333" providerId="AD" clId="Web-{46F3FD86-4FA9-462C-9A04-4D58DB89C0B0}" dt="2021-04-07T18:46:52.205" v="177"/>
          <ac:spMkLst>
            <pc:docMk/>
            <pc:sldMk cId="109857222" sldId="256"/>
            <ac:spMk id="26" creationId="{365A786E-9028-443F-8713-B9552D9A2355}"/>
          </ac:spMkLst>
        </pc:spChg>
        <pc:picChg chg="add del">
          <ac:chgData name="Parth Tusham" userId="S::parthtusham@iitkgp.ac.in::9c9c818c-d8cc-4cd9-a40e-2d400da8c333" providerId="AD" clId="Web-{46F3FD86-4FA9-462C-9A04-4D58DB89C0B0}" dt="2021-04-07T18:44:39.686" v="75"/>
          <ac:picMkLst>
            <pc:docMk/>
            <pc:sldMk cId="109857222" sldId="256"/>
            <ac:picMk id="4" creationId="{4D1AFDC5-4A25-4513-9EF5-41A853958E0C}"/>
          </ac:picMkLst>
        </pc:picChg>
        <pc:picChg chg="add del">
          <ac:chgData name="Parth Tusham" userId="S::parthtusham@iitkgp.ac.in::9c9c818c-d8cc-4cd9-a40e-2d400da8c333" providerId="AD" clId="Web-{46F3FD86-4FA9-462C-9A04-4D58DB89C0B0}" dt="2021-04-07T18:44:43.608" v="77"/>
          <ac:picMkLst>
            <pc:docMk/>
            <pc:sldMk cId="109857222" sldId="256"/>
            <ac:picMk id="6" creationId="{567728FD-FDD2-47E0-9A9E-8D4CA641BA8F}"/>
          </ac:picMkLst>
        </pc:picChg>
        <pc:picChg chg="add del">
          <ac:chgData name="Parth Tusham" userId="S::parthtusham@iitkgp.ac.in::9c9c818c-d8cc-4cd9-a40e-2d400da8c333" providerId="AD" clId="Web-{46F3FD86-4FA9-462C-9A04-4D58DB89C0B0}" dt="2021-04-07T18:44:50.046" v="79"/>
          <ac:picMkLst>
            <pc:docMk/>
            <pc:sldMk cId="109857222" sldId="256"/>
            <ac:picMk id="12" creationId="{7622EEE2-172D-436A-B01E-EEABACFCCACE}"/>
          </ac:picMkLst>
        </pc:picChg>
        <pc:picChg chg="add del">
          <ac:chgData name="Parth Tusham" userId="S::parthtusham@iitkgp.ac.in::9c9c818c-d8cc-4cd9-a40e-2d400da8c333" providerId="AD" clId="Web-{46F3FD86-4FA9-462C-9A04-4D58DB89C0B0}" dt="2021-04-07T18:45:28.640" v="81"/>
          <ac:picMkLst>
            <pc:docMk/>
            <pc:sldMk cId="109857222" sldId="256"/>
            <ac:picMk id="22" creationId="{DB272535-825C-4681-AF05-E601C98C559B}"/>
          </ac:picMkLst>
        </pc:picChg>
        <pc:picChg chg="add del">
          <ac:chgData name="Parth Tusham" userId="S::parthtusham@iitkgp.ac.in::9c9c818c-d8cc-4cd9-a40e-2d400da8c333" providerId="AD" clId="Web-{46F3FD86-4FA9-462C-9A04-4D58DB89C0B0}" dt="2021-04-07T18:46:52.205" v="177"/>
          <ac:picMkLst>
            <pc:docMk/>
            <pc:sldMk cId="109857222" sldId="256"/>
            <ac:picMk id="25" creationId="{01F45270-EFD0-4F78-9E25-739845696A20}"/>
          </ac:picMkLst>
        </pc:picChg>
        <pc:cxnChg chg="add del">
          <ac:chgData name="Parth Tusham" userId="S::parthtusham@iitkgp.ac.in::9c9c818c-d8cc-4cd9-a40e-2d400da8c333" providerId="AD" clId="Web-{46F3FD86-4FA9-462C-9A04-4D58DB89C0B0}" dt="2021-04-07T18:44:39.686" v="75"/>
          <ac:cxnSpMkLst>
            <pc:docMk/>
            <pc:sldMk cId="109857222" sldId="256"/>
            <ac:cxnSpMk id="11" creationId="{9E7C23BC-DAA6-40E1-8166-B8C4439D1430}"/>
          </ac:cxnSpMkLst>
        </pc:cxnChg>
      </pc:sldChg>
      <pc:sldMasterChg chg="add del addSldLayout delSldLayout">
        <pc:chgData name="Parth Tusham" userId="S::parthtusham@iitkgp.ac.in::9c9c818c-d8cc-4cd9-a40e-2d400da8c333" providerId="AD" clId="Web-{46F3FD86-4FA9-462C-9A04-4D58DB89C0B0}" dt="2021-04-07T18:46:52.205" v="177"/>
        <pc:sldMasterMkLst>
          <pc:docMk/>
          <pc:sldMasterMk cId="2460954070" sldId="2147483660"/>
        </pc:sldMasterMkLst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Parth Tusham" userId="S::parthtusham@iitkgp.ac.in::9c9c818c-d8cc-4cd9-a40e-2d400da8c333" providerId="AD" clId="Web-{46F3FD86-4FA9-462C-9A04-4D58DB89C0B0}" dt="2021-04-07T18:46:52.205" v="177"/>
        <pc:sldMasterMkLst>
          <pc:docMk/>
          <pc:sldMasterMk cId="472610263" sldId="2147483672"/>
        </pc:sldMasterMkLst>
        <pc:sldLayoutChg chg="add del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2217842198" sldId="2147483673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3410057524" sldId="2147483674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1203155764" sldId="2147483675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3030360925" sldId="2147483676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1890908490" sldId="2147483677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4263130720" sldId="2147483678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3247039123" sldId="2147483679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2011216018" sldId="2147483680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1614317028" sldId="2147483681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563593238" sldId="2147483682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6:52.205" v="177"/>
          <pc:sldLayoutMkLst>
            <pc:docMk/>
            <pc:sldMasterMk cId="472610263" sldId="2147483672"/>
            <pc:sldLayoutMk cId="589402615" sldId="2147483683"/>
          </pc:sldLayoutMkLst>
        </pc:sldLayoutChg>
      </pc:sldMasterChg>
      <pc:sldMasterChg chg="add del replId addSldLayout delSldLayout">
        <pc:chgData name="Parth Tusham" userId="S::parthtusham@iitkgp.ac.in::9c9c818c-d8cc-4cd9-a40e-2d400da8c333" providerId="AD" clId="Web-{46F3FD86-4FA9-462C-9A04-4D58DB89C0B0}" dt="2021-04-07T18:44:43.608" v="77"/>
        <pc:sldMasterMkLst>
          <pc:docMk/>
          <pc:sldMasterMk cId="1564897051" sldId="2147483672"/>
        </pc:sldMasterMkLst>
        <pc:sldLayoutChg chg="add del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3580520782" sldId="2147483673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3492238759" sldId="2147483674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669529905" sldId="2147483675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996405915" sldId="2147483676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1348977913" sldId="2147483677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797606837" sldId="2147483678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170849422" sldId="2147483679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3218651915" sldId="2147483680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2092456299" sldId="2147483681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1695195792" sldId="2147483682"/>
          </pc:sldLayoutMkLst>
        </pc:sldLayoutChg>
        <pc:sldLayoutChg chg="add del replId">
          <pc:chgData name="Parth Tusham" userId="S::parthtusham@iitkgp.ac.in::9c9c818c-d8cc-4cd9-a40e-2d400da8c333" providerId="AD" clId="Web-{46F3FD86-4FA9-462C-9A04-4D58DB89C0B0}" dt="2021-04-07T18:44:43.608" v="77"/>
          <pc:sldLayoutMkLst>
            <pc:docMk/>
            <pc:sldMasterMk cId="1564897051" sldId="2147483672"/>
            <pc:sldLayoutMk cId="186238825" sldId="2147483683"/>
          </pc:sldLayoutMkLst>
        </pc:sldLayoutChg>
      </pc:sldMasterChg>
      <pc:sldMasterChg chg="add del addSldLayout delSldLayout">
        <pc:chgData name="Parth Tusham" userId="S::parthtusham@iitkgp.ac.in::9c9c818c-d8cc-4cd9-a40e-2d400da8c333" providerId="AD" clId="Web-{46F3FD86-4FA9-462C-9A04-4D58DB89C0B0}" dt="2021-04-07T18:44:39.686" v="75"/>
        <pc:sldMasterMkLst>
          <pc:docMk/>
          <pc:sldMasterMk cId="2621509605" sldId="2147483698"/>
        </pc:sldMasterMkLst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412075345" sldId="2147483687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4051694755" sldId="2147483688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2684616546" sldId="2147483689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2216110601" sldId="2147483690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3395281436" sldId="2147483691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4162275420" sldId="2147483692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2802856702" sldId="2147483693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126028869" sldId="2147483694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3802608821" sldId="2147483695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2928105220" sldId="2147483696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39.686" v="75"/>
          <pc:sldLayoutMkLst>
            <pc:docMk/>
            <pc:sldMasterMk cId="2621509605" sldId="2147483698"/>
            <pc:sldLayoutMk cId="576995122" sldId="2147483697"/>
          </pc:sldLayoutMkLst>
        </pc:sldLayoutChg>
      </pc:sldMasterChg>
      <pc:sldMasterChg chg="add del addSldLayout delSldLayout">
        <pc:chgData name="Parth Tusham" userId="S::parthtusham@iitkgp.ac.in::9c9c818c-d8cc-4cd9-a40e-2d400da8c333" providerId="AD" clId="Web-{46F3FD86-4FA9-462C-9A04-4D58DB89C0B0}" dt="2021-04-07T18:44:50.046" v="79"/>
        <pc:sldMasterMkLst>
          <pc:docMk/>
          <pc:sldMasterMk cId="1955140718" sldId="2147483711"/>
        </pc:sldMasterMkLst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3269943689" sldId="2147483700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1603428920" sldId="2147483701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3263334260" sldId="2147483702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3140929639" sldId="2147483703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1281024988" sldId="2147483704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3981142998" sldId="2147483705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537392918" sldId="2147483706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4183618130" sldId="2147483707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3578750331" sldId="2147483708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3686391408" sldId="2147483709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4:50.046" v="79"/>
          <pc:sldLayoutMkLst>
            <pc:docMk/>
            <pc:sldMasterMk cId="1955140718" sldId="2147483711"/>
            <pc:sldLayoutMk cId="1148044040" sldId="2147483710"/>
          </pc:sldLayoutMkLst>
        </pc:sldLayoutChg>
      </pc:sldMasterChg>
      <pc:sldMasterChg chg="add del addSldLayout delSldLayout">
        <pc:chgData name="Parth Tusham" userId="S::parthtusham@iitkgp.ac.in::9c9c818c-d8cc-4cd9-a40e-2d400da8c333" providerId="AD" clId="Web-{46F3FD86-4FA9-462C-9A04-4D58DB89C0B0}" dt="2021-04-07T18:45:28.640" v="81"/>
        <pc:sldMasterMkLst>
          <pc:docMk/>
          <pc:sldMasterMk cId="2096324160" sldId="2147483724"/>
        </pc:sldMasterMkLst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79305814" sldId="2147483713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654751518" sldId="2147483714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3170122399" sldId="2147483715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1604049237" sldId="2147483716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1736761022" sldId="2147483717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3964155026" sldId="2147483718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2866032406" sldId="2147483719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2233403317" sldId="2147483720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419387814" sldId="2147483721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3929893742" sldId="2147483722"/>
          </pc:sldLayoutMkLst>
        </pc:sldLayoutChg>
        <pc:sldLayoutChg chg="add del">
          <pc:chgData name="Parth Tusham" userId="S::parthtusham@iitkgp.ac.in::9c9c818c-d8cc-4cd9-a40e-2d400da8c333" providerId="AD" clId="Web-{46F3FD86-4FA9-462C-9A04-4D58DB89C0B0}" dt="2021-04-07T18:45:28.640" v="81"/>
          <pc:sldLayoutMkLst>
            <pc:docMk/>
            <pc:sldMasterMk cId="2096324160" sldId="2147483724"/>
            <pc:sldLayoutMk cId="2094710825" sldId="214748372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8FC7D-4CE1-4327-A9C4-E258D028D7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F414E2-E243-43A9-8B53-0BCD2F0A6DAC}">
      <dgm:prSet/>
      <dgm:spPr/>
      <dgm:t>
        <a:bodyPr/>
        <a:lstStyle/>
        <a:p>
          <a:r>
            <a:rPr lang="en-US"/>
            <a:t>Manager:</a:t>
          </a:r>
        </a:p>
      </dgm:t>
    </dgm:pt>
    <dgm:pt modelId="{2497D788-2D01-443E-8F7B-0767B43A9225}" type="parTrans" cxnId="{3B36451A-5FB3-4E70-A8A5-7C930EE3E779}">
      <dgm:prSet/>
      <dgm:spPr/>
      <dgm:t>
        <a:bodyPr/>
        <a:lstStyle/>
        <a:p>
          <a:endParaRPr lang="en-US"/>
        </a:p>
      </dgm:t>
    </dgm:pt>
    <dgm:pt modelId="{3C32B712-6153-44AA-91A2-861DEC5A2C86}" type="sibTrans" cxnId="{3B36451A-5FB3-4E70-A8A5-7C930EE3E779}">
      <dgm:prSet/>
      <dgm:spPr/>
      <dgm:t>
        <a:bodyPr/>
        <a:lstStyle/>
        <a:p>
          <a:endParaRPr lang="en-US"/>
        </a:p>
      </dgm:t>
    </dgm:pt>
    <dgm:pt modelId="{8E21864E-C190-471F-B004-9A94457DE4D5}">
      <dgm:prSet/>
      <dgm:spPr/>
      <dgm:t>
        <a:bodyPr/>
        <a:lstStyle/>
        <a:p>
          <a:r>
            <a:rPr lang="en-US"/>
            <a:t>Edit Users</a:t>
          </a:r>
        </a:p>
      </dgm:t>
    </dgm:pt>
    <dgm:pt modelId="{FD4EAE1A-824E-463C-BA7E-4FD35BFC88AA}" type="parTrans" cxnId="{016D5C7A-1690-443E-9C83-7D9DC8BD8443}">
      <dgm:prSet/>
      <dgm:spPr/>
      <dgm:t>
        <a:bodyPr/>
        <a:lstStyle/>
        <a:p>
          <a:endParaRPr lang="en-US"/>
        </a:p>
      </dgm:t>
    </dgm:pt>
    <dgm:pt modelId="{BA987C9A-4536-4314-AB8B-C9A506C471D8}" type="sibTrans" cxnId="{016D5C7A-1690-443E-9C83-7D9DC8BD8443}">
      <dgm:prSet/>
      <dgm:spPr/>
      <dgm:t>
        <a:bodyPr/>
        <a:lstStyle/>
        <a:p>
          <a:endParaRPr lang="en-US"/>
        </a:p>
      </dgm:t>
    </dgm:pt>
    <dgm:pt modelId="{B1835E62-886E-4DA3-B120-F4EC0BAF0CEB}">
      <dgm:prSet/>
      <dgm:spPr/>
      <dgm:t>
        <a:bodyPr/>
        <a:lstStyle/>
        <a:p>
          <a:r>
            <a:rPr lang="en-US"/>
            <a:t>Edit Inventory</a:t>
          </a:r>
        </a:p>
      </dgm:t>
    </dgm:pt>
    <dgm:pt modelId="{8B11D01D-A0AE-45ED-805D-3F2A44127489}" type="parTrans" cxnId="{5FCC9514-2EC8-4838-B405-056ECBFAEE14}">
      <dgm:prSet/>
      <dgm:spPr/>
      <dgm:t>
        <a:bodyPr/>
        <a:lstStyle/>
        <a:p>
          <a:endParaRPr lang="en-US"/>
        </a:p>
      </dgm:t>
    </dgm:pt>
    <dgm:pt modelId="{43B4B8D4-23F9-4DF2-8A05-E559D830CE07}" type="sibTrans" cxnId="{5FCC9514-2EC8-4838-B405-056ECBFAEE14}">
      <dgm:prSet/>
      <dgm:spPr/>
      <dgm:t>
        <a:bodyPr/>
        <a:lstStyle/>
        <a:p>
          <a:endParaRPr lang="en-US"/>
        </a:p>
      </dgm:t>
    </dgm:pt>
    <dgm:pt modelId="{49B3839F-032B-497C-B341-11938E50E9B2}">
      <dgm:prSet/>
      <dgm:spPr/>
      <dgm:t>
        <a:bodyPr/>
        <a:lstStyle/>
        <a:p>
          <a:r>
            <a:rPr lang="en-US"/>
            <a:t>Add Product</a:t>
          </a:r>
        </a:p>
      </dgm:t>
    </dgm:pt>
    <dgm:pt modelId="{8966A1A5-9E6F-49C8-9F2B-C28BBAF004CB}" type="parTrans" cxnId="{D23C98CB-C9DC-4865-8F3E-EDBD22FD0150}">
      <dgm:prSet/>
      <dgm:spPr/>
      <dgm:t>
        <a:bodyPr/>
        <a:lstStyle/>
        <a:p>
          <a:endParaRPr lang="en-US"/>
        </a:p>
      </dgm:t>
    </dgm:pt>
    <dgm:pt modelId="{C5B3D611-6612-4D37-B6CE-F90D920A6B9F}" type="sibTrans" cxnId="{D23C98CB-C9DC-4865-8F3E-EDBD22FD0150}">
      <dgm:prSet/>
      <dgm:spPr/>
      <dgm:t>
        <a:bodyPr/>
        <a:lstStyle/>
        <a:p>
          <a:endParaRPr lang="en-US"/>
        </a:p>
      </dgm:t>
    </dgm:pt>
    <dgm:pt modelId="{A5B8A6F5-949E-4CF9-AD87-48FF432FC039}">
      <dgm:prSet/>
      <dgm:spPr/>
      <dgm:t>
        <a:bodyPr/>
        <a:lstStyle/>
        <a:p>
          <a:r>
            <a:rPr lang="en-US"/>
            <a:t>Create Report</a:t>
          </a:r>
        </a:p>
      </dgm:t>
    </dgm:pt>
    <dgm:pt modelId="{70E5B651-50F4-4347-B7DE-B9200A707CB8}" type="parTrans" cxnId="{81F057DD-90A6-447E-A045-51B37AEF42B2}">
      <dgm:prSet/>
      <dgm:spPr/>
      <dgm:t>
        <a:bodyPr/>
        <a:lstStyle/>
        <a:p>
          <a:endParaRPr lang="en-US"/>
        </a:p>
      </dgm:t>
    </dgm:pt>
    <dgm:pt modelId="{3CDEE071-EEB8-46CB-B996-645B5FDA1455}" type="sibTrans" cxnId="{81F057DD-90A6-447E-A045-51B37AEF42B2}">
      <dgm:prSet/>
      <dgm:spPr/>
      <dgm:t>
        <a:bodyPr/>
        <a:lstStyle/>
        <a:p>
          <a:endParaRPr lang="en-US"/>
        </a:p>
      </dgm:t>
    </dgm:pt>
    <dgm:pt modelId="{582B98BA-55C2-4C05-A54D-D38597E04643}">
      <dgm:prSet/>
      <dgm:spPr/>
      <dgm:t>
        <a:bodyPr/>
        <a:lstStyle/>
        <a:p>
          <a:r>
            <a:rPr lang="en-US"/>
            <a:t>Clerk:</a:t>
          </a:r>
        </a:p>
      </dgm:t>
    </dgm:pt>
    <dgm:pt modelId="{3C80164B-2FDA-4983-BA90-681CF0B01835}" type="parTrans" cxnId="{2255D460-7EE9-4623-91A6-967DEC8D9601}">
      <dgm:prSet/>
      <dgm:spPr/>
      <dgm:t>
        <a:bodyPr/>
        <a:lstStyle/>
        <a:p>
          <a:endParaRPr lang="en-US"/>
        </a:p>
      </dgm:t>
    </dgm:pt>
    <dgm:pt modelId="{DE7F13BB-04F8-4BD6-9BCE-AB499A24A35B}" type="sibTrans" cxnId="{2255D460-7EE9-4623-91A6-967DEC8D9601}">
      <dgm:prSet/>
      <dgm:spPr/>
      <dgm:t>
        <a:bodyPr/>
        <a:lstStyle/>
        <a:p>
          <a:endParaRPr lang="en-US"/>
        </a:p>
      </dgm:t>
    </dgm:pt>
    <dgm:pt modelId="{9B2F49F7-6566-4398-90EE-AFD616737ED9}">
      <dgm:prSet/>
      <dgm:spPr/>
      <dgm:t>
        <a:bodyPr/>
        <a:lstStyle/>
        <a:p>
          <a:r>
            <a:rPr lang="en-US"/>
            <a:t>Transaction</a:t>
          </a:r>
        </a:p>
      </dgm:t>
    </dgm:pt>
    <dgm:pt modelId="{975E2F30-CD7A-4ED9-9D0B-6102664144B7}" type="parTrans" cxnId="{26DE7A4C-5630-4E8E-AAD5-4A54FB6268CF}">
      <dgm:prSet/>
      <dgm:spPr/>
      <dgm:t>
        <a:bodyPr/>
        <a:lstStyle/>
        <a:p>
          <a:endParaRPr lang="en-US"/>
        </a:p>
      </dgm:t>
    </dgm:pt>
    <dgm:pt modelId="{09BF3036-13FF-47EB-8CD9-C5063F53D877}" type="sibTrans" cxnId="{26DE7A4C-5630-4E8E-AAD5-4A54FB6268CF}">
      <dgm:prSet/>
      <dgm:spPr/>
      <dgm:t>
        <a:bodyPr/>
        <a:lstStyle/>
        <a:p>
          <a:endParaRPr lang="en-US"/>
        </a:p>
      </dgm:t>
    </dgm:pt>
    <dgm:pt modelId="{F2B8B79E-095C-4459-8961-4CEBBE7E52B8}">
      <dgm:prSet/>
      <dgm:spPr/>
      <dgm:t>
        <a:bodyPr/>
        <a:lstStyle/>
        <a:p>
          <a:r>
            <a:rPr lang="en-US"/>
            <a:t>View Inventory</a:t>
          </a:r>
        </a:p>
      </dgm:t>
    </dgm:pt>
    <dgm:pt modelId="{6A288B69-195B-47EB-B43E-26C4BFEED77B}" type="parTrans" cxnId="{941142B6-7566-4A9D-A6A2-CE7F1D21F600}">
      <dgm:prSet/>
      <dgm:spPr/>
      <dgm:t>
        <a:bodyPr/>
        <a:lstStyle/>
        <a:p>
          <a:endParaRPr lang="en-US"/>
        </a:p>
      </dgm:t>
    </dgm:pt>
    <dgm:pt modelId="{B685A8FB-E4DA-454D-BD6D-247D70F361F2}" type="sibTrans" cxnId="{941142B6-7566-4A9D-A6A2-CE7F1D21F600}">
      <dgm:prSet/>
      <dgm:spPr/>
      <dgm:t>
        <a:bodyPr/>
        <a:lstStyle/>
        <a:p>
          <a:endParaRPr lang="en-US"/>
        </a:p>
      </dgm:t>
    </dgm:pt>
    <dgm:pt modelId="{D6418FEC-DADB-47F0-9AE0-C963FF47F20A}" type="pres">
      <dgm:prSet presAssocID="{6128FC7D-4CE1-4327-A9C4-E258D028D7F8}" presName="linear" presStyleCnt="0">
        <dgm:presLayoutVars>
          <dgm:animLvl val="lvl"/>
          <dgm:resizeHandles val="exact"/>
        </dgm:presLayoutVars>
      </dgm:prSet>
      <dgm:spPr/>
    </dgm:pt>
    <dgm:pt modelId="{0A3E4F7B-9F28-4B0B-B36B-7902EC8FDEEB}" type="pres">
      <dgm:prSet presAssocID="{29F414E2-E243-43A9-8B53-0BCD2F0A6D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79C7EF-1DB8-4195-BCDC-7B38E30B947E}" type="pres">
      <dgm:prSet presAssocID="{29F414E2-E243-43A9-8B53-0BCD2F0A6DAC}" presName="childText" presStyleLbl="revTx" presStyleIdx="0" presStyleCnt="2">
        <dgm:presLayoutVars>
          <dgm:bulletEnabled val="1"/>
        </dgm:presLayoutVars>
      </dgm:prSet>
      <dgm:spPr/>
    </dgm:pt>
    <dgm:pt modelId="{25BB4487-747E-4F63-934D-DBCF1829E716}" type="pres">
      <dgm:prSet presAssocID="{582B98BA-55C2-4C05-A54D-D38597E046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A562D5-BEA2-4B0F-AC06-5A48F48FC52B}" type="pres">
      <dgm:prSet presAssocID="{582B98BA-55C2-4C05-A54D-D38597E0464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FCC9514-2EC8-4838-B405-056ECBFAEE14}" srcId="{29F414E2-E243-43A9-8B53-0BCD2F0A6DAC}" destId="{B1835E62-886E-4DA3-B120-F4EC0BAF0CEB}" srcOrd="1" destOrd="0" parTransId="{8B11D01D-A0AE-45ED-805D-3F2A44127489}" sibTransId="{43B4B8D4-23F9-4DF2-8A05-E559D830CE07}"/>
    <dgm:cxn modelId="{3B36451A-5FB3-4E70-A8A5-7C930EE3E779}" srcId="{6128FC7D-4CE1-4327-A9C4-E258D028D7F8}" destId="{29F414E2-E243-43A9-8B53-0BCD2F0A6DAC}" srcOrd="0" destOrd="0" parTransId="{2497D788-2D01-443E-8F7B-0767B43A9225}" sibTransId="{3C32B712-6153-44AA-91A2-861DEC5A2C86}"/>
    <dgm:cxn modelId="{D8591523-C80B-461C-935E-5C4E359A7211}" type="presOf" srcId="{F2B8B79E-095C-4459-8961-4CEBBE7E52B8}" destId="{21A562D5-BEA2-4B0F-AC06-5A48F48FC52B}" srcOrd="0" destOrd="1" presId="urn:microsoft.com/office/officeart/2005/8/layout/vList2"/>
    <dgm:cxn modelId="{2255D460-7EE9-4623-91A6-967DEC8D9601}" srcId="{6128FC7D-4CE1-4327-A9C4-E258D028D7F8}" destId="{582B98BA-55C2-4C05-A54D-D38597E04643}" srcOrd="1" destOrd="0" parTransId="{3C80164B-2FDA-4983-BA90-681CF0B01835}" sibTransId="{DE7F13BB-04F8-4BD6-9BCE-AB499A24A35B}"/>
    <dgm:cxn modelId="{09B5E461-E863-40B1-B2A7-AFA44E3B3E78}" type="presOf" srcId="{582B98BA-55C2-4C05-A54D-D38597E04643}" destId="{25BB4487-747E-4F63-934D-DBCF1829E716}" srcOrd="0" destOrd="0" presId="urn:microsoft.com/office/officeart/2005/8/layout/vList2"/>
    <dgm:cxn modelId="{26DE7A4C-5630-4E8E-AAD5-4A54FB6268CF}" srcId="{582B98BA-55C2-4C05-A54D-D38597E04643}" destId="{9B2F49F7-6566-4398-90EE-AFD616737ED9}" srcOrd="0" destOrd="0" parTransId="{975E2F30-CD7A-4ED9-9D0B-6102664144B7}" sibTransId="{09BF3036-13FF-47EB-8CD9-C5063F53D877}"/>
    <dgm:cxn modelId="{016D5C7A-1690-443E-9C83-7D9DC8BD8443}" srcId="{29F414E2-E243-43A9-8B53-0BCD2F0A6DAC}" destId="{8E21864E-C190-471F-B004-9A94457DE4D5}" srcOrd="0" destOrd="0" parTransId="{FD4EAE1A-824E-463C-BA7E-4FD35BFC88AA}" sibTransId="{BA987C9A-4536-4314-AB8B-C9A506C471D8}"/>
    <dgm:cxn modelId="{90815782-1184-4660-9D02-D0C650095904}" type="presOf" srcId="{9B2F49F7-6566-4398-90EE-AFD616737ED9}" destId="{21A562D5-BEA2-4B0F-AC06-5A48F48FC52B}" srcOrd="0" destOrd="0" presId="urn:microsoft.com/office/officeart/2005/8/layout/vList2"/>
    <dgm:cxn modelId="{2616D4A0-AC3F-4C61-A76F-450389A6F33C}" type="presOf" srcId="{B1835E62-886E-4DA3-B120-F4EC0BAF0CEB}" destId="{7279C7EF-1DB8-4195-BCDC-7B38E30B947E}" srcOrd="0" destOrd="1" presId="urn:microsoft.com/office/officeart/2005/8/layout/vList2"/>
    <dgm:cxn modelId="{304EAAAC-EB43-4D09-B2FB-C36DD3D962AE}" type="presOf" srcId="{29F414E2-E243-43A9-8B53-0BCD2F0A6DAC}" destId="{0A3E4F7B-9F28-4B0B-B36B-7902EC8FDEEB}" srcOrd="0" destOrd="0" presId="urn:microsoft.com/office/officeart/2005/8/layout/vList2"/>
    <dgm:cxn modelId="{941142B6-7566-4A9D-A6A2-CE7F1D21F600}" srcId="{582B98BA-55C2-4C05-A54D-D38597E04643}" destId="{F2B8B79E-095C-4459-8961-4CEBBE7E52B8}" srcOrd="1" destOrd="0" parTransId="{6A288B69-195B-47EB-B43E-26C4BFEED77B}" sibTransId="{B685A8FB-E4DA-454D-BD6D-247D70F361F2}"/>
    <dgm:cxn modelId="{042140BA-80F7-4C09-BADF-BB3D955D32C0}" type="presOf" srcId="{6128FC7D-4CE1-4327-A9C4-E258D028D7F8}" destId="{D6418FEC-DADB-47F0-9AE0-C963FF47F20A}" srcOrd="0" destOrd="0" presId="urn:microsoft.com/office/officeart/2005/8/layout/vList2"/>
    <dgm:cxn modelId="{39A2E5C2-0DD5-4755-8EB6-DD9A30B381C3}" type="presOf" srcId="{8E21864E-C190-471F-B004-9A94457DE4D5}" destId="{7279C7EF-1DB8-4195-BCDC-7B38E30B947E}" srcOrd="0" destOrd="0" presId="urn:microsoft.com/office/officeart/2005/8/layout/vList2"/>
    <dgm:cxn modelId="{D23C98CB-C9DC-4865-8F3E-EDBD22FD0150}" srcId="{29F414E2-E243-43A9-8B53-0BCD2F0A6DAC}" destId="{49B3839F-032B-497C-B341-11938E50E9B2}" srcOrd="2" destOrd="0" parTransId="{8966A1A5-9E6F-49C8-9F2B-C28BBAF004CB}" sibTransId="{C5B3D611-6612-4D37-B6CE-F90D920A6B9F}"/>
    <dgm:cxn modelId="{81F057DD-90A6-447E-A045-51B37AEF42B2}" srcId="{29F414E2-E243-43A9-8B53-0BCD2F0A6DAC}" destId="{A5B8A6F5-949E-4CF9-AD87-48FF432FC039}" srcOrd="3" destOrd="0" parTransId="{70E5B651-50F4-4347-B7DE-B9200A707CB8}" sibTransId="{3CDEE071-EEB8-46CB-B996-645B5FDA1455}"/>
    <dgm:cxn modelId="{F5F9BCE4-910D-44D2-AD23-5541EE83C82E}" type="presOf" srcId="{A5B8A6F5-949E-4CF9-AD87-48FF432FC039}" destId="{7279C7EF-1DB8-4195-BCDC-7B38E30B947E}" srcOrd="0" destOrd="3" presId="urn:microsoft.com/office/officeart/2005/8/layout/vList2"/>
    <dgm:cxn modelId="{2EAC42F6-9705-47DC-B9F2-B12FE67407B0}" type="presOf" srcId="{49B3839F-032B-497C-B341-11938E50E9B2}" destId="{7279C7EF-1DB8-4195-BCDC-7B38E30B947E}" srcOrd="0" destOrd="2" presId="urn:microsoft.com/office/officeart/2005/8/layout/vList2"/>
    <dgm:cxn modelId="{17A5CDC9-8DC6-4385-B67A-1ED9EB598EEB}" type="presParOf" srcId="{D6418FEC-DADB-47F0-9AE0-C963FF47F20A}" destId="{0A3E4F7B-9F28-4B0B-B36B-7902EC8FDEEB}" srcOrd="0" destOrd="0" presId="urn:microsoft.com/office/officeart/2005/8/layout/vList2"/>
    <dgm:cxn modelId="{5C3AE111-8407-46BB-9913-66E331338E36}" type="presParOf" srcId="{D6418FEC-DADB-47F0-9AE0-C963FF47F20A}" destId="{7279C7EF-1DB8-4195-BCDC-7B38E30B947E}" srcOrd="1" destOrd="0" presId="urn:microsoft.com/office/officeart/2005/8/layout/vList2"/>
    <dgm:cxn modelId="{B8DF8619-364D-47B2-A3CF-6A0EED2050B4}" type="presParOf" srcId="{D6418FEC-DADB-47F0-9AE0-C963FF47F20A}" destId="{25BB4487-747E-4F63-934D-DBCF1829E716}" srcOrd="2" destOrd="0" presId="urn:microsoft.com/office/officeart/2005/8/layout/vList2"/>
    <dgm:cxn modelId="{78B540D8-3631-4BEC-A3C2-5AC6A34901C5}" type="presParOf" srcId="{D6418FEC-DADB-47F0-9AE0-C963FF47F20A}" destId="{21A562D5-BEA2-4B0F-AC06-5A48F48FC5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50BB4-C7AE-4017-BB13-3610C67E1C5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BB52D0-9A1B-4415-9254-4C2155617C21}">
      <dgm:prSet/>
      <dgm:spPr/>
      <dgm:t>
        <a:bodyPr/>
        <a:lstStyle/>
        <a:p>
          <a:r>
            <a:rPr lang="en-US"/>
            <a:t>Python is a high-level programming language, which has the support for full stack development, via powerful frameworks such as Django.</a:t>
          </a:r>
        </a:p>
      </dgm:t>
    </dgm:pt>
    <dgm:pt modelId="{3F2DBC72-CFB7-468A-BB76-C9D59E39DEE2}" type="parTrans" cxnId="{6F92D164-88A6-4D67-AA6E-03B7F2FAEABC}">
      <dgm:prSet/>
      <dgm:spPr/>
      <dgm:t>
        <a:bodyPr/>
        <a:lstStyle/>
        <a:p>
          <a:endParaRPr lang="en-US"/>
        </a:p>
      </dgm:t>
    </dgm:pt>
    <dgm:pt modelId="{78847F6F-ECA1-4214-861F-434636E22865}" type="sibTrans" cxnId="{6F92D164-88A6-4D67-AA6E-03B7F2FAEABC}">
      <dgm:prSet/>
      <dgm:spPr/>
      <dgm:t>
        <a:bodyPr/>
        <a:lstStyle/>
        <a:p>
          <a:endParaRPr lang="en-US"/>
        </a:p>
      </dgm:t>
    </dgm:pt>
    <dgm:pt modelId="{F2D5BD6D-94B5-47BC-8A5A-9D7196B07376}">
      <dgm:prSet/>
      <dgm:spPr/>
      <dgm:t>
        <a:bodyPr/>
        <a:lstStyle/>
        <a:p>
          <a:r>
            <a:rPr lang="en-US"/>
            <a:t>Also, Python is an Object-Oriented Language, which makes the Abstraction of the Problem simpler, as we are able to relate it with real life entities.</a:t>
          </a:r>
        </a:p>
      </dgm:t>
    </dgm:pt>
    <dgm:pt modelId="{2859A688-3A60-4B79-A333-4AE618155A5C}" type="parTrans" cxnId="{AFCEB791-4544-4D6B-AD7F-B5F46A6B9E61}">
      <dgm:prSet/>
      <dgm:spPr/>
      <dgm:t>
        <a:bodyPr/>
        <a:lstStyle/>
        <a:p>
          <a:endParaRPr lang="en-US"/>
        </a:p>
      </dgm:t>
    </dgm:pt>
    <dgm:pt modelId="{CB65DBBD-2018-4EA0-BD91-B71B4B709E7B}" type="sibTrans" cxnId="{AFCEB791-4544-4D6B-AD7F-B5F46A6B9E61}">
      <dgm:prSet/>
      <dgm:spPr/>
      <dgm:t>
        <a:bodyPr/>
        <a:lstStyle/>
        <a:p>
          <a:endParaRPr lang="en-US"/>
        </a:p>
      </dgm:t>
    </dgm:pt>
    <dgm:pt modelId="{09337FBF-D6A6-4124-98AE-CD35D9EC57F6}">
      <dgm:prSet/>
      <dgm:spPr/>
      <dgm:t>
        <a:bodyPr/>
        <a:lstStyle/>
        <a:p>
          <a:r>
            <a:rPr lang="en-US"/>
            <a:t>Also, Django provides us with many built in functionalities like Login, Register User (which are already heavily tested beforehand, and thus make the software the more Robust).</a:t>
          </a:r>
        </a:p>
      </dgm:t>
    </dgm:pt>
    <dgm:pt modelId="{507B7274-25EC-479A-B2E2-536F96261C62}" type="parTrans" cxnId="{306037CA-323C-4C42-BAC5-825155F2BD09}">
      <dgm:prSet/>
      <dgm:spPr/>
      <dgm:t>
        <a:bodyPr/>
        <a:lstStyle/>
        <a:p>
          <a:endParaRPr lang="en-US"/>
        </a:p>
      </dgm:t>
    </dgm:pt>
    <dgm:pt modelId="{413B93B2-9397-463E-B747-EF35FE7BFEF2}" type="sibTrans" cxnId="{306037CA-323C-4C42-BAC5-825155F2BD09}">
      <dgm:prSet/>
      <dgm:spPr/>
      <dgm:t>
        <a:bodyPr/>
        <a:lstStyle/>
        <a:p>
          <a:endParaRPr lang="en-US"/>
        </a:p>
      </dgm:t>
    </dgm:pt>
    <dgm:pt modelId="{0BE2CBBC-C4A7-45A8-8A29-6999965868D3}">
      <dgm:prSet/>
      <dgm:spPr/>
      <dgm:t>
        <a:bodyPr/>
        <a:lstStyle/>
        <a:p>
          <a:r>
            <a:rPr lang="en-US"/>
            <a:t>Django also provides easy and robust database management, via models (which is class based and uses SQLite).</a:t>
          </a:r>
        </a:p>
      </dgm:t>
    </dgm:pt>
    <dgm:pt modelId="{C45ACAF9-734D-42A2-AFDA-03C375825391}" type="parTrans" cxnId="{1B292EA9-D833-4706-A1AD-52B2BD0C83BD}">
      <dgm:prSet/>
      <dgm:spPr/>
      <dgm:t>
        <a:bodyPr/>
        <a:lstStyle/>
        <a:p>
          <a:endParaRPr lang="en-US"/>
        </a:p>
      </dgm:t>
    </dgm:pt>
    <dgm:pt modelId="{E6A90B5D-E9A6-47B1-97DB-44D8CCDDF212}" type="sibTrans" cxnId="{1B292EA9-D833-4706-A1AD-52B2BD0C83BD}">
      <dgm:prSet/>
      <dgm:spPr/>
      <dgm:t>
        <a:bodyPr/>
        <a:lstStyle/>
        <a:p>
          <a:endParaRPr lang="en-US"/>
        </a:p>
      </dgm:t>
    </dgm:pt>
    <dgm:pt modelId="{3EAAD5D6-2F86-49DF-A02F-663B80302C09}" type="pres">
      <dgm:prSet presAssocID="{12750BB4-C7AE-4017-BB13-3610C67E1C5B}" presName="vert0" presStyleCnt="0">
        <dgm:presLayoutVars>
          <dgm:dir/>
          <dgm:animOne val="branch"/>
          <dgm:animLvl val="lvl"/>
        </dgm:presLayoutVars>
      </dgm:prSet>
      <dgm:spPr/>
    </dgm:pt>
    <dgm:pt modelId="{3779B0D0-6865-49AA-B0FE-080FF4109921}" type="pres">
      <dgm:prSet presAssocID="{52BB52D0-9A1B-4415-9254-4C2155617C21}" presName="thickLine" presStyleLbl="alignNode1" presStyleIdx="0" presStyleCnt="4"/>
      <dgm:spPr/>
    </dgm:pt>
    <dgm:pt modelId="{7F8F80B8-E610-4FCB-ADAD-83523BC1CE8E}" type="pres">
      <dgm:prSet presAssocID="{52BB52D0-9A1B-4415-9254-4C2155617C21}" presName="horz1" presStyleCnt="0"/>
      <dgm:spPr/>
    </dgm:pt>
    <dgm:pt modelId="{5BEA2EDE-DB83-45C0-90CD-EF0BB4C25E27}" type="pres">
      <dgm:prSet presAssocID="{52BB52D0-9A1B-4415-9254-4C2155617C21}" presName="tx1" presStyleLbl="revTx" presStyleIdx="0" presStyleCnt="4"/>
      <dgm:spPr/>
    </dgm:pt>
    <dgm:pt modelId="{171B2360-B20C-4577-A1FA-15C53414B7E7}" type="pres">
      <dgm:prSet presAssocID="{52BB52D0-9A1B-4415-9254-4C2155617C21}" presName="vert1" presStyleCnt="0"/>
      <dgm:spPr/>
    </dgm:pt>
    <dgm:pt modelId="{2035FA87-286E-414F-9F4C-F1AB4A066AAF}" type="pres">
      <dgm:prSet presAssocID="{F2D5BD6D-94B5-47BC-8A5A-9D7196B07376}" presName="thickLine" presStyleLbl="alignNode1" presStyleIdx="1" presStyleCnt="4"/>
      <dgm:spPr/>
    </dgm:pt>
    <dgm:pt modelId="{3E73BB45-DC04-44A8-991E-ABE07AA18EA1}" type="pres">
      <dgm:prSet presAssocID="{F2D5BD6D-94B5-47BC-8A5A-9D7196B07376}" presName="horz1" presStyleCnt="0"/>
      <dgm:spPr/>
    </dgm:pt>
    <dgm:pt modelId="{27166A2C-CC3A-4F23-9A47-E1E67C517AA5}" type="pres">
      <dgm:prSet presAssocID="{F2D5BD6D-94B5-47BC-8A5A-9D7196B07376}" presName="tx1" presStyleLbl="revTx" presStyleIdx="1" presStyleCnt="4"/>
      <dgm:spPr/>
    </dgm:pt>
    <dgm:pt modelId="{F7754622-A997-4B29-B24A-1B1B270AE3FA}" type="pres">
      <dgm:prSet presAssocID="{F2D5BD6D-94B5-47BC-8A5A-9D7196B07376}" presName="vert1" presStyleCnt="0"/>
      <dgm:spPr/>
    </dgm:pt>
    <dgm:pt modelId="{847DB364-22D0-417A-800B-E6514C3FA97E}" type="pres">
      <dgm:prSet presAssocID="{09337FBF-D6A6-4124-98AE-CD35D9EC57F6}" presName="thickLine" presStyleLbl="alignNode1" presStyleIdx="2" presStyleCnt="4"/>
      <dgm:spPr/>
    </dgm:pt>
    <dgm:pt modelId="{9126BA14-9C32-4601-A088-9691B8C41814}" type="pres">
      <dgm:prSet presAssocID="{09337FBF-D6A6-4124-98AE-CD35D9EC57F6}" presName="horz1" presStyleCnt="0"/>
      <dgm:spPr/>
    </dgm:pt>
    <dgm:pt modelId="{7674D04D-EDA7-4052-91F9-4ACE235334D6}" type="pres">
      <dgm:prSet presAssocID="{09337FBF-D6A6-4124-98AE-CD35D9EC57F6}" presName="tx1" presStyleLbl="revTx" presStyleIdx="2" presStyleCnt="4"/>
      <dgm:spPr/>
    </dgm:pt>
    <dgm:pt modelId="{D551EAEB-45A1-40A4-A404-E26784EA35A6}" type="pres">
      <dgm:prSet presAssocID="{09337FBF-D6A6-4124-98AE-CD35D9EC57F6}" presName="vert1" presStyleCnt="0"/>
      <dgm:spPr/>
    </dgm:pt>
    <dgm:pt modelId="{E198D46F-9C90-423C-8F65-9D7320DC469B}" type="pres">
      <dgm:prSet presAssocID="{0BE2CBBC-C4A7-45A8-8A29-6999965868D3}" presName="thickLine" presStyleLbl="alignNode1" presStyleIdx="3" presStyleCnt="4"/>
      <dgm:spPr/>
    </dgm:pt>
    <dgm:pt modelId="{90803A53-0021-4297-AE6A-6907D2DBDBC4}" type="pres">
      <dgm:prSet presAssocID="{0BE2CBBC-C4A7-45A8-8A29-6999965868D3}" presName="horz1" presStyleCnt="0"/>
      <dgm:spPr/>
    </dgm:pt>
    <dgm:pt modelId="{FAD2C6E1-1251-40F1-8F25-E461DC001897}" type="pres">
      <dgm:prSet presAssocID="{0BE2CBBC-C4A7-45A8-8A29-6999965868D3}" presName="tx1" presStyleLbl="revTx" presStyleIdx="3" presStyleCnt="4"/>
      <dgm:spPr/>
    </dgm:pt>
    <dgm:pt modelId="{A1CD5679-2D0E-4A9D-9FCD-6640A8AE350A}" type="pres">
      <dgm:prSet presAssocID="{0BE2CBBC-C4A7-45A8-8A29-6999965868D3}" presName="vert1" presStyleCnt="0"/>
      <dgm:spPr/>
    </dgm:pt>
  </dgm:ptLst>
  <dgm:cxnLst>
    <dgm:cxn modelId="{8CE76310-20A3-4BB2-8C70-1A88BE611120}" type="presOf" srcId="{0BE2CBBC-C4A7-45A8-8A29-6999965868D3}" destId="{FAD2C6E1-1251-40F1-8F25-E461DC001897}" srcOrd="0" destOrd="0" presId="urn:microsoft.com/office/officeart/2008/layout/LinedList"/>
    <dgm:cxn modelId="{DB61B63B-D28C-47FF-A280-E21481B2DFB8}" type="presOf" srcId="{09337FBF-D6A6-4124-98AE-CD35D9EC57F6}" destId="{7674D04D-EDA7-4052-91F9-4ACE235334D6}" srcOrd="0" destOrd="0" presId="urn:microsoft.com/office/officeart/2008/layout/LinedList"/>
    <dgm:cxn modelId="{6F92D164-88A6-4D67-AA6E-03B7F2FAEABC}" srcId="{12750BB4-C7AE-4017-BB13-3610C67E1C5B}" destId="{52BB52D0-9A1B-4415-9254-4C2155617C21}" srcOrd="0" destOrd="0" parTransId="{3F2DBC72-CFB7-468A-BB76-C9D59E39DEE2}" sibTransId="{78847F6F-ECA1-4214-861F-434636E22865}"/>
    <dgm:cxn modelId="{AFCEB791-4544-4D6B-AD7F-B5F46A6B9E61}" srcId="{12750BB4-C7AE-4017-BB13-3610C67E1C5B}" destId="{F2D5BD6D-94B5-47BC-8A5A-9D7196B07376}" srcOrd="1" destOrd="0" parTransId="{2859A688-3A60-4B79-A333-4AE618155A5C}" sibTransId="{CB65DBBD-2018-4EA0-BD91-B71B4B709E7B}"/>
    <dgm:cxn modelId="{D5CBAC9C-C1AB-4782-8EA9-1E77300F3FD7}" type="presOf" srcId="{12750BB4-C7AE-4017-BB13-3610C67E1C5B}" destId="{3EAAD5D6-2F86-49DF-A02F-663B80302C09}" srcOrd="0" destOrd="0" presId="urn:microsoft.com/office/officeart/2008/layout/LinedList"/>
    <dgm:cxn modelId="{1B292EA9-D833-4706-A1AD-52B2BD0C83BD}" srcId="{12750BB4-C7AE-4017-BB13-3610C67E1C5B}" destId="{0BE2CBBC-C4A7-45A8-8A29-6999965868D3}" srcOrd="3" destOrd="0" parTransId="{C45ACAF9-734D-42A2-AFDA-03C375825391}" sibTransId="{E6A90B5D-E9A6-47B1-97DB-44D8CCDDF212}"/>
    <dgm:cxn modelId="{306037CA-323C-4C42-BAC5-825155F2BD09}" srcId="{12750BB4-C7AE-4017-BB13-3610C67E1C5B}" destId="{09337FBF-D6A6-4124-98AE-CD35D9EC57F6}" srcOrd="2" destOrd="0" parTransId="{507B7274-25EC-479A-B2E2-536F96261C62}" sibTransId="{413B93B2-9397-463E-B747-EF35FE7BFEF2}"/>
    <dgm:cxn modelId="{22FA08D0-0BAE-4383-B594-56145D1E1726}" type="presOf" srcId="{52BB52D0-9A1B-4415-9254-4C2155617C21}" destId="{5BEA2EDE-DB83-45C0-90CD-EF0BB4C25E27}" srcOrd="0" destOrd="0" presId="urn:microsoft.com/office/officeart/2008/layout/LinedList"/>
    <dgm:cxn modelId="{2AD1A1DB-9F3B-4B2A-8741-1FA4D3DD4B36}" type="presOf" srcId="{F2D5BD6D-94B5-47BC-8A5A-9D7196B07376}" destId="{27166A2C-CC3A-4F23-9A47-E1E67C517AA5}" srcOrd="0" destOrd="0" presId="urn:microsoft.com/office/officeart/2008/layout/LinedList"/>
    <dgm:cxn modelId="{8B5D0051-E6D6-4D29-A09E-6240FD244B49}" type="presParOf" srcId="{3EAAD5D6-2F86-49DF-A02F-663B80302C09}" destId="{3779B0D0-6865-49AA-B0FE-080FF4109921}" srcOrd="0" destOrd="0" presId="urn:microsoft.com/office/officeart/2008/layout/LinedList"/>
    <dgm:cxn modelId="{17F72868-8F3D-4A6B-AECD-9D6A27A8C9E0}" type="presParOf" srcId="{3EAAD5D6-2F86-49DF-A02F-663B80302C09}" destId="{7F8F80B8-E610-4FCB-ADAD-83523BC1CE8E}" srcOrd="1" destOrd="0" presId="urn:microsoft.com/office/officeart/2008/layout/LinedList"/>
    <dgm:cxn modelId="{3EDE1D0A-AE0F-42B1-BFD2-95BA7D7F12EC}" type="presParOf" srcId="{7F8F80B8-E610-4FCB-ADAD-83523BC1CE8E}" destId="{5BEA2EDE-DB83-45C0-90CD-EF0BB4C25E27}" srcOrd="0" destOrd="0" presId="urn:microsoft.com/office/officeart/2008/layout/LinedList"/>
    <dgm:cxn modelId="{E862B43F-C81D-49EF-BF83-5EA7AE2F8300}" type="presParOf" srcId="{7F8F80B8-E610-4FCB-ADAD-83523BC1CE8E}" destId="{171B2360-B20C-4577-A1FA-15C53414B7E7}" srcOrd="1" destOrd="0" presId="urn:microsoft.com/office/officeart/2008/layout/LinedList"/>
    <dgm:cxn modelId="{B20E7685-9C6F-4FF3-8DE6-A9955C0D2301}" type="presParOf" srcId="{3EAAD5D6-2F86-49DF-A02F-663B80302C09}" destId="{2035FA87-286E-414F-9F4C-F1AB4A066AAF}" srcOrd="2" destOrd="0" presId="urn:microsoft.com/office/officeart/2008/layout/LinedList"/>
    <dgm:cxn modelId="{6714C37F-1002-4A79-A30F-4B06E2CE168C}" type="presParOf" srcId="{3EAAD5D6-2F86-49DF-A02F-663B80302C09}" destId="{3E73BB45-DC04-44A8-991E-ABE07AA18EA1}" srcOrd="3" destOrd="0" presId="urn:microsoft.com/office/officeart/2008/layout/LinedList"/>
    <dgm:cxn modelId="{5EA1BECF-7867-4175-ACB5-E948310B1214}" type="presParOf" srcId="{3E73BB45-DC04-44A8-991E-ABE07AA18EA1}" destId="{27166A2C-CC3A-4F23-9A47-E1E67C517AA5}" srcOrd="0" destOrd="0" presId="urn:microsoft.com/office/officeart/2008/layout/LinedList"/>
    <dgm:cxn modelId="{AC73D92F-A823-4AD8-95B7-BB1B20B4C06D}" type="presParOf" srcId="{3E73BB45-DC04-44A8-991E-ABE07AA18EA1}" destId="{F7754622-A997-4B29-B24A-1B1B270AE3FA}" srcOrd="1" destOrd="0" presId="urn:microsoft.com/office/officeart/2008/layout/LinedList"/>
    <dgm:cxn modelId="{4AB4A338-A1BA-48B0-A625-F6C5BA2E2D69}" type="presParOf" srcId="{3EAAD5D6-2F86-49DF-A02F-663B80302C09}" destId="{847DB364-22D0-417A-800B-E6514C3FA97E}" srcOrd="4" destOrd="0" presId="urn:microsoft.com/office/officeart/2008/layout/LinedList"/>
    <dgm:cxn modelId="{162BE1C7-52D3-48B6-BCA5-9F145F4CFEBC}" type="presParOf" srcId="{3EAAD5D6-2F86-49DF-A02F-663B80302C09}" destId="{9126BA14-9C32-4601-A088-9691B8C41814}" srcOrd="5" destOrd="0" presId="urn:microsoft.com/office/officeart/2008/layout/LinedList"/>
    <dgm:cxn modelId="{D0F3BFC3-1026-4F06-9CE7-E7B06BEFA592}" type="presParOf" srcId="{9126BA14-9C32-4601-A088-9691B8C41814}" destId="{7674D04D-EDA7-4052-91F9-4ACE235334D6}" srcOrd="0" destOrd="0" presId="urn:microsoft.com/office/officeart/2008/layout/LinedList"/>
    <dgm:cxn modelId="{89FACE64-0D2B-480C-9385-62DE7B0771C7}" type="presParOf" srcId="{9126BA14-9C32-4601-A088-9691B8C41814}" destId="{D551EAEB-45A1-40A4-A404-E26784EA35A6}" srcOrd="1" destOrd="0" presId="urn:microsoft.com/office/officeart/2008/layout/LinedList"/>
    <dgm:cxn modelId="{F623F3FF-2E9A-4AFE-85C5-EE4A43E484A0}" type="presParOf" srcId="{3EAAD5D6-2F86-49DF-A02F-663B80302C09}" destId="{E198D46F-9C90-423C-8F65-9D7320DC469B}" srcOrd="6" destOrd="0" presId="urn:microsoft.com/office/officeart/2008/layout/LinedList"/>
    <dgm:cxn modelId="{70AA3824-21D7-44E4-8829-25B7C16D7AB6}" type="presParOf" srcId="{3EAAD5D6-2F86-49DF-A02F-663B80302C09}" destId="{90803A53-0021-4297-AE6A-6907D2DBDBC4}" srcOrd="7" destOrd="0" presId="urn:microsoft.com/office/officeart/2008/layout/LinedList"/>
    <dgm:cxn modelId="{73D0A891-ACB6-411B-8C69-CFA6A20F1B04}" type="presParOf" srcId="{90803A53-0021-4297-AE6A-6907D2DBDBC4}" destId="{FAD2C6E1-1251-40F1-8F25-E461DC001897}" srcOrd="0" destOrd="0" presId="urn:microsoft.com/office/officeart/2008/layout/LinedList"/>
    <dgm:cxn modelId="{B1AC3D9B-36C9-4768-A6AA-CB21D9D63918}" type="presParOf" srcId="{90803A53-0021-4297-AE6A-6907D2DBDBC4}" destId="{A1CD5679-2D0E-4A9D-9FCD-6640A8AE35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E4F7B-9F28-4B0B-B36B-7902EC8FDEEB}">
      <dsp:nvSpPr>
        <dsp:cNvPr id="0" name=""/>
        <dsp:cNvSpPr/>
      </dsp:nvSpPr>
      <dsp:spPr>
        <a:xfrm>
          <a:off x="0" y="52280"/>
          <a:ext cx="6489509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Manager:</a:t>
          </a:r>
        </a:p>
      </dsp:txBody>
      <dsp:txXfrm>
        <a:off x="46834" y="99114"/>
        <a:ext cx="6395841" cy="865732"/>
      </dsp:txXfrm>
    </dsp:sp>
    <dsp:sp modelId="{7279C7EF-1DB8-4195-BCDC-7B38E30B947E}">
      <dsp:nvSpPr>
        <dsp:cNvPr id="0" name=""/>
        <dsp:cNvSpPr/>
      </dsp:nvSpPr>
      <dsp:spPr>
        <a:xfrm>
          <a:off x="0" y="1011680"/>
          <a:ext cx="6489509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Edit Users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Edit Inventory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Add Product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Create Report</a:t>
          </a:r>
        </a:p>
      </dsp:txBody>
      <dsp:txXfrm>
        <a:off x="0" y="1011680"/>
        <a:ext cx="6489509" cy="2152800"/>
      </dsp:txXfrm>
    </dsp:sp>
    <dsp:sp modelId="{25BB4487-747E-4F63-934D-DBCF1829E716}">
      <dsp:nvSpPr>
        <dsp:cNvPr id="0" name=""/>
        <dsp:cNvSpPr/>
      </dsp:nvSpPr>
      <dsp:spPr>
        <a:xfrm>
          <a:off x="0" y="3164480"/>
          <a:ext cx="6489509" cy="959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Clerk:</a:t>
          </a:r>
        </a:p>
      </dsp:txBody>
      <dsp:txXfrm>
        <a:off x="46834" y="3211314"/>
        <a:ext cx="6395841" cy="865732"/>
      </dsp:txXfrm>
    </dsp:sp>
    <dsp:sp modelId="{21A562D5-BEA2-4B0F-AC06-5A48F48FC52B}">
      <dsp:nvSpPr>
        <dsp:cNvPr id="0" name=""/>
        <dsp:cNvSpPr/>
      </dsp:nvSpPr>
      <dsp:spPr>
        <a:xfrm>
          <a:off x="0" y="4123880"/>
          <a:ext cx="648950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Transaction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View Inventory</a:t>
          </a:r>
        </a:p>
      </dsp:txBody>
      <dsp:txXfrm>
        <a:off x="0" y="4123880"/>
        <a:ext cx="6489509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B0D0-6865-49AA-B0FE-080FF4109921}">
      <dsp:nvSpPr>
        <dsp:cNvPr id="0" name=""/>
        <dsp:cNvSpPr/>
      </dsp:nvSpPr>
      <dsp:spPr>
        <a:xfrm>
          <a:off x="0" y="0"/>
          <a:ext cx="5955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A2EDE-DB83-45C0-90CD-EF0BB4C25E27}">
      <dsp:nvSpPr>
        <dsp:cNvPr id="0" name=""/>
        <dsp:cNvSpPr/>
      </dsp:nvSpPr>
      <dsp:spPr>
        <a:xfrm>
          <a:off x="0" y="0"/>
          <a:ext cx="5955630" cy="15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 is a high-level programming language, which has the support for full stack development, via powerful frameworks such as Django.</a:t>
          </a:r>
        </a:p>
      </dsp:txBody>
      <dsp:txXfrm>
        <a:off x="0" y="0"/>
        <a:ext cx="5955630" cy="1581764"/>
      </dsp:txXfrm>
    </dsp:sp>
    <dsp:sp modelId="{2035FA87-286E-414F-9F4C-F1AB4A066AAF}">
      <dsp:nvSpPr>
        <dsp:cNvPr id="0" name=""/>
        <dsp:cNvSpPr/>
      </dsp:nvSpPr>
      <dsp:spPr>
        <a:xfrm>
          <a:off x="0" y="1581764"/>
          <a:ext cx="5955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66A2C-CC3A-4F23-9A47-E1E67C517AA5}">
      <dsp:nvSpPr>
        <dsp:cNvPr id="0" name=""/>
        <dsp:cNvSpPr/>
      </dsp:nvSpPr>
      <dsp:spPr>
        <a:xfrm>
          <a:off x="0" y="1581764"/>
          <a:ext cx="5955630" cy="15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Also, Python is an Object-Oriented Language, which makes the Abstraction of the Problem simpler, as we are able to relate it with real life entities.</a:t>
          </a:r>
        </a:p>
      </dsp:txBody>
      <dsp:txXfrm>
        <a:off x="0" y="1581764"/>
        <a:ext cx="5955630" cy="1581764"/>
      </dsp:txXfrm>
    </dsp:sp>
    <dsp:sp modelId="{847DB364-22D0-417A-800B-E6514C3FA97E}">
      <dsp:nvSpPr>
        <dsp:cNvPr id="0" name=""/>
        <dsp:cNvSpPr/>
      </dsp:nvSpPr>
      <dsp:spPr>
        <a:xfrm>
          <a:off x="0" y="3163529"/>
          <a:ext cx="5955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4D04D-EDA7-4052-91F9-4ACE235334D6}">
      <dsp:nvSpPr>
        <dsp:cNvPr id="0" name=""/>
        <dsp:cNvSpPr/>
      </dsp:nvSpPr>
      <dsp:spPr>
        <a:xfrm>
          <a:off x="0" y="3163529"/>
          <a:ext cx="5955630" cy="15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Also, Django provides us with many built in functionalities like Login, Register User (which are already heavily tested beforehand, and thus make the software the more Robust).</a:t>
          </a:r>
        </a:p>
      </dsp:txBody>
      <dsp:txXfrm>
        <a:off x="0" y="3163529"/>
        <a:ext cx="5955630" cy="1581764"/>
      </dsp:txXfrm>
    </dsp:sp>
    <dsp:sp modelId="{E198D46F-9C90-423C-8F65-9D7320DC469B}">
      <dsp:nvSpPr>
        <dsp:cNvPr id="0" name=""/>
        <dsp:cNvSpPr/>
      </dsp:nvSpPr>
      <dsp:spPr>
        <a:xfrm>
          <a:off x="0" y="4745294"/>
          <a:ext cx="59556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C6E1-1251-40F1-8F25-E461DC001897}">
      <dsp:nvSpPr>
        <dsp:cNvPr id="0" name=""/>
        <dsp:cNvSpPr/>
      </dsp:nvSpPr>
      <dsp:spPr>
        <a:xfrm>
          <a:off x="0" y="4745294"/>
          <a:ext cx="5955630" cy="1581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Django also provides easy and robust database management, via models (which is class based and uses SQLite).</a:t>
          </a:r>
        </a:p>
      </dsp:txBody>
      <dsp:txXfrm>
        <a:off x="0" y="4745294"/>
        <a:ext cx="5955630" cy="1581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stackoverflow.com/questions/62637458/django-3-1-fields-e180-sqlite-does-not-support-jsonfiel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3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0" name="Group 37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61" name="Freeform: Shape 38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39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40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41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43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66" name="Freeform: Shape 44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45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46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67" y="1977519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>
                <a:solidFill>
                  <a:schemeClr val="tx2"/>
                </a:solidFill>
              </a:rPr>
              <a:t>Supermarket</a:t>
            </a:r>
            <a:r>
              <a:rPr lang="en-US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4800" b="1">
                <a:solidFill>
                  <a:schemeClr val="tx2"/>
                </a:solidFill>
              </a:rPr>
            </a:br>
            <a:r>
              <a:rPr lang="en-US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Automation Software </a:t>
            </a:r>
            <a:br>
              <a:rPr lang="en-US" sz="4800" b="1"/>
            </a:br>
            <a:br>
              <a:rPr lang="en-US" sz="4800" b="1"/>
            </a:br>
            <a:r>
              <a:rPr lang="en-US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(SAS)</a:t>
            </a:r>
            <a:endParaRPr lang="en-US" sz="4800" b="1" kern="1200">
              <a:solidFill>
                <a:schemeClr val="tx2"/>
              </a:solidFill>
              <a:latin typeface="+mj-l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9094" y="1718511"/>
            <a:ext cx="3651373" cy="42230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r>
              <a:rPr lang="en-US" sz="3200" b="1">
                <a:solidFill>
                  <a:schemeClr val="tx2"/>
                </a:solidFill>
                <a:ea typeface="+mn-lt"/>
                <a:cs typeface="+mn-lt"/>
              </a:rPr>
              <a:t>Group Number: 33 </a:t>
            </a:r>
          </a:p>
          <a:p>
            <a:pPr algn="l"/>
            <a:r>
              <a:rPr lang="en-US" sz="3200" b="1">
                <a:solidFill>
                  <a:schemeClr val="tx2"/>
                </a:solidFill>
                <a:ea typeface="+mn-lt"/>
                <a:cs typeface="+mn-lt"/>
              </a:rPr>
              <a:t>The Odd One Out</a:t>
            </a:r>
            <a:endParaRPr lang="en-US" sz="3200" b="1">
              <a:solidFill>
                <a:schemeClr val="tx2"/>
              </a:solidFill>
              <a:cs typeface="Calibri"/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tx2"/>
                </a:solidFill>
                <a:ea typeface="+mn-lt"/>
                <a:cs typeface="+mn-lt"/>
              </a:rPr>
              <a:t>Kaushal Banthia (19CS10039)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tx2"/>
                </a:solidFill>
                <a:ea typeface="+mn-lt"/>
                <a:cs typeface="+mn-lt"/>
              </a:rPr>
              <a:t>Shashwat Shukla (19CS10056)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tx2"/>
                </a:solidFill>
                <a:ea typeface="+mn-lt"/>
                <a:cs typeface="+mn-lt"/>
              </a:rPr>
              <a:t>Parth </a:t>
            </a:r>
            <a:r>
              <a:rPr lang="en-US" sz="2000" i="1" err="1">
                <a:solidFill>
                  <a:schemeClr val="tx2"/>
                </a:solidFill>
                <a:ea typeface="+mn-lt"/>
                <a:cs typeface="+mn-lt"/>
              </a:rPr>
              <a:t>Tusham</a:t>
            </a:r>
            <a:r>
              <a:rPr lang="en-US" sz="2000" i="1">
                <a:solidFill>
                  <a:schemeClr val="tx2"/>
                </a:solidFill>
                <a:ea typeface="+mn-lt"/>
                <a:cs typeface="+mn-lt"/>
              </a:rPr>
              <a:t> (19CS30034)</a:t>
            </a:r>
            <a:endParaRPr lang="en-US" sz="2000" i="1">
              <a:solidFill>
                <a:schemeClr val="tx2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FF5E96-7142-489F-88D0-0E08AD49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41" y="891230"/>
            <a:ext cx="9719606" cy="44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D4657DD-3D65-4411-8242-61838F2C9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4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EFC569-8928-48C5-AB78-FD2D0C3C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17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14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C08C6C2-0B3D-4668-9CE6-3AA1D11B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1563"/>
            <a:ext cx="10905066" cy="40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99D48D-0580-4980-BC3B-BBBD1954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D948-9EE8-4972-A567-7608CF10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Develop a supermarket software.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supermarket stocks a set of items.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Customers pick up their desired items from the in required quantities. The customers present these items to the sales-clerk.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sales-clerk registers the items in the software and then after adding all the quantities to the cart generates the Bill, and the transaction gets recorded.</a:t>
            </a:r>
          </a:p>
          <a:p>
            <a:r>
              <a:rPr lang="en-US" sz="2400">
                <a:cs typeface="Calibri" panose="020F0502020204030204"/>
              </a:rPr>
              <a:t>The manager can view the various transaction and can manage the clerks and the inventory.</a:t>
            </a:r>
          </a:p>
        </p:txBody>
      </p:sp>
    </p:spTree>
    <p:extLst>
      <p:ext uri="{BB962C8B-B14F-4D97-AF65-F5344CB8AC3E}">
        <p14:creationId xmlns:p14="http://schemas.microsoft.com/office/powerpoint/2010/main" val="242698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A6123-79E0-48EB-A474-C12E7F87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Problem Specification and Users Involved</a:t>
            </a:r>
            <a:endParaRPr lang="en-US" sz="3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0E1C60-844B-4ADC-BE41-89D4D8FBA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308735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75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D875-920E-4308-9354-A7D02151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88" y="736794"/>
            <a:ext cx="4760965" cy="761271"/>
          </a:xfrm>
        </p:spPr>
        <p:txBody>
          <a:bodyPr>
            <a:noAutofit/>
          </a:bodyPr>
          <a:lstStyle/>
          <a:p>
            <a:r>
              <a:rPr lang="en-US" sz="4800" b="1">
                <a:cs typeface="Calibri Light"/>
              </a:rPr>
              <a:t>Technologies Used</a:t>
            </a:r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975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C14F-1735-4ADA-B113-0E4D4ED2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7" y="2043880"/>
            <a:ext cx="5897283" cy="20475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Backend: Python, Django</a:t>
            </a:r>
          </a:p>
          <a:p>
            <a:r>
              <a:rPr lang="en-US" sz="2400">
                <a:cs typeface="Calibri"/>
              </a:rPr>
              <a:t>Frontend: HTML, CSS, Bootstrap, </a:t>
            </a:r>
            <a:r>
              <a:rPr lang="en-US" sz="2400" err="1">
                <a:cs typeface="Calibri"/>
              </a:rPr>
              <a:t>Javascript</a:t>
            </a:r>
            <a:r>
              <a:rPr lang="en-US" sz="2400">
                <a:cs typeface="Calibri"/>
              </a:rPr>
              <a:t> (chart.js)</a:t>
            </a:r>
          </a:p>
          <a:p>
            <a:r>
              <a:rPr lang="en-US" sz="2400">
                <a:cs typeface="Calibri"/>
              </a:rPr>
              <a:t>Database: SQLite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94602974-1432-4059-8709-EA616F0A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90" y="354352"/>
            <a:ext cx="1773181" cy="1692971"/>
          </a:xfrm>
          <a:prstGeom prst="rect">
            <a:avLst/>
          </a:prstGeom>
        </p:spPr>
      </p:pic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3788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D26FA6A-3A27-4D82-B6E4-B1E5E60D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416" y="730498"/>
            <a:ext cx="2852862" cy="1355109"/>
          </a:xfrm>
          <a:prstGeom prst="rect">
            <a:avLst/>
          </a:prstGeom>
        </p:spPr>
      </p:pic>
      <p:sp>
        <p:nvSpPr>
          <p:cNvPr id="21" name="Oval 2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14950"/>
            <a:ext cx="156809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1B7014B9-4B08-4FD1-BE0E-56F8D2DA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21" y="4794931"/>
            <a:ext cx="749400" cy="1122053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6382" y="4769538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2B62F18F-3ACC-40BA-9200-AC4EB9C3F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348" y="3268570"/>
            <a:ext cx="1162081" cy="1636734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945C6E5-EE35-4EC3-961E-6A56528CA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607" y="5627911"/>
            <a:ext cx="1929327" cy="670441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BDAC6EB0-7395-4E0E-968D-775356891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4135" y="4813202"/>
            <a:ext cx="1751874" cy="17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9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F7FD8-79CA-4303-8710-55577FBD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26" y="1012276"/>
            <a:ext cx="3748810" cy="4726502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Why Python and Django?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52D3628-6F89-49F7-AA44-2EF3CF8217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39853" y="338998"/>
          <a:ext cx="5955630" cy="6327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2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A9C4-0D3A-4414-8F25-996C2E4D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Challenging Use Cases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229A-DFB7-4835-BBD1-E20A59E2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96" y="3033320"/>
            <a:ext cx="4551063" cy="3320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dirty="0">
                <a:cs typeface="Calibri"/>
              </a:rPr>
              <a:t>Need to manually install a .DLL file for using </a:t>
            </a:r>
            <a:r>
              <a:rPr lang="en-US" sz="2200" dirty="0" err="1">
                <a:cs typeface="Calibri"/>
              </a:rPr>
              <a:t>JSONField</a:t>
            </a:r>
            <a:r>
              <a:rPr lang="en-US" sz="2200" dirty="0">
                <a:cs typeface="Calibri"/>
              </a:rPr>
              <a:t> (</a:t>
            </a:r>
            <a:r>
              <a:rPr lang="en-US" sz="2200" dirty="0">
                <a:ea typeface="+mn-lt"/>
                <a:cs typeface="+mn-lt"/>
              </a:rPr>
              <a:t>only for Windows).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cs typeface="Calibri"/>
                <a:hlinkClick r:id="rId2"/>
              </a:rPr>
              <a:t>Link for Solution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2200" dirty="0">
                <a:cs typeface="Calibri"/>
              </a:rPr>
              <a:t>chart.js: The first choice to plot graphs was obviously the Matplotlib library. But after a bit of thinking, we chanced upon chart.js, which is more interactive and robust.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EE65CF25-2E47-4915-8D7A-21280F2D3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28" r="661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882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4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3E1A3-63E5-4E53-A624-B2E6372C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F3F3F"/>
                </a:solidFill>
                <a:cs typeface="Calibri Light"/>
              </a:rPr>
              <a:t>Future Improvements </a:t>
            </a:r>
            <a:endParaRPr lang="en-US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740B-5CE2-4554-BFA0-292B1FEF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457200"/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Implementation of a Payment Gateway</a:t>
            </a:r>
          </a:p>
          <a:p>
            <a:pPr marL="742950" indent="-457200"/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Security: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marL="1200150" lvl="1" indent="-457200">
              <a:buAutoNum type="arabicPeriod"/>
            </a:pP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HTTPS instead of HTTP should be used</a:t>
            </a:r>
          </a:p>
          <a:p>
            <a:pPr marL="1200150" lvl="1" indent="-457200">
              <a:buAutoNum type="arabicPeriod"/>
            </a:pPr>
            <a:r>
              <a:rPr lang="en-US" sz="1800">
                <a:solidFill>
                  <a:srgbClr val="FFFFFF"/>
                </a:solidFill>
                <a:cs typeface="Calibri"/>
              </a:rPr>
              <a:t>DDOS Prevention</a:t>
            </a:r>
          </a:p>
          <a:p>
            <a:pPr marL="742950" indent="-457200"/>
            <a:r>
              <a:rPr lang="en-US" sz="2400">
                <a:solidFill>
                  <a:srgbClr val="FFFFFF"/>
                </a:solidFill>
                <a:cs typeface="Calibri"/>
              </a:rPr>
              <a:t>Distribution through Docker</a:t>
            </a:r>
            <a:endParaRPr lang="en-US" sz="2400">
              <a:solidFill>
                <a:srgbClr val="FFFFFF"/>
              </a:solidFill>
            </a:endParaRPr>
          </a:p>
          <a:p>
            <a:pPr marL="742950" indent="-457200"/>
            <a:r>
              <a:rPr lang="en-US" sz="2400">
                <a:solidFill>
                  <a:srgbClr val="FFFFFF"/>
                </a:solidFill>
                <a:cs typeface="Calibri"/>
              </a:rPr>
              <a:t>Hosting the Database Through AWS / Azure for faster use</a:t>
            </a:r>
          </a:p>
        </p:txBody>
      </p:sp>
    </p:spTree>
    <p:extLst>
      <p:ext uri="{BB962C8B-B14F-4D97-AF65-F5344CB8AC3E}">
        <p14:creationId xmlns:p14="http://schemas.microsoft.com/office/powerpoint/2010/main" val="248876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6D56D3-BC33-4854-B749-716F65CD5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6" b="-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AD2568-7528-4573-B8AC-F8FADA18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83" y="1316372"/>
            <a:ext cx="9703374" cy="44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7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594E5758B2F4FA8A5780CA457F572" ma:contentTypeVersion="2" ma:contentTypeDescription="Create a new document." ma:contentTypeScope="" ma:versionID="66fa3a04c41adb6723fd3d2a41029f70">
  <xsd:schema xmlns:xsd="http://www.w3.org/2001/XMLSchema" xmlns:xs="http://www.w3.org/2001/XMLSchema" xmlns:p="http://schemas.microsoft.com/office/2006/metadata/properties" xmlns:ns2="ffa34a1b-979e-45f0-8abc-6ec382118230" targetNamespace="http://schemas.microsoft.com/office/2006/metadata/properties" ma:root="true" ma:fieldsID="9a23f9cc409864c4900ef8d173c62988" ns2:_="">
    <xsd:import namespace="ffa34a1b-979e-45f0-8abc-6ec3821182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34a1b-979e-45f0-8abc-6ec382118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86930C-2487-45F7-846A-150D904597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0D2112-5C3C-4BC4-BAF1-B05431068E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658E19-4531-4D8D-AD6A-DB8935C68A4F}">
  <ds:schemaRefs>
    <ds:schemaRef ds:uri="ffa34a1b-979e-45f0-8abc-6ec3821182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Supermarket  Automation Software   (SAS)</vt:lpstr>
      <vt:lpstr>Problem Description</vt:lpstr>
      <vt:lpstr>Problem Specification and Users Involved</vt:lpstr>
      <vt:lpstr>Technologies Used</vt:lpstr>
      <vt:lpstr>Why Python and Django?</vt:lpstr>
      <vt:lpstr>Challenging Use Cases</vt:lpstr>
      <vt:lpstr>Future Improvements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Kaushal Banthia</cp:lastModifiedBy>
  <cp:revision>7</cp:revision>
  <dcterms:created xsi:type="dcterms:W3CDTF">2021-04-07T18:19:50Z</dcterms:created>
  <dcterms:modified xsi:type="dcterms:W3CDTF">2021-04-16T07:26:42Z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0x0101005B9594E5758B2F4FA8A5780CA457F572</vt:lpwstr>
  </property>
</Properties>
</file>