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kV2I581euvPEMp3vnjpcQCSf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688e0fb3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4688e0fb3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7d0f82ad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07d0f82ad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07d0f82ad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7d0f82ad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07d0f82ad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07d0f82ad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688e0fb3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688e0fb3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4688e0fb3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688e0fb39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688e0fb39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4688e0fb39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688e0fb39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688e0fb39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4688e0fb39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688e0fb39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688e0fb39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688e0fb39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688e0fb39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688e0fb39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4688e0fb39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20450" y="0"/>
            <a:ext cx="971550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0"/>
            <a:ext cx="1030288" cy="963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3"/>
          <p:cNvCxnSpPr/>
          <p:nvPr/>
        </p:nvCxnSpPr>
        <p:spPr>
          <a:xfrm>
            <a:off x="1524000" y="11144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3"/>
          <p:cNvSpPr txBox="1"/>
          <p:nvPr/>
        </p:nvSpPr>
        <p:spPr>
          <a:xfrm>
            <a:off x="1524000" y="266700"/>
            <a:ext cx="9144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DEVANG PATEL INSTITUTE OF ADVANCE TECHNOLOGY AND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3"/>
          <p:cNvCxnSpPr/>
          <p:nvPr/>
        </p:nvCxnSpPr>
        <p:spPr>
          <a:xfrm>
            <a:off x="1538288" y="371157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3"/>
          <p:cNvSpPr/>
          <p:nvPr/>
        </p:nvSpPr>
        <p:spPr>
          <a:xfrm>
            <a:off x="0" y="6510338"/>
            <a:ext cx="12192000" cy="3476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 txBox="1"/>
          <p:nvPr>
            <p:ph type="ctrTitle"/>
          </p:nvPr>
        </p:nvSpPr>
        <p:spPr>
          <a:xfrm>
            <a:off x="1618268" y="1145639"/>
            <a:ext cx="9144000" cy="2441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706563" y="4090989"/>
            <a:ext cx="2836862" cy="4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932100" y="4082888"/>
            <a:ext cx="2836862" cy="42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3" type="body"/>
          </p:nvPr>
        </p:nvSpPr>
        <p:spPr>
          <a:xfrm>
            <a:off x="8035090" y="4082887"/>
            <a:ext cx="2836862" cy="42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4" type="body"/>
          </p:nvPr>
        </p:nvSpPr>
        <p:spPr>
          <a:xfrm>
            <a:off x="1706564" y="4600575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5" type="body"/>
          </p:nvPr>
        </p:nvSpPr>
        <p:spPr>
          <a:xfrm>
            <a:off x="4932100" y="4600575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6" type="body"/>
          </p:nvPr>
        </p:nvSpPr>
        <p:spPr>
          <a:xfrm>
            <a:off x="8035090" y="4592116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9448800" y="6480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429750" y="65103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9448800" y="65389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688e0fb39_1_0"/>
          <p:cNvSpPr txBox="1"/>
          <p:nvPr>
            <p:ph idx="4294967295" type="ctrTitle"/>
          </p:nvPr>
        </p:nvSpPr>
        <p:spPr>
          <a:xfrm>
            <a:off x="1618268" y="1145639"/>
            <a:ext cx="91440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B5384"/>
                </a:solidFill>
              </a:rPr>
              <a:t>WebIMS</a:t>
            </a:r>
            <a:endParaRPr>
              <a:solidFill>
                <a:srgbClr val="2B5384"/>
              </a:solidFill>
            </a:endParaRPr>
          </a:p>
        </p:txBody>
      </p:sp>
      <p:sp>
        <p:nvSpPr>
          <p:cNvPr id="77" name="Google Shape;77;g24688e0fb39_1_0"/>
          <p:cNvSpPr txBox="1"/>
          <p:nvPr>
            <p:ph idx="4294967295" type="body"/>
          </p:nvPr>
        </p:nvSpPr>
        <p:spPr>
          <a:xfrm>
            <a:off x="1706563" y="4090989"/>
            <a:ext cx="283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External Guide</a:t>
            </a:r>
            <a:endParaRPr/>
          </a:p>
        </p:txBody>
      </p:sp>
      <p:sp>
        <p:nvSpPr>
          <p:cNvPr id="78" name="Google Shape;78;g24688e0fb39_1_0"/>
          <p:cNvSpPr txBox="1"/>
          <p:nvPr>
            <p:ph idx="4294967295" type="body"/>
          </p:nvPr>
        </p:nvSpPr>
        <p:spPr>
          <a:xfrm>
            <a:off x="4932100" y="4082888"/>
            <a:ext cx="2836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Internal Guide</a:t>
            </a:r>
            <a:endParaRPr/>
          </a:p>
        </p:txBody>
      </p:sp>
      <p:sp>
        <p:nvSpPr>
          <p:cNvPr id="79" name="Google Shape;79;g24688e0fb39_1_0"/>
          <p:cNvSpPr txBox="1"/>
          <p:nvPr>
            <p:ph idx="4294967295" type="body"/>
          </p:nvPr>
        </p:nvSpPr>
        <p:spPr>
          <a:xfrm>
            <a:off x="8035090" y="4082887"/>
            <a:ext cx="2836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Prepared By</a:t>
            </a:r>
            <a:endParaRPr/>
          </a:p>
        </p:txBody>
      </p:sp>
      <p:sp>
        <p:nvSpPr>
          <p:cNvPr id="80" name="Google Shape;80;g24688e0fb39_1_0"/>
          <p:cNvSpPr txBox="1"/>
          <p:nvPr>
            <p:ph idx="4294967295" type="body"/>
          </p:nvPr>
        </p:nvSpPr>
        <p:spPr>
          <a:xfrm>
            <a:off x="1706564" y="4600575"/>
            <a:ext cx="28368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Manish Lakhara</a:t>
            </a:r>
            <a:r>
              <a:rPr lang="en-US" sz="24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(Team Lead - Front-end)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1" name="Google Shape;81;g24688e0fb39_1_0"/>
          <p:cNvSpPr txBox="1"/>
          <p:nvPr>
            <p:ph idx="4294967295" type="body"/>
          </p:nvPr>
        </p:nvSpPr>
        <p:spPr>
          <a:xfrm>
            <a:off x="4932100" y="4600575"/>
            <a:ext cx="28368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Prof. Nirav B. Suthar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2" name="Google Shape;82;g24688e0fb39_1_0"/>
          <p:cNvSpPr txBox="1"/>
          <p:nvPr>
            <p:ph idx="4294967295" type="body"/>
          </p:nvPr>
        </p:nvSpPr>
        <p:spPr>
          <a:xfrm>
            <a:off x="7980651" y="4600575"/>
            <a:ext cx="32454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Priyansh Savani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</a:t>
            </a:r>
            <a:r>
              <a:rPr lang="en-US" sz="2000"/>
              <a:t>(200170107508)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g24688e0fb39_1_0"/>
          <p:cNvCxnSpPr/>
          <p:nvPr/>
        </p:nvCxnSpPr>
        <p:spPr>
          <a:xfrm>
            <a:off x="1520825" y="110331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g24688e0fb39_1_0"/>
          <p:cNvSpPr txBox="1"/>
          <p:nvPr/>
        </p:nvSpPr>
        <p:spPr>
          <a:xfrm>
            <a:off x="1520825" y="428526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VISHWAKARMA GOVERNMENT ENGINEERING COLLEGE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4688e0fb39_1_0"/>
          <p:cNvSpPr/>
          <p:nvPr/>
        </p:nvSpPr>
        <p:spPr>
          <a:xfrm>
            <a:off x="-3175" y="6499225"/>
            <a:ext cx="121920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R Software Company | Medical Software Company | Meditab" id="86" name="Google Shape;86;g24688e0fb3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592" y="1468846"/>
            <a:ext cx="3164464" cy="6131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4688e0fb39_1_0"/>
          <p:cNvSpPr txBox="1"/>
          <p:nvPr>
            <p:ph idx="12" type="sldNum"/>
          </p:nvPr>
        </p:nvSpPr>
        <p:spPr>
          <a:xfrm>
            <a:off x="9448800" y="6483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g24688e0fb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44" y="123044"/>
            <a:ext cx="980275" cy="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4688e0fb3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9650" y="83125"/>
            <a:ext cx="1049900" cy="10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497D"/>
                </a:solidFill>
              </a:rPr>
              <a:t>Hardware Requirement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RAM Requirement: 8 GB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Storage: 256 GB SSD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Processor: Intel i5 10</a:t>
            </a:r>
            <a:r>
              <a:rPr baseline="30000" lang="en-US" sz="2400"/>
              <a:t>th</a:t>
            </a:r>
            <a:r>
              <a:rPr lang="en-US" sz="2400"/>
              <a:t> gen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Network steed: minimum 1 mb/s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Functional Requirement</a:t>
            </a:r>
            <a:endParaRPr/>
          </a:p>
        </p:txBody>
      </p: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847078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Functional Requirement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view available time, book appointment, and receive reminders.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manage and store patient medical records electronically.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manage billing and insurance claims, including claim submission, tracking, and processing.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user use tools for communicating with patients, such as fax, messaging, appointment reminders.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 Functional Requirement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800"/>
              <a:t>Nonfunctional Requirement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able to perform its functions in a timely and efficient manner with </a:t>
            </a:r>
            <a:r>
              <a:rPr b="1" lang="en-US" sz="2400"/>
              <a:t>minimal delay</a:t>
            </a:r>
            <a:r>
              <a:rPr lang="en-US" sz="2400"/>
              <a:t>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following HIPAA act to </a:t>
            </a:r>
            <a:r>
              <a:rPr b="1" lang="en-US" sz="2400"/>
              <a:t>secure</a:t>
            </a:r>
            <a:r>
              <a:rPr lang="en-US" sz="2400"/>
              <a:t> patient data.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</a:t>
            </a:r>
            <a:r>
              <a:rPr b="1" lang="en-US" sz="2400"/>
              <a:t>reliable</a:t>
            </a:r>
            <a:r>
              <a:rPr lang="en-US" sz="2400"/>
              <a:t> and </a:t>
            </a:r>
            <a:r>
              <a:rPr b="1" lang="en-US" sz="2400"/>
              <a:t>available</a:t>
            </a:r>
            <a:r>
              <a:rPr lang="en-US" sz="2400"/>
              <a:t> for use when needed with minimal downtime.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</a:t>
            </a:r>
            <a:r>
              <a:rPr b="1" lang="en-US" sz="2400"/>
              <a:t>user-friendly</a:t>
            </a:r>
            <a:r>
              <a:rPr lang="en-US" sz="2400"/>
              <a:t> and intuitive with an interface that is easy to navigate and understand.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752675" y="232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Flow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594" y="1488690"/>
            <a:ext cx="9406812" cy="4697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744900" y="232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1314386"/>
            <a:ext cx="73628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82700" y="271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343" y="1446015"/>
            <a:ext cx="4315507" cy="474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2572" y="1446015"/>
            <a:ext cx="4315506" cy="474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81600" y="279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559" y="1550332"/>
            <a:ext cx="8900882" cy="442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90475" y="256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546" y="1471016"/>
            <a:ext cx="8322908" cy="472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444250" y="117000"/>
            <a:ext cx="10515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Project Demo (Front-end)</a:t>
            </a:r>
            <a:endParaRPr sz="4000"/>
          </a:p>
        </p:txBody>
      </p:sp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500" y="1861750"/>
            <a:ext cx="9820999" cy="45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/>
        </p:nvSpPr>
        <p:spPr>
          <a:xfrm>
            <a:off x="783475" y="1135600"/>
            <a:ext cx="62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</a:t>
            </a:r>
            <a:endParaRPr sz="2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d0f82ada_0_1"/>
          <p:cNvSpPr txBox="1"/>
          <p:nvPr>
            <p:ph type="title"/>
          </p:nvPr>
        </p:nvSpPr>
        <p:spPr>
          <a:xfrm>
            <a:off x="861525" y="529100"/>
            <a:ext cx="10146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2. Contact Details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 </a:t>
            </a:r>
            <a:endParaRPr sz="2000"/>
          </a:p>
        </p:txBody>
      </p:sp>
      <p:sp>
        <p:nvSpPr>
          <p:cNvPr id="254" name="Google Shape;254;g207d0f82ada_0_1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g207d0f82ad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775" y="1236625"/>
            <a:ext cx="9932152" cy="47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Problem Statement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Project 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Roles and Responsibilities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Software &amp; Hardware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Functional and Nonfunctional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Diagrams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Screenshots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Bibliography </a:t>
            </a:r>
            <a:endParaRPr sz="24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7d0f82ada_0_14"/>
          <p:cNvSpPr txBox="1"/>
          <p:nvPr>
            <p:ph type="title"/>
          </p:nvPr>
        </p:nvSpPr>
        <p:spPr>
          <a:xfrm>
            <a:off x="721550" y="653500"/>
            <a:ext cx="10515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1C4587"/>
                </a:solidFill>
              </a:rPr>
              <a:t>3. Contact Preference &amp; Other Details</a:t>
            </a:r>
            <a:endParaRPr sz="2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C4587"/>
              </a:solidFill>
            </a:endParaRPr>
          </a:p>
        </p:txBody>
      </p:sp>
      <p:sp>
        <p:nvSpPr>
          <p:cNvPr id="262" name="Google Shape;262;g207d0f82ada_0_14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g207d0f82ad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733" y="1494882"/>
            <a:ext cx="9674534" cy="4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688e0fb39_1_17"/>
          <p:cNvSpPr txBox="1"/>
          <p:nvPr>
            <p:ph type="title"/>
          </p:nvPr>
        </p:nvSpPr>
        <p:spPr>
          <a:xfrm>
            <a:off x="999950" y="840125"/>
            <a:ext cx="10515600" cy="45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4. Dashboard</a:t>
            </a:r>
            <a:endParaRPr sz="20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4688e0fb39_1_17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24688e0fb39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75" y="1376700"/>
            <a:ext cx="926187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688e0fb39_1_25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g24688e0fb39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5" y="1202100"/>
            <a:ext cx="8908277" cy="50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4688e0fb39_1_25"/>
          <p:cNvSpPr txBox="1"/>
          <p:nvPr/>
        </p:nvSpPr>
        <p:spPr>
          <a:xfrm>
            <a:off x="954525" y="459125"/>
            <a:ext cx="68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Access Page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688e0fb39_1_37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24688e0fb39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75" y="1233200"/>
            <a:ext cx="8687102" cy="48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4688e0fb39_1_37"/>
          <p:cNvSpPr txBox="1"/>
          <p:nvPr/>
        </p:nvSpPr>
        <p:spPr>
          <a:xfrm>
            <a:off x="1040075" y="474675"/>
            <a:ext cx="86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Scheduler</a:t>
            </a: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231700" y="225125"/>
            <a:ext cx="10515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Project Demo (Back-end)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289" y="1434383"/>
            <a:ext cx="8845423" cy="500684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884550" y="777950"/>
            <a:ext cx="817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API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674900" y="369300"/>
            <a:ext cx="10515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2. API with Body As a Request</a:t>
            </a:r>
            <a:endParaRPr sz="2000">
              <a:solidFill>
                <a:srgbClr val="0C343D"/>
              </a:solidFill>
            </a:endParaRPr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516" y="1090362"/>
            <a:ext cx="9604485" cy="515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931500" y="458450"/>
            <a:ext cx="10515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34F5C"/>
                </a:solidFill>
              </a:rPr>
              <a:t>3. GET API with sorting</a:t>
            </a:r>
            <a:endParaRPr sz="2000">
              <a:solidFill>
                <a:srgbClr val="134F5C"/>
              </a:solidFill>
            </a:endParaRPr>
          </a:p>
        </p:txBody>
      </p:sp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43" y="1166437"/>
            <a:ext cx="9414456" cy="505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760450" y="396925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4. POST API With Pagination</a:t>
            </a:r>
            <a:endParaRPr sz="2000">
              <a:solidFill>
                <a:srgbClr val="0C343D"/>
              </a:solidFill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850" y="1190025"/>
            <a:ext cx="9854949" cy="5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688e0fb39_1_60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24688e0fb39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51" y="1015400"/>
            <a:ext cx="9613099" cy="5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4688e0fb39_1_60"/>
          <p:cNvSpPr txBox="1"/>
          <p:nvPr/>
        </p:nvSpPr>
        <p:spPr>
          <a:xfrm>
            <a:off x="760150" y="319150"/>
            <a:ext cx="90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PUT API for Updation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688e0fb39_1_53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g24688e0fb39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50" y="946475"/>
            <a:ext cx="10080427" cy="52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4688e0fb39_1_53"/>
          <p:cNvSpPr txBox="1"/>
          <p:nvPr/>
        </p:nvSpPr>
        <p:spPr>
          <a:xfrm>
            <a:off x="596850" y="303600"/>
            <a:ext cx="870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API For deletion of Patient data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2"/>
                </a:solidFill>
              </a:rPr>
              <a:t>USA Healthcare flow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Appointment Booking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Check In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Meeting with MA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Meeting with Healthcare provider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Medication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Billing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334" y="1690688"/>
            <a:ext cx="6227415" cy="451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Currently application is supporting English and Spanish languages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Connectivity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updates and maintenance </a:t>
            </a:r>
            <a:endParaRPr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Future Enhancement</a:t>
            </a:r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 Bugs and issues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employee management modules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functionalities supported by hospitals</a:t>
            </a:r>
            <a:endParaRPr/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56" name="Google Shape;35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By working on this project we get insight of our company’s major product (IMS – Intelligent Medical Software), also we expanded our understanding about full stack development.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57" name="Google Shape;357;p9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363" name="Google Shape;36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HTML Tutorial. https://www.w3schools.com/html/default.asp. Accessed 5 Feb. 2023.</a:t>
            </a:r>
            <a:endParaRPr sz="29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JavaScript Tutorial. https://www.w3schools.com/js. Accessed 5 Feb. 2023.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CSS Tutorial. https://www.w3schools.com/css. Accessed 5 Feb. 2023.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SQL Tutorial. https://www.w3schools.com/sql. Accessed 5 Feb. 2023.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 sz="2000"/>
              <a:t>Angular</a:t>
            </a:r>
            <a:r>
              <a:rPr lang="en-US" sz="2000"/>
              <a:t>. https://angular.io/. Accessed 24 Feb. 2023.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Sass: Syntactically Awesome Style Sheets. (n.d.). Sass: Syntactically Awesome Style Sheets. https://sass-lang.com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Rick-Anderson. </a:t>
            </a:r>
            <a:r>
              <a:rPr i="1" lang="en-US" sz="2000"/>
              <a:t>Get Started with ASP.NET Core</a:t>
            </a:r>
            <a:r>
              <a:rPr lang="en-US" sz="2000"/>
              <a:t>. 22 July 2022, https://learn.microsoft.com/en-us/aspnet/core/getting-started.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900"/>
          </a:p>
        </p:txBody>
      </p:sp>
      <p:sp>
        <p:nvSpPr>
          <p:cNvPr id="364" name="Google Shape;364;p10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 txBox="1"/>
          <p:nvPr>
            <p:ph idx="12" type="sldNum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11"/>
          <p:cNvSpPr txBox="1"/>
          <p:nvPr/>
        </p:nvSpPr>
        <p:spPr>
          <a:xfrm>
            <a:off x="3179685" y="2718786"/>
            <a:ext cx="58326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800" u="none" cap="none" strike="noStrike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Traditional paper-based systems to store patient data are time-consuming, error-prone, and can be difficult to manage.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tackle the above problem EHR (Electronic Health Record) was introduced.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But it was difficult task to secure and manage large amount of patient data generated by health care organizations.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WebIMS will provide one stop solution for all the above problems.</a:t>
            </a:r>
            <a:endParaRPr sz="2400"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B5384"/>
                </a:solidFill>
              </a:rPr>
              <a:t>Project Plan</a:t>
            </a:r>
            <a:endParaRPr>
              <a:solidFill>
                <a:srgbClr val="2B5384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26231" y="169068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We are using agile development model.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First we get requirement from health care organizations.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Based on that designs for front-end and backend are made.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Then we are assigned to develop the feature.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After development the QA will test the feature.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6041834" y="1205003"/>
            <a:ext cx="4584952" cy="4446617"/>
            <a:chOff x="810989" y="-174"/>
            <a:chExt cx="4584952" cy="4446617"/>
          </a:xfrm>
        </p:grpSpPr>
        <p:sp>
          <p:nvSpPr>
            <p:cNvPr id="120" name="Google Shape;120;p21"/>
            <p:cNvSpPr/>
            <p:nvPr/>
          </p:nvSpPr>
          <p:spPr>
            <a:xfrm>
              <a:off x="3630250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3630250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Requirement Gathering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108076" y="31589"/>
                  </a:moveTo>
                  <a:cubicBezTo>
                    <a:pt x="112359" y="38837"/>
                    <a:pt x="114948" y="46959"/>
                    <a:pt x="115649" y="55349"/>
                  </a:cubicBezTo>
                  <a:lnTo>
                    <a:pt x="119792" y="55385"/>
                  </a:lnTo>
                  <a:lnTo>
                    <a:pt x="112724" y="60462"/>
                  </a:lnTo>
                  <a:lnTo>
                    <a:pt x="105243" y="55258"/>
                  </a:lnTo>
                  <a:lnTo>
                    <a:pt x="109384" y="55294"/>
                  </a:lnTo>
                  <a:cubicBezTo>
                    <a:pt x="108693" y="48042"/>
                    <a:pt x="106414" y="41032"/>
                    <a:pt x="102708" y="3476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295787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4295787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104282" y="94023"/>
                  </a:moveTo>
                  <a:cubicBezTo>
                    <a:pt x="98368" y="101721"/>
                    <a:pt x="90549" y="107743"/>
                    <a:pt x="81598" y="111498"/>
                  </a:cubicBezTo>
                  <a:lnTo>
                    <a:pt x="82841" y="115449"/>
                  </a:lnTo>
                  <a:lnTo>
                    <a:pt x="75831" y="110293"/>
                  </a:lnTo>
                  <a:lnTo>
                    <a:pt x="78473" y="101572"/>
                  </a:lnTo>
                  <a:lnTo>
                    <a:pt x="79716" y="105522"/>
                  </a:lnTo>
                  <a:cubicBezTo>
                    <a:pt x="87450" y="102172"/>
                    <a:pt x="94203" y="96907"/>
                    <a:pt x="99337" y="9022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2553388" y="334628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2553388" y="334628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3233" y="113267"/>
                  </a:moveTo>
                  <a:lnTo>
                    <a:pt x="43233" y="113267"/>
                  </a:lnTo>
                  <a:cubicBezTo>
                    <a:pt x="33974" y="110352"/>
                    <a:pt x="25634" y="105074"/>
                    <a:pt x="19037" y="97954"/>
                  </a:cubicBezTo>
                  <a:lnTo>
                    <a:pt x="15752" y="100478"/>
                  </a:lnTo>
                  <a:lnTo>
                    <a:pt x="18190" y="92124"/>
                  </a:lnTo>
                  <a:lnTo>
                    <a:pt x="27289" y="91614"/>
                  </a:lnTo>
                  <a:lnTo>
                    <a:pt x="24005" y="94137"/>
                  </a:lnTo>
                  <a:lnTo>
                    <a:pt x="24005" y="94137"/>
                  </a:lnTo>
                  <a:cubicBezTo>
                    <a:pt x="29805" y="100252"/>
                    <a:pt x="37066" y="104789"/>
                    <a:pt x="45105" y="10731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810989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810989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Quality Assurance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159" y="60490"/>
                  </a:moveTo>
                  <a:cubicBezTo>
                    <a:pt x="4085" y="52071"/>
                    <a:pt x="5916" y="43745"/>
                    <a:pt x="9514" y="36133"/>
                  </a:cubicBezTo>
                  <a:lnTo>
                    <a:pt x="5947" y="34026"/>
                  </a:lnTo>
                  <a:lnTo>
                    <a:pt x="14608" y="33175"/>
                  </a:lnTo>
                  <a:lnTo>
                    <a:pt x="18472" y="41428"/>
                  </a:lnTo>
                  <a:lnTo>
                    <a:pt x="14908" y="39321"/>
                  </a:lnTo>
                  <a:lnTo>
                    <a:pt x="14908" y="39321"/>
                  </a:lnTo>
                  <a:cubicBezTo>
                    <a:pt x="11871" y="45942"/>
                    <a:pt x="10330" y="53151"/>
                    <a:pt x="10394" y="6043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476526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1476526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3943" y="6515"/>
                  </a:moveTo>
                  <a:lnTo>
                    <a:pt x="43943" y="6515"/>
                  </a:lnTo>
                  <a:cubicBezTo>
                    <a:pt x="52744" y="3873"/>
                    <a:pt x="62060" y="3443"/>
                    <a:pt x="71067" y="5264"/>
                  </a:cubicBezTo>
                  <a:lnTo>
                    <a:pt x="72258" y="1297"/>
                  </a:lnTo>
                  <a:lnTo>
                    <a:pt x="75160" y="9501"/>
                  </a:lnTo>
                  <a:lnTo>
                    <a:pt x="68075" y="15231"/>
                  </a:lnTo>
                  <a:lnTo>
                    <a:pt x="69265" y="11265"/>
                  </a:lnTo>
                  <a:lnTo>
                    <a:pt x="69265" y="11265"/>
                  </a:lnTo>
                  <a:cubicBezTo>
                    <a:pt x="61438" y="9777"/>
                    <a:pt x="53367" y="10196"/>
                    <a:pt x="45736" y="1248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729325" y="201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Gannt Chart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89" y="1392585"/>
            <a:ext cx="10453422" cy="469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51575" y="108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Gannt Chart</a:t>
            </a:r>
            <a:endParaRPr/>
          </a:p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2/10/2023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65" y="1317088"/>
            <a:ext cx="10658670" cy="484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Roles and  Responsibility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130633" y="2488735"/>
            <a:ext cx="1190309" cy="1190309"/>
          </a:xfrm>
          <a:custGeom>
            <a:rect b="b" l="l" r="r" t="t"/>
            <a:pathLst>
              <a:path extrusionOk="0" h="26720" w="26720">
                <a:moveTo>
                  <a:pt x="13343" y="0"/>
                </a:moveTo>
                <a:cubicBezTo>
                  <a:pt x="5972" y="0"/>
                  <a:pt x="1" y="5971"/>
                  <a:pt x="1" y="13343"/>
                </a:cubicBezTo>
                <a:cubicBezTo>
                  <a:pt x="1" y="20715"/>
                  <a:pt x="5972" y="26720"/>
                  <a:pt x="13343" y="26720"/>
                </a:cubicBezTo>
                <a:cubicBezTo>
                  <a:pt x="20715" y="26720"/>
                  <a:pt x="26720" y="20715"/>
                  <a:pt x="26720" y="13343"/>
                </a:cubicBezTo>
                <a:cubicBezTo>
                  <a:pt x="26720" y="5971"/>
                  <a:pt x="20715" y="0"/>
                  <a:pt x="13343" y="0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15794" l="40926" r="39777" t="46521"/>
          <a:stretch/>
        </p:blipFill>
        <p:spPr>
          <a:xfrm>
            <a:off x="7922275" y="1933284"/>
            <a:ext cx="1629163" cy="1938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2903882" y="2440419"/>
            <a:ext cx="1190309" cy="1190309"/>
          </a:xfrm>
          <a:custGeom>
            <a:rect b="b" l="l" r="r" t="t"/>
            <a:pathLst>
              <a:path extrusionOk="0" h="26720" w="26720">
                <a:moveTo>
                  <a:pt x="13343" y="0"/>
                </a:moveTo>
                <a:cubicBezTo>
                  <a:pt x="5972" y="0"/>
                  <a:pt x="1" y="5971"/>
                  <a:pt x="1" y="13343"/>
                </a:cubicBezTo>
                <a:cubicBezTo>
                  <a:pt x="1" y="20715"/>
                  <a:pt x="5972" y="26720"/>
                  <a:pt x="13343" y="26720"/>
                </a:cubicBezTo>
                <a:cubicBezTo>
                  <a:pt x="20715" y="26720"/>
                  <a:pt x="26720" y="20715"/>
                  <a:pt x="26720" y="13343"/>
                </a:cubicBezTo>
                <a:cubicBezTo>
                  <a:pt x="26720" y="5971"/>
                  <a:pt x="20715" y="0"/>
                  <a:pt x="13343" y="0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62315" l="60828" r="17417" t="0"/>
          <a:stretch/>
        </p:blipFill>
        <p:spPr>
          <a:xfrm>
            <a:off x="2638582" y="1933284"/>
            <a:ext cx="1836420" cy="1938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2185192" y="3876681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Kaushal Jethava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354187" y="3871594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Priyansh Savani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127436" y="43146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Backend Development</a:t>
            </a:r>
            <a:endParaRPr b="0" i="0" sz="1800" u="none" cap="none" strike="noStrike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7365256" y="43146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Front-end Development</a:t>
            </a:r>
            <a:endParaRPr b="0" i="0" sz="1800" u="none" cap="none" strike="noStrike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497D"/>
                </a:solidFill>
              </a:rPr>
              <a:t>Software Requirement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ml 5 icon in Color Style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15" y="1690688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CSS 3 – Logos PNG"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5462" y="2996984"/>
            <a:ext cx="1306287" cy="130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JavaScript – Logos PNG"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1127" y="1690688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1163" y="2805696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2540" y="1690689"/>
            <a:ext cx="1169698" cy="116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1122009" y="2860386"/>
            <a:ext cx="1026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HTML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192487" y="2860386"/>
            <a:ext cx="1483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JavaScript ES6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512966" y="4298607"/>
            <a:ext cx="9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CSS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7385762" y="4117388"/>
            <a:ext cx="14170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Angular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291478" y="2860386"/>
            <a:ext cx="17518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Dot Net Core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Engineer's Lunch #34: DBeaver - Anant" id="180" name="Google Shape;18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45481" y="5060911"/>
            <a:ext cx="2613350" cy="99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4250" y="4517500"/>
            <a:ext cx="1266180" cy="13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1434250" y="5948625"/>
            <a:ext cx="14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M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2022-02-24T04:45:45Z</dcterms:created>
  <dc:creator>KHUSHI PATEL</dc:creator>
</cp:coreProperties>
</file>