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40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4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4" y="235974"/>
            <a:ext cx="6469627" cy="894736"/>
          </a:xfrm>
        </p:spPr>
        <p:txBody>
          <a:bodyPr>
            <a:normAutofit/>
          </a:bodyPr>
          <a:lstStyle/>
          <a:p>
            <a:r>
              <a:rPr sz="3600" dirty="0"/>
              <a:t>E-commerce Website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2631F5-6797-12D1-E494-DCCCAAE74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415" y="1530513"/>
            <a:ext cx="3290585" cy="26158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3673-C3FD-EA96-F447-600CF24E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624" y="4348330"/>
            <a:ext cx="5027028" cy="21999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400" dirty="0">
                <a:solidFill>
                  <a:srgbClr val="92D050"/>
                </a:solidFill>
              </a:rPr>
              <a:t>Daily.Shop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Project 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Presented by </a:t>
            </a:r>
            <a:r>
              <a:rPr lang="en-US" sz="1800"/>
              <a:t>: KISHOR KUMAR</a:t>
            </a: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9648"/>
            <a:ext cx="6347714" cy="4486016"/>
          </a:xfrm>
        </p:spPr>
        <p:txBody>
          <a:bodyPr>
            <a:normAutofit/>
          </a:bodyPr>
          <a:lstStyle/>
          <a:p>
            <a:r>
              <a:rPr dirty="0"/>
              <a:t>Frontend: HTML, CSS, JavaScript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Version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HTML : 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CSS : 4.15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JS : ES5</a:t>
            </a:r>
            <a:endParaRPr sz="1600" dirty="0"/>
          </a:p>
          <a:p>
            <a:r>
              <a:rPr dirty="0"/>
              <a:t>Backend: Python</a:t>
            </a:r>
            <a:r>
              <a:rPr lang="en-US" dirty="0"/>
              <a:t> (flask)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Version : 3.1.0</a:t>
            </a:r>
            <a:endParaRPr dirty="0"/>
          </a:p>
          <a:p>
            <a:r>
              <a:rPr dirty="0"/>
              <a:t>Database: MySQL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Version : 8.0</a:t>
            </a:r>
            <a:endParaRPr dirty="0"/>
          </a:p>
          <a:p>
            <a:r>
              <a:rPr dirty="0"/>
              <a:t>Frameworks &amp; Tools: Bootstrap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Version : 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Flow:</a:t>
            </a:r>
          </a:p>
          <a:p>
            <a:r>
              <a:rPr dirty="0"/>
              <a:t>- Users → Shop → Checkout → Payment → Order Processing.</a:t>
            </a:r>
          </a:p>
          <a:p>
            <a:r>
              <a:rPr dirty="0"/>
              <a:t>- Shows role of each module in request-response cycle.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Managing large data.</a:t>
            </a:r>
          </a:p>
          <a:p>
            <a:r>
              <a:t>- Ensuring security.</a:t>
            </a:r>
          </a:p>
          <a:p>
            <a:r>
              <a:t>- Handling high traffic.</a:t>
            </a:r>
          </a:p>
          <a:p>
            <a:endParaRPr/>
          </a:p>
          <a:p>
            <a:r>
              <a:t>Solutions:</a:t>
            </a:r>
          </a:p>
          <a:p>
            <a:r>
              <a:t>- Optimized database management.</a:t>
            </a:r>
          </a:p>
          <a:p>
            <a:r>
              <a:t>- Secure payment gateway.</a:t>
            </a:r>
          </a:p>
          <a:p>
            <a:r>
              <a:t>- Cloud hosting &amp; caching mechanisms.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 Improvements:</a:t>
            </a:r>
          </a:p>
          <a:p>
            <a:r>
              <a:t>- AI-based product recommendations.</a:t>
            </a:r>
          </a:p>
          <a:p>
            <a:r>
              <a:t>- Enhanced UI/UX design.</a:t>
            </a:r>
          </a:p>
          <a:p>
            <a:r>
              <a:t>- Mobile app integration.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Summary:</a:t>
            </a:r>
          </a:p>
          <a:p>
            <a:r>
              <a:t>- Secure shopping experience with user &amp; admin management.</a:t>
            </a:r>
          </a:p>
          <a:p>
            <a:r>
              <a:t>- Streamlined supplier &amp; inventory handling.</a:t>
            </a:r>
          </a:p>
          <a:p>
            <a:r>
              <a:t>- User-friendly interface &amp; robust backend.</a:t>
            </a:r>
          </a:p>
          <a:p>
            <a:endParaRPr/>
          </a:p>
          <a:p>
            <a:r>
              <a:t>Impact:</a:t>
            </a:r>
          </a:p>
          <a:p>
            <a:r>
              <a:t>- Improved accessibility &amp; efficiency.</a:t>
            </a:r>
          </a:p>
          <a:p>
            <a:r>
              <a:t>- Enhanced business growth &amp; user satisfaction.</a:t>
            </a:r>
          </a:p>
          <a:p>
            <a:endParaRPr/>
          </a:p>
          <a:p>
            <a:r>
              <a:t>Open for Questions &amp;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200" b="1" dirty="0"/>
              <a:t>Brief Overview: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Online platform for buying &amp; selling products.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Facilitates transactions between businesses &amp; customers.</a:t>
            </a:r>
          </a:p>
          <a:p>
            <a:endParaRPr dirty="0"/>
          </a:p>
          <a:p>
            <a:r>
              <a:rPr sz="2200" b="1" dirty="0"/>
              <a:t>Purpose: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User-friendly &amp; secure shopping experience.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Efficient supplier &amp; inventory management.</a:t>
            </a:r>
          </a:p>
          <a:p>
            <a:endParaRPr dirty="0"/>
          </a:p>
          <a:p>
            <a:r>
              <a:rPr sz="2200" b="1" dirty="0"/>
              <a:t>Key Features: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shopping cart, secure payments, feedback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/>
              <a:t>Main Modules: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Home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Shop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Feedback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Supplier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Admin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" y="462116"/>
            <a:ext cx="6347713" cy="1320800"/>
          </a:xfrm>
        </p:spPr>
        <p:txBody>
          <a:bodyPr/>
          <a:lstStyle/>
          <a:p>
            <a:r>
              <a:rPr dirty="0"/>
              <a:t>Home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9A146-573D-CFBF-A2EE-F95BC219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79" y="1122516"/>
            <a:ext cx="3257041" cy="29075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Features: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Customer registration, </a:t>
            </a:r>
            <a:r>
              <a:rPr lang="en-US" dirty="0" err="1"/>
              <a:t>Otp</a:t>
            </a:r>
            <a:r>
              <a:rPr lang="en-US" dirty="0"/>
              <a:t> verification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Shown all products.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33022D-41A9-4934-B8B8-C6CF873A6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10116" y="1148509"/>
            <a:ext cx="4057497" cy="22804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26917-DFE2-578D-3604-B16A6E482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6736" y="4046686"/>
            <a:ext cx="3090672" cy="2495994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BD1C8A-6039-6F9C-E029-7BE94BF3EC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0888" y="4075924"/>
            <a:ext cx="4489706" cy="252341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8" y="153292"/>
            <a:ext cx="3952569" cy="869612"/>
          </a:xfrm>
        </p:spPr>
        <p:txBody>
          <a:bodyPr>
            <a:normAutofit/>
          </a:bodyPr>
          <a:lstStyle/>
          <a:p>
            <a:r>
              <a:rPr sz="3600" dirty="0"/>
              <a:t>Shop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C1C634-7DAA-73AF-AC15-B12F037D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505" y="3237936"/>
            <a:ext cx="5357334" cy="30110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5561-0577-FF24-2E04-649A23E7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134" y="1328248"/>
            <a:ext cx="7472518" cy="22801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Features: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50" dirty="0"/>
              <a:t>Displays products with descriptions &amp; prices.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50" dirty="0"/>
              <a:t>Add to cart &amp; checkout options.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212208"/>
            <a:ext cx="5171768" cy="643198"/>
          </a:xfrm>
        </p:spPr>
        <p:txBody>
          <a:bodyPr>
            <a:noAutofit/>
          </a:bodyPr>
          <a:lstStyle/>
          <a:p>
            <a:r>
              <a:rPr sz="3600" dirty="0"/>
              <a:t>Feedback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62A6E-1A1E-867A-319A-54EDC9FAC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90" y="3283974"/>
            <a:ext cx="5486400" cy="2892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C0E1-C2F8-261A-E82C-1D488B89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282" y="1007263"/>
            <a:ext cx="5043949" cy="2584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Features: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Users can provide ratings &amp; reviews.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 Helps improve product quality &amp; services.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Admin manages feedback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45" y="206476"/>
            <a:ext cx="6056672" cy="840115"/>
          </a:xfrm>
        </p:spPr>
        <p:txBody>
          <a:bodyPr>
            <a:normAutofit/>
          </a:bodyPr>
          <a:lstStyle/>
          <a:p>
            <a:r>
              <a:rPr sz="3600" dirty="0"/>
              <a:t>Supplier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5124E5-D7A1-42F0-4AB9-E7E77270C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18" y="3598863"/>
            <a:ext cx="4892234" cy="2749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899F-D027-58C0-6CCA-64569A56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1484845"/>
            <a:ext cx="7020233" cy="19441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Features: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50" dirty="0"/>
              <a:t>Manages suppliers &amp; their products.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50" dirty="0"/>
              <a:t>Tracks inventory &amp; stock availability.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450" dirty="0"/>
              <a:t>Ensures seamless supply chain.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69" y="294967"/>
            <a:ext cx="2790182" cy="476322"/>
          </a:xfrm>
        </p:spPr>
        <p:txBody>
          <a:bodyPr>
            <a:noAutofit/>
          </a:bodyPr>
          <a:lstStyle/>
          <a:p>
            <a:r>
              <a:rPr sz="3600" dirty="0"/>
              <a:t>User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A67AB-D35F-9F19-23A1-87B0CBBAD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446" y="3549650"/>
            <a:ext cx="5079405" cy="28548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BCEE-91F8-707C-9383-CB843429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54" y="1017096"/>
            <a:ext cx="6544358" cy="18440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Features: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User registration &amp; login.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Profile management &amp; order history.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Secure payment gateway integration.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5" y="265471"/>
            <a:ext cx="4621162" cy="564812"/>
          </a:xfrm>
        </p:spPr>
        <p:txBody>
          <a:bodyPr>
            <a:noAutofit/>
          </a:bodyPr>
          <a:lstStyle/>
          <a:p>
            <a:r>
              <a:rPr sz="3600" dirty="0"/>
              <a:t>Admin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5BB64-4533-AC14-B727-9A46A66D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43" y="3136900"/>
            <a:ext cx="5375113" cy="30273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C241-8B66-7631-AB69-630EDE20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2114" y="1036759"/>
            <a:ext cx="6243485" cy="258444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000" b="1" dirty="0"/>
              <a:t>Features: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Manages users, products, orders, and feedback.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Access control &amp; website settings.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Generates reports for analytics.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368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E-commerce Website Project</vt:lpstr>
      <vt:lpstr>Introduction</vt:lpstr>
      <vt:lpstr>Modules Overview</vt:lpstr>
      <vt:lpstr>Home Module</vt:lpstr>
      <vt:lpstr>Shop Module</vt:lpstr>
      <vt:lpstr>Feedback Module</vt:lpstr>
      <vt:lpstr>Supplier Module</vt:lpstr>
      <vt:lpstr>User Module</vt:lpstr>
      <vt:lpstr>Admin Module</vt:lpstr>
      <vt:lpstr>Technologies Used</vt:lpstr>
      <vt:lpstr>System Architecture</vt:lpstr>
      <vt:lpstr>Challenges &amp; Solutions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kumar</dc:creator>
  <cp:keywords/>
  <dc:description>generated using python-pptx</dc:description>
  <cp:lastModifiedBy>kishore kumar</cp:lastModifiedBy>
  <cp:revision>4</cp:revision>
  <dcterms:created xsi:type="dcterms:W3CDTF">2013-01-27T09:14:16Z</dcterms:created>
  <dcterms:modified xsi:type="dcterms:W3CDTF">2025-03-06T15:39:56Z</dcterms:modified>
  <cp:category/>
</cp:coreProperties>
</file>