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8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yportfolio-u9dk.onrender.com/" TargetMode="External"/><Relationship Id="rId2" Type="http://schemas.openxmlformats.org/officeDocument/2006/relationships/hyperlink" Target="mailto:kishore21092003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kaushal-kumar-2109" TargetMode="External"/><Relationship Id="rId4" Type="http://schemas.openxmlformats.org/officeDocument/2006/relationships/hyperlink" Target="https://weather-k-app.netlify.app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D18E6-0B11-0FB8-6424-F458979D8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252" y="1473199"/>
            <a:ext cx="7454464" cy="89118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Weather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F0F95-7C81-2EEC-C909-C3B3BBC7A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2645" y="2871019"/>
            <a:ext cx="5210377" cy="2513782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solidFill>
                  <a:srgbClr val="1287C3"/>
                </a:solidFill>
              </a:rPr>
              <a:t>Internship Project Presentation</a:t>
            </a:r>
          </a:p>
          <a:p>
            <a:pPr algn="l"/>
            <a:br>
              <a:rPr lang="en-US" dirty="0"/>
            </a:br>
            <a:r>
              <a:rPr lang="en-US" b="1" dirty="0"/>
              <a:t>Name: </a:t>
            </a:r>
            <a:r>
              <a:rPr lang="en-US" i="1" dirty="0">
                <a:solidFill>
                  <a:srgbClr val="1287C3"/>
                </a:solidFill>
              </a:rPr>
              <a:t>Kishor</a:t>
            </a:r>
            <a:br>
              <a:rPr lang="en-US" dirty="0"/>
            </a:br>
            <a:r>
              <a:rPr lang="en-US" b="1" dirty="0"/>
              <a:t>Mentor/Organization: </a:t>
            </a:r>
            <a:r>
              <a:rPr lang="en-US" dirty="0">
                <a:solidFill>
                  <a:srgbClr val="1287C3"/>
                </a:solidFill>
              </a:rPr>
              <a:t>Unified Mentor</a:t>
            </a:r>
            <a:br>
              <a:rPr lang="en-US" dirty="0"/>
            </a:br>
            <a:r>
              <a:rPr lang="en-US" b="1" dirty="0"/>
              <a:t>Date: </a:t>
            </a:r>
            <a:r>
              <a:rPr lang="en-US" dirty="0">
                <a:solidFill>
                  <a:srgbClr val="1287C3"/>
                </a:solidFill>
              </a:rPr>
              <a:t>September 2025</a:t>
            </a:r>
            <a:endParaRPr lang="en-IN" dirty="0">
              <a:solidFill>
                <a:srgbClr val="1287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884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EEC5-29B7-0B1C-1850-5965DACBC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7139831" cy="969842"/>
          </a:xfrm>
        </p:spPr>
        <p:txBody>
          <a:bodyPr>
            <a:normAutofit fontScale="90000"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B4DC11-6A9B-0571-5383-911FC4ABCF3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358061" y="3155909"/>
            <a:ext cx="7968848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>
                  <a:lumMod val="10000"/>
                </a:schemeClr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1287C3"/>
                </a:solidFill>
                <a:effectLst/>
                <a:latin typeface="Arial" panose="020B0604020202020204" pitchFamily="34" charset="0"/>
              </a:rPr>
              <a:t>Successfully built a fully functional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>
                  <a:lumMod val="10000"/>
                </a:schemeClr>
              </a:buClr>
              <a:buSzTx/>
              <a:tabLst/>
            </a:pPr>
            <a:r>
              <a:rPr lang="en-US" altLang="en-US" sz="3000" dirty="0">
                <a:solidFill>
                  <a:srgbClr val="1287C3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1287C3"/>
                </a:solidFill>
                <a:effectLst/>
                <a:latin typeface="Arial" panose="020B0604020202020204" pitchFamily="34" charset="0"/>
              </a:rPr>
              <a:t> web-based </a:t>
            </a:r>
            <a:r>
              <a:rPr lang="en-US" altLang="en-US" sz="3000" dirty="0">
                <a:solidFill>
                  <a:srgbClr val="1287C3"/>
                </a:solidFill>
                <a:latin typeface="Arial" panose="020B0604020202020204" pitchFamily="34" charset="0"/>
              </a:rPr>
              <a:t>weather app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1287C3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>
                  <a:lumMod val="10000"/>
                </a:schemeClr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1287C3"/>
                </a:solidFill>
                <a:effectLst/>
                <a:latin typeface="Arial" panose="020B0604020202020204" pitchFamily="34" charset="0"/>
              </a:rPr>
              <a:t>Improved front-end development skills.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>
                  <a:lumMod val="10000"/>
                </a:schemeClr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1287C3"/>
                </a:solidFill>
                <a:effectLst/>
                <a:latin typeface="Arial" panose="020B0604020202020204" pitchFamily="34" charset="0"/>
              </a:rPr>
              <a:t>Gained hands-on experience in UI/UX and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2">
                  <a:lumMod val="10000"/>
                </a:schemeClr>
              </a:buClr>
              <a:buSzTx/>
              <a:tabLst/>
            </a:pPr>
            <a:r>
              <a:rPr lang="en-US" altLang="en-US" sz="3000" dirty="0">
                <a:solidFill>
                  <a:srgbClr val="1287C3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1287C3"/>
                </a:solidFill>
                <a:effectLst/>
                <a:latin typeface="Arial" panose="020B0604020202020204" pitchFamily="34" charset="0"/>
              </a:rPr>
              <a:t>logic building.</a:t>
            </a:r>
          </a:p>
        </p:txBody>
      </p:sp>
    </p:spTree>
    <p:extLst>
      <p:ext uri="{BB962C8B-B14F-4D97-AF65-F5344CB8AC3E}">
        <p14:creationId xmlns:p14="http://schemas.microsoft.com/office/powerpoint/2010/main" val="254785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DAC7-7265-B7B2-FF3A-A29759AEB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7227" y="955504"/>
            <a:ext cx="7139831" cy="1087829"/>
          </a:xfrm>
        </p:spPr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CE8F3-36BA-8036-9985-48131CD17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4308" y="1845326"/>
            <a:ext cx="8563897" cy="2969342"/>
          </a:xfrm>
        </p:spPr>
        <p:txBody>
          <a:bodyPr>
            <a:noAutofit/>
          </a:bodyPr>
          <a:lstStyle/>
          <a:p>
            <a:pPr algn="l"/>
            <a:r>
              <a:rPr lang="en-IN" sz="3000" b="1" dirty="0">
                <a:solidFill>
                  <a:srgbClr val="1287C3"/>
                </a:solidFill>
              </a:rPr>
              <a:t>Any Questions?</a:t>
            </a:r>
          </a:p>
          <a:p>
            <a:pPr algn="l"/>
            <a:br>
              <a:rPr lang="en-IN" sz="3000" dirty="0"/>
            </a:br>
            <a:r>
              <a:rPr lang="en-IN" sz="3000" b="1" dirty="0"/>
              <a:t>Contact: </a:t>
            </a:r>
            <a:r>
              <a:rPr lang="en-IN" sz="3000" dirty="0">
                <a:solidFill>
                  <a:srgbClr val="1287C3"/>
                </a:solidFill>
                <a:hlinkClick r:id="rId2"/>
              </a:rPr>
              <a:t>kishore21092003@gmail.com</a:t>
            </a:r>
            <a:endParaRPr lang="en-IN" sz="3000" dirty="0">
              <a:solidFill>
                <a:srgbClr val="1287C3"/>
              </a:solidFill>
            </a:endParaRPr>
          </a:p>
          <a:p>
            <a:pPr algn="l"/>
            <a:r>
              <a:rPr lang="en-IN" sz="3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Portfolio: </a:t>
            </a:r>
            <a:r>
              <a:rPr lang="en-IN" sz="3000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https://myportfolio-u9dk.onrender.com</a:t>
            </a:r>
            <a:br>
              <a:rPr lang="en-IN" sz="3000" dirty="0"/>
            </a:br>
            <a:r>
              <a:rPr lang="en-IN" sz="3000" b="1" dirty="0"/>
              <a:t>Website: </a:t>
            </a:r>
            <a:r>
              <a:rPr lang="en-IN" sz="3000" dirty="0">
                <a:hlinkClick r:id="rId4"/>
              </a:rPr>
              <a:t>https://weather-k-app.netlify.app/</a:t>
            </a:r>
            <a:br>
              <a:rPr lang="en-IN" sz="3000" dirty="0"/>
            </a:br>
            <a:r>
              <a:rPr lang="en-IN" sz="3000" b="1" dirty="0" err="1"/>
              <a:t>Github</a:t>
            </a:r>
            <a:r>
              <a:rPr lang="en-IN" sz="3000" b="1" dirty="0"/>
              <a:t>: </a:t>
            </a:r>
            <a:r>
              <a:rPr lang="en-IN" sz="3000" dirty="0">
                <a:hlinkClick r:id="rId5"/>
              </a:rPr>
              <a:t>https://github.com/kaushal-kumar-2109</a:t>
            </a:r>
            <a:endParaRPr lang="en-IN" sz="3000" dirty="0"/>
          </a:p>
          <a:p>
            <a:pPr algn="l"/>
            <a:endParaRPr lang="en-IN" sz="3000" dirty="0"/>
          </a:p>
          <a:p>
            <a:pPr algn="l"/>
            <a:endParaRPr lang="en-IN" sz="3000" dirty="0">
              <a:solidFill>
                <a:srgbClr val="1287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66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3BFA-562A-B03A-85C7-52EE01D50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7306980" cy="1048500"/>
          </a:xfrm>
        </p:spPr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89DCC-49D4-A15E-591F-F71110029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0555" y="2734732"/>
            <a:ext cx="7786429" cy="3538249"/>
          </a:xfrm>
        </p:spPr>
        <p:txBody>
          <a:bodyPr>
            <a:noAutofit/>
          </a:bodyPr>
          <a:lstStyle/>
          <a:p>
            <a:pPr algn="l"/>
            <a:r>
              <a:rPr lang="en-US" sz="3000" dirty="0">
                <a:solidFill>
                  <a:srgbClr val="1287C3"/>
                </a:solidFill>
              </a:rPr>
              <a:t>A classic weather app designed using front-end technologies.</a:t>
            </a:r>
            <a:br>
              <a:rPr lang="en-US" sz="3000" dirty="0">
                <a:solidFill>
                  <a:srgbClr val="1287C3"/>
                </a:solidFill>
              </a:rPr>
            </a:br>
            <a:r>
              <a:rPr lang="en-US" sz="3000" dirty="0">
                <a:solidFill>
                  <a:srgbClr val="1287C3"/>
                </a:solidFill>
              </a:rPr>
              <a:t>This interactive app allows User to input the city name.</a:t>
            </a:r>
          </a:p>
          <a:p>
            <a:pPr algn="l"/>
            <a:r>
              <a:rPr lang="en-US" sz="3000" dirty="0">
                <a:solidFill>
                  <a:srgbClr val="1287C3"/>
                </a:solidFill>
              </a:rPr>
              <a:t>The app check the name entered are correct of not and show suitable error message if any.</a:t>
            </a:r>
            <a:endParaRPr lang="en-IN" sz="3000" dirty="0">
              <a:solidFill>
                <a:srgbClr val="1287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63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2916-BE65-42AF-8E9D-64F918433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7719934" cy="1058332"/>
          </a:xfrm>
        </p:spPr>
        <p:txBody>
          <a:bodyPr/>
          <a:lstStyle/>
          <a:p>
            <a:r>
              <a:rPr lang="en-IN" b="1" dirty="0"/>
              <a:t>Project 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5AF2D-6389-4D4A-42A8-1B74DB110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6383" y="2733368"/>
            <a:ext cx="7719934" cy="363793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1287C3"/>
                </a:solidFill>
              </a:rPr>
              <a:t>Design a user-friendly and responsive App interface.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rgbClr val="1287C3"/>
                </a:solidFill>
              </a:rPr>
              <a:t>Implement core app logic in JavaScript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1287C3"/>
                </a:solidFill>
              </a:rPr>
              <a:t>Check for the input values and the </a:t>
            </a:r>
            <a:r>
              <a:rPr lang="en-US" sz="3000" dirty="0" err="1">
                <a:solidFill>
                  <a:srgbClr val="1287C3"/>
                </a:solidFill>
              </a:rPr>
              <a:t>apis</a:t>
            </a:r>
            <a:r>
              <a:rPr lang="en-US" sz="3000" dirty="0">
                <a:solidFill>
                  <a:srgbClr val="1287C3"/>
                </a:solidFill>
              </a:rPr>
              <a:t>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rgbClr val="1287C3"/>
                </a:solidFill>
              </a:rPr>
              <a:t>Reset functionality for show data of new city .</a:t>
            </a:r>
          </a:p>
        </p:txBody>
      </p:sp>
    </p:spTree>
    <p:extLst>
      <p:ext uri="{BB962C8B-B14F-4D97-AF65-F5344CB8AC3E}">
        <p14:creationId xmlns:p14="http://schemas.microsoft.com/office/powerpoint/2010/main" val="325567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CD5F-CAA3-2882-EB95-22E4CCA22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7444631" cy="96000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Technology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D0A7F-54E9-FC4C-A9AC-73B617600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057832"/>
            <a:ext cx="6987645" cy="2326969"/>
          </a:xfrm>
        </p:spPr>
        <p:txBody>
          <a:bodyPr>
            <a:normAutofit lnSpcReduction="10000"/>
          </a:bodyPr>
          <a:lstStyle/>
          <a:p>
            <a:pPr marL="342900" indent="-342900" algn="l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/>
              <a:t>HTML</a:t>
            </a:r>
            <a:r>
              <a:rPr lang="en-US" dirty="0"/>
              <a:t> – </a:t>
            </a:r>
            <a:r>
              <a:rPr lang="en-US" dirty="0">
                <a:solidFill>
                  <a:srgbClr val="1287C3"/>
                </a:solidFill>
              </a:rPr>
              <a:t>Structure and layout of the game board.</a:t>
            </a:r>
          </a:p>
          <a:p>
            <a:pPr marL="342900" indent="-342900" algn="l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/>
              <a:t>CSS</a:t>
            </a:r>
            <a:r>
              <a:rPr lang="en-US" dirty="0"/>
              <a:t> – </a:t>
            </a:r>
            <a:r>
              <a:rPr lang="en-US" dirty="0">
                <a:solidFill>
                  <a:srgbClr val="1287C3"/>
                </a:solidFill>
              </a:rPr>
              <a:t>Styling and responsive design.</a:t>
            </a:r>
          </a:p>
          <a:p>
            <a:pPr marL="342900" indent="-342900" algn="l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b="1" dirty="0"/>
              <a:t>JavaScript</a:t>
            </a:r>
            <a:r>
              <a:rPr lang="en-US" dirty="0"/>
              <a:t> – </a:t>
            </a:r>
            <a:r>
              <a:rPr lang="en-US" dirty="0">
                <a:solidFill>
                  <a:srgbClr val="1287C3"/>
                </a:solidFill>
              </a:rPr>
              <a:t>Game logic and interactivity.</a:t>
            </a:r>
          </a:p>
          <a:p>
            <a:pPr marL="342900" indent="-342900" algn="l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Font </a:t>
            </a:r>
            <a:r>
              <a:rPr lang="en-IN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Awasome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</a:t>
            </a:r>
            <a:r>
              <a:rPr lang="en-IN" dirty="0">
                <a:solidFill>
                  <a:srgbClr val="1287C3"/>
                </a:solidFill>
              </a:rPr>
              <a:t>Icons of  the game and player</a:t>
            </a:r>
            <a:r>
              <a:rPr lang="en-IN" b="1" dirty="0">
                <a:solidFill>
                  <a:srgbClr val="1287C3"/>
                </a:solidFill>
              </a:rPr>
              <a:t>.</a:t>
            </a:r>
            <a:endParaRPr lang="en-US" dirty="0">
              <a:solidFill>
                <a:srgbClr val="1287C3"/>
              </a:solidFill>
            </a:endParaRPr>
          </a:p>
          <a:p>
            <a:pPr marL="342900" indent="-342900" algn="l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API –  </a:t>
            </a:r>
            <a:r>
              <a:rPr lang="en-IN" dirty="0">
                <a:solidFill>
                  <a:srgbClr val="1287C3"/>
                </a:solidFill>
              </a:rPr>
              <a:t>For Fetching the city and weather report ( data) </a:t>
            </a:r>
            <a:r>
              <a:rPr lang="en-IN" b="1" dirty="0">
                <a:solidFill>
                  <a:srgbClr val="1287C3"/>
                </a:solidFill>
              </a:rPr>
              <a:t>.</a:t>
            </a:r>
          </a:p>
          <a:p>
            <a:pPr marL="342900" indent="-342900" algn="l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endParaRPr lang="en-IN" b="1" dirty="0">
              <a:solidFill>
                <a:srgbClr val="1287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80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CE75-D653-73CA-0E98-A284645EB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7572451" cy="910848"/>
          </a:xfrm>
        </p:spPr>
        <p:txBody>
          <a:bodyPr>
            <a:normAutofit fontScale="90000"/>
          </a:bodyPr>
          <a:lstStyle/>
          <a:p>
            <a:r>
              <a:rPr lang="en-IN" dirty="0"/>
              <a:t>Project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983543-F7CA-BA02-25F6-9627EB443DE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336027" y="2290917"/>
            <a:ext cx="738402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1287C3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200" dirty="0">
                <a:solidFill>
                  <a:srgbClr val="1287C3"/>
                </a:solidFill>
                <a:latin typeface="Arial" panose="020B0604020202020204" pitchFamily="34" charset="0"/>
              </a:rPr>
              <a:t>Check the weather report by entering the city name.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200" dirty="0">
                <a:solidFill>
                  <a:srgbClr val="1287C3"/>
                </a:solidFill>
                <a:latin typeface="Arial" panose="020B0604020202020204" pitchFamily="34" charset="0"/>
              </a:rPr>
              <a:t>Click the city name is correct or nor.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200" dirty="0">
                <a:solidFill>
                  <a:srgbClr val="1287C3"/>
                </a:solidFill>
                <a:latin typeface="Arial" panose="020B0604020202020204" pitchFamily="34" charset="0"/>
              </a:rPr>
              <a:t>Check for the empty input.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200" dirty="0">
                <a:solidFill>
                  <a:srgbClr val="1287C3"/>
                </a:solidFill>
                <a:latin typeface="Arial" panose="020B0604020202020204" pitchFamily="34" charset="0"/>
              </a:rPr>
              <a:t>Check for the error occur.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200" dirty="0">
                <a:solidFill>
                  <a:srgbClr val="1287C3"/>
                </a:solidFill>
                <a:latin typeface="Arial" panose="020B0604020202020204" pitchFamily="34" charset="0"/>
              </a:rPr>
              <a:t>Show animated loader during the fetching data.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200" dirty="0">
                <a:solidFill>
                  <a:srgbClr val="1287C3"/>
                </a:solidFill>
                <a:latin typeface="Arial" panose="020B0604020202020204" pitchFamily="34" charset="0"/>
              </a:rPr>
              <a:t>Works on mobile and desktop.</a:t>
            </a:r>
          </a:p>
        </p:txBody>
      </p:sp>
    </p:spTree>
    <p:extLst>
      <p:ext uri="{BB962C8B-B14F-4D97-AF65-F5344CB8AC3E}">
        <p14:creationId xmlns:p14="http://schemas.microsoft.com/office/powerpoint/2010/main" val="176511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8273-5B45-E894-4410-8CCD7144A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504" y="1301410"/>
            <a:ext cx="8693328" cy="940345"/>
          </a:xfrm>
        </p:spPr>
        <p:txBody>
          <a:bodyPr>
            <a:normAutofit fontScale="90000"/>
          </a:bodyPr>
          <a:lstStyle/>
          <a:p>
            <a:r>
              <a:rPr lang="en-IN" dirty="0"/>
              <a:t>App Flow /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D552F-6707-7443-C326-E1E51309D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7136" y="2536722"/>
            <a:ext cx="6872748" cy="3647768"/>
          </a:xfrm>
        </p:spPr>
        <p:txBody>
          <a:bodyPr>
            <a:normAutofit/>
          </a:bodyPr>
          <a:lstStyle/>
          <a:p>
            <a:pPr marL="457200" indent="-457200" algn="l">
              <a:buClr>
                <a:schemeClr val="bg2">
                  <a:lumMod val="1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rgbClr val="1287C3"/>
                </a:solidFill>
              </a:rPr>
              <a:t>User check weather report by enter the city name.</a:t>
            </a:r>
          </a:p>
          <a:p>
            <a:pPr marL="457200" indent="-457200" algn="l">
              <a:buClr>
                <a:schemeClr val="bg2">
                  <a:lumMod val="1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rgbClr val="1287C3"/>
                </a:solidFill>
              </a:rPr>
              <a:t>The app data reset when search for new city weather.</a:t>
            </a:r>
          </a:p>
          <a:p>
            <a:pPr marL="457200" indent="-457200" algn="l">
              <a:buClr>
                <a:schemeClr val="bg2">
                  <a:lumMod val="10000"/>
                </a:schemeClr>
              </a:buClr>
              <a:buFont typeface="+mj-lt"/>
              <a:buAutoNum type="arabicPeriod"/>
            </a:pPr>
            <a:r>
              <a:rPr lang="en-US" dirty="0">
                <a:solidFill>
                  <a:srgbClr val="1287C3"/>
                </a:solidFill>
              </a:rPr>
              <a:t>After the city name enter and search button clicked:	</a:t>
            </a:r>
          </a:p>
          <a:p>
            <a:pPr marL="914400" lvl="1" indent="-457200" algn="l">
              <a:buClr>
                <a:schemeClr val="bg2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287C3"/>
                </a:solidFill>
              </a:rPr>
              <a:t>Check the city name correct or not ?</a:t>
            </a:r>
          </a:p>
          <a:p>
            <a:pPr marL="914400" lvl="1" indent="-457200" algn="l">
              <a:buClr>
                <a:schemeClr val="bg2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287C3"/>
                </a:solidFill>
              </a:rPr>
              <a:t>Check the data is correct or not?</a:t>
            </a:r>
          </a:p>
          <a:p>
            <a:pPr marL="457200" indent="-457200" algn="l">
              <a:buClr>
                <a:schemeClr val="bg2">
                  <a:lumMod val="1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rgbClr val="1287C3"/>
                </a:solidFill>
              </a:rPr>
              <a:t>Displays error done by user or system.</a:t>
            </a:r>
          </a:p>
          <a:p>
            <a:pPr marL="457200" indent="-457200" algn="l">
              <a:buClr>
                <a:schemeClr val="bg2">
                  <a:lumMod val="10000"/>
                </a:schemeClr>
              </a:buClr>
              <a:buFont typeface="+mj-lt"/>
              <a:buAutoNum type="arabicPeriod"/>
            </a:pPr>
            <a:r>
              <a:rPr lang="en-IN" dirty="0">
                <a:solidFill>
                  <a:srgbClr val="1287C3"/>
                </a:solidFill>
              </a:rPr>
              <a:t>Restart Apps.</a:t>
            </a:r>
          </a:p>
        </p:txBody>
      </p:sp>
    </p:spTree>
    <p:extLst>
      <p:ext uri="{BB962C8B-B14F-4D97-AF65-F5344CB8AC3E}">
        <p14:creationId xmlns:p14="http://schemas.microsoft.com/office/powerpoint/2010/main" val="268557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C493-45DB-8142-EA5D-ADD32CBE8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240" y="917952"/>
            <a:ext cx="7267651" cy="930513"/>
          </a:xfrm>
        </p:spPr>
        <p:txBody>
          <a:bodyPr>
            <a:normAutofit fontScale="90000"/>
          </a:bodyPr>
          <a:lstStyle/>
          <a:p>
            <a:r>
              <a:rPr lang="en-IN" dirty="0"/>
              <a:t>Code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A6570-4614-CFAF-893C-08C10B70B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2222090"/>
            <a:ext cx="7676623" cy="4778477"/>
          </a:xfrm>
        </p:spPr>
        <p:txBody>
          <a:bodyPr/>
          <a:lstStyle/>
          <a:p>
            <a:pPr marL="457200" indent="-457200" algn="l">
              <a:buClr>
                <a:schemeClr val="bg2">
                  <a:lumMod val="10000"/>
                </a:schemeClr>
              </a:buClr>
              <a:buFont typeface="+mj-lt"/>
              <a:buAutoNum type="arabicPeriod"/>
            </a:pPr>
            <a:r>
              <a:rPr lang="en-IN" b="1" dirty="0"/>
              <a:t>Index.html – </a:t>
            </a:r>
            <a:r>
              <a:rPr lang="en-IN" dirty="0">
                <a:solidFill>
                  <a:srgbClr val="1287C3"/>
                </a:solidFill>
              </a:rPr>
              <a:t>Weather page that show the report.</a:t>
            </a:r>
          </a:p>
          <a:p>
            <a:pPr marL="457200" indent="-457200" algn="l">
              <a:buClr>
                <a:schemeClr val="bg2">
                  <a:lumMod val="10000"/>
                </a:schemeClr>
              </a:buClr>
              <a:buFont typeface="+mj-lt"/>
              <a:buAutoNum type="arabicPeriod"/>
            </a:pPr>
            <a:r>
              <a:rPr lang="en-IN" b="1" dirty="0"/>
              <a:t>Loader.html – </a:t>
            </a:r>
            <a:r>
              <a:rPr lang="en-IN" dirty="0">
                <a:solidFill>
                  <a:srgbClr val="1287C3"/>
                </a:solidFill>
              </a:rPr>
              <a:t>It contain loader for the app.</a:t>
            </a:r>
          </a:p>
          <a:p>
            <a:pPr marL="457200" indent="-457200" algn="l">
              <a:buClr>
                <a:schemeClr val="bg2">
                  <a:lumMod val="10000"/>
                </a:schemeClr>
              </a:buClr>
              <a:buFont typeface="+mj-lt"/>
              <a:buAutoNum type="arabicPeriod"/>
            </a:pPr>
            <a:r>
              <a:rPr lang="en-IN" b="1" dirty="0"/>
              <a:t>Style.css - </a:t>
            </a:r>
            <a:r>
              <a:rPr lang="en-US" dirty="0">
                <a:solidFill>
                  <a:srgbClr val="1287C3"/>
                </a:solidFill>
              </a:rPr>
              <a:t>Grid design, display area styling, responsive layout.</a:t>
            </a:r>
          </a:p>
          <a:p>
            <a:pPr marL="457200" indent="-457200" algn="l">
              <a:buClr>
                <a:schemeClr val="bg2">
                  <a:lumMod val="10000"/>
                </a:schemeClr>
              </a:buClr>
              <a:buFont typeface="+mj-lt"/>
              <a:buAutoNum type="arabicPeriod"/>
            </a:pPr>
            <a:r>
              <a:rPr lang="en-US" b="1" dirty="0"/>
              <a:t>Script.js </a:t>
            </a:r>
            <a:r>
              <a:rPr lang="en-US" dirty="0"/>
              <a:t>– 	</a:t>
            </a:r>
          </a:p>
          <a:p>
            <a:pPr marL="914400" lvl="1" indent="-457200" algn="l">
              <a:buClr>
                <a:schemeClr val="bg2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287C3"/>
                </a:solidFill>
              </a:rPr>
              <a:t>Tracs User input.</a:t>
            </a:r>
          </a:p>
          <a:p>
            <a:pPr marL="914400" lvl="1" indent="-457200" algn="l">
              <a:buClr>
                <a:schemeClr val="bg2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287C3"/>
                </a:solidFill>
              </a:rPr>
              <a:t>Handles Error (user error || </a:t>
            </a:r>
            <a:r>
              <a:rPr lang="en-US" dirty="0" err="1">
                <a:solidFill>
                  <a:srgbClr val="1287C3"/>
                </a:solidFill>
              </a:rPr>
              <a:t>api</a:t>
            </a:r>
            <a:r>
              <a:rPr lang="en-US" dirty="0">
                <a:solidFill>
                  <a:srgbClr val="1287C3"/>
                </a:solidFill>
              </a:rPr>
              <a:t> error || system error ) .</a:t>
            </a:r>
          </a:p>
          <a:p>
            <a:pPr marL="914400" lvl="1" indent="-457200" algn="l">
              <a:buClr>
                <a:schemeClr val="bg2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287C3"/>
                </a:solidFill>
              </a:rPr>
              <a:t>Image logic according to the weather conditions.</a:t>
            </a:r>
          </a:p>
          <a:p>
            <a:pPr marL="914400" lvl="1" indent="-457200" algn="l">
              <a:buClr>
                <a:schemeClr val="bg2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287C3"/>
                </a:solidFill>
              </a:rPr>
              <a:t>Reset data when search for new city weather.</a:t>
            </a:r>
          </a:p>
          <a:p>
            <a:pPr marL="342900" indent="-342900">
              <a:buClr>
                <a:schemeClr val="bg2">
                  <a:lumMod val="10000"/>
                </a:schemeClr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34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CEA5-CD5C-9E9F-9465-7BEF13468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7651109" cy="871519"/>
          </a:xfrm>
        </p:spPr>
        <p:txBody>
          <a:bodyPr>
            <a:normAutofit fontScale="90000"/>
          </a:bodyPr>
          <a:lstStyle/>
          <a:p>
            <a:r>
              <a:rPr lang="en-IN" dirty="0"/>
              <a:t>Responsive Design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EBFADB-951B-279C-C1F1-18326765273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28834" y="3077275"/>
            <a:ext cx="7190879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1287C3"/>
                </a:solidFill>
                <a:effectLst/>
                <a:latin typeface="Arial" panose="020B0604020202020204" pitchFamily="34" charset="0"/>
              </a:rPr>
              <a:t>Grid layout adjusts for different screen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tabLst/>
            </a:pPr>
            <a:r>
              <a:rPr lang="en-US" altLang="en-US" sz="3000" dirty="0">
                <a:solidFill>
                  <a:srgbClr val="1287C3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1287C3"/>
                </a:solidFill>
                <a:effectLst/>
                <a:latin typeface="Arial" panose="020B0604020202020204" pitchFamily="34" charset="0"/>
              </a:rPr>
              <a:t> sizes.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1287C3"/>
                </a:solidFill>
                <a:effectLst/>
                <a:latin typeface="Arial" panose="020B0604020202020204" pitchFamily="34" charset="0"/>
              </a:rPr>
              <a:t>Media queries ensure mobile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tabLst/>
            </a:pPr>
            <a:r>
              <a:rPr lang="en-US" altLang="en-US" sz="3000" dirty="0">
                <a:solidFill>
                  <a:srgbClr val="1287C3"/>
                </a:solidFill>
                <a:latin typeface="Arial" panose="020B0604020202020204" pitchFamily="34" charset="0"/>
              </a:rPr>
              <a:t>    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1287C3"/>
                </a:solidFill>
                <a:effectLst/>
                <a:latin typeface="Arial" panose="020B0604020202020204" pitchFamily="34" charset="0"/>
              </a:rPr>
              <a:t>compatibility.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1287C3"/>
                </a:solidFill>
                <a:effectLst/>
                <a:latin typeface="Arial" panose="020B0604020202020204" pitchFamily="34" charset="0"/>
              </a:rPr>
              <a:t>Simple, clean design for usability.</a:t>
            </a:r>
          </a:p>
        </p:txBody>
      </p:sp>
    </p:spTree>
    <p:extLst>
      <p:ext uri="{BB962C8B-B14F-4D97-AF65-F5344CB8AC3E}">
        <p14:creationId xmlns:p14="http://schemas.microsoft.com/office/powerpoint/2010/main" val="2709870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1D06-087A-21DA-F89B-0A59A5FB4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7238154" cy="842022"/>
          </a:xfrm>
        </p:spPr>
        <p:txBody>
          <a:bodyPr>
            <a:normAutofit fontScale="90000"/>
          </a:bodyPr>
          <a:lstStyle/>
          <a:p>
            <a:r>
              <a:rPr lang="en-IN" dirty="0"/>
              <a:t>Challenges Faced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F179FF-68D3-B8F9-82F6-9074871CFA2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03501" y="2880606"/>
            <a:ext cx="6537367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1287C3"/>
                </a:solidFill>
                <a:effectLst/>
                <a:latin typeface="Arial" panose="020B0604020202020204" pitchFamily="34" charset="0"/>
              </a:rPr>
              <a:t>Implementing win condition checks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1287C3"/>
                </a:solidFill>
                <a:effectLst/>
                <a:latin typeface="Arial" panose="020B0604020202020204" pitchFamily="34" charset="0"/>
              </a:rPr>
              <a:t>   efficiently.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1287C3"/>
                </a:solidFill>
                <a:effectLst/>
                <a:latin typeface="Arial" panose="020B0604020202020204" pitchFamily="34" charset="0"/>
              </a:rPr>
              <a:t>Preventing extra data after </a:t>
            </a:r>
            <a:r>
              <a:rPr lang="en-US" altLang="en-US" sz="3000" dirty="0">
                <a:solidFill>
                  <a:srgbClr val="1287C3"/>
                </a:solidFill>
                <a:latin typeface="Arial" panose="020B0604020202020204" pitchFamily="34" charset="0"/>
              </a:rPr>
              <a:t>  when</a:t>
            </a:r>
          </a:p>
          <a:p>
            <a:pPr lvl="1" algn="l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SzTx/>
            </a:pP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rgbClr val="1287C3"/>
                </a:solidFill>
                <a:effectLst/>
                <a:latin typeface="Arial" panose="020B0604020202020204" pitchFamily="34" charset="0"/>
              </a:rPr>
              <a:t>Search for new city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>
                  <a:lumMod val="95000"/>
                  <a:lumOff val="5000"/>
                </a:schemeClr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rgbClr val="1287C3"/>
                </a:solidFill>
                <a:effectLst/>
                <a:latin typeface="Arial" panose="020B0604020202020204" pitchFamily="34" charset="0"/>
              </a:rPr>
              <a:t>Ensuring smooth UX on all devices.</a:t>
            </a:r>
          </a:p>
        </p:txBody>
      </p:sp>
    </p:spTree>
    <p:extLst>
      <p:ext uri="{BB962C8B-B14F-4D97-AF65-F5344CB8AC3E}">
        <p14:creationId xmlns:p14="http://schemas.microsoft.com/office/powerpoint/2010/main" val="4047004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58</TotalTime>
  <Words>456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Weather App</vt:lpstr>
      <vt:lpstr>Introduction</vt:lpstr>
      <vt:lpstr>Project Objectives</vt:lpstr>
      <vt:lpstr>Technology Stack</vt:lpstr>
      <vt:lpstr>Project Features</vt:lpstr>
      <vt:lpstr>App Flow / Functionality</vt:lpstr>
      <vt:lpstr>Code Structure</vt:lpstr>
      <vt:lpstr>Responsive Design</vt:lpstr>
      <vt:lpstr>Challenges Faced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kishore kumar</dc:creator>
  <cp:lastModifiedBy>kishore kumar</cp:lastModifiedBy>
  <cp:revision>9</cp:revision>
  <dcterms:created xsi:type="dcterms:W3CDTF">2025-07-23T13:35:26Z</dcterms:created>
  <dcterms:modified xsi:type="dcterms:W3CDTF">2025-08-20T11:11:09Z</dcterms:modified>
</cp:coreProperties>
</file>