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62" r:id="rId5"/>
    <p:sldId id="265" r:id="rId7"/>
    <p:sldId id="268" r:id="rId8"/>
    <p:sldId id="271" r:id="rId9"/>
    <p:sldId id="274" r:id="rId10"/>
    <p:sldId id="277" r:id="rId11"/>
    <p:sldId id="280" r:id="rId12"/>
    <p:sldId id="283" r:id="rId13"/>
    <p:sldId id="286" r:id="rId14"/>
    <p:sldId id="293" r:id="rId15"/>
    <p:sldId id="289" r:id="rId16"/>
    <p:sldId id="292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3" d="100"/>
          <a:sy n="103" d="100"/>
        </p:scale>
        <p:origin x="1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EBD1-58BC-4BD6-B75A-68EB952A555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ISE ,SCE 2021-22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D26D-C8AD-43ED-B6C8-EB9B9C7D55B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f628ef72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70" name="Google Shape;70;g1df628ef72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628ef72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38" name="Google Shape;138;g1df628ef72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628ef72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45" name="Google Shape;145;g1df628ef72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628ef72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76" name="Google Shape;76;g1df628ef72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f628ef72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df628ef72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84" name="Google Shape;84;g1df628ef727_1_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/>
              <a:t>Department of ISE ,SCE 2021-22</a:t>
            </a:r>
            <a:endParaRPr lang="en-GB"/>
          </a:p>
        </p:txBody>
      </p:sp>
      <p:sp>
        <p:nvSpPr>
          <p:cNvPr id="85" name="Google Shape;85;g1df628ef727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f628ef72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df628ef72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94" name="Google Shape;94;g1df628ef727_1_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/>
              <a:t>Department of ISE ,SCE 2021-22</a:t>
            </a:r>
            <a:endParaRPr lang="en-GB"/>
          </a:p>
        </p:txBody>
      </p:sp>
      <p:sp>
        <p:nvSpPr>
          <p:cNvPr id="95" name="Google Shape;95;g1df628ef727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628ef72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2" name="Google Shape;102;g1df628ef72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628ef727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09" name="Google Shape;109;g1df628ef727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628ef727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16" name="Google Shape;116;g1df628ef72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f628ef727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23" name="Google Shape;123;g1df628ef72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f628ef72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id="130" name="Google Shape;130;g1df628ef72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92621-F7D6-4FB0-9A68-4A40100FB14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84314C-C987-474D-925E-BF3CA264E2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CD87A0-B8E0-47D7-93BA-964C897340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B9917-BFC1-478C-BD6A-45C38CF3AC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1CE1EB-03DC-44C8-81D5-BD66B5BCD6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9D7F49-D3BF-481B-A948-11FD9C81FE0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4EF4EE-9255-456A-B52F-C0371399862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BB4F09A-6AE1-4F50-A501-6A98597F174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2799883-E09C-4126-B403-9367ABAA575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D3BBFB-8560-4EB0-89C4-BEF89F5184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CE0A40B-3E3F-4E5C-BD5A-1ADB4A5EA72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7000">
              <a:srgbClr val="DFEDFB">
                <a:alpha val="100000"/>
              </a:srgbClr>
            </a:gs>
            <a:gs pos="67000">
              <a:schemeClr val="accent1">
                <a:lumMod val="60000"/>
                <a:lumOff val="40000"/>
                <a:alpha val="43000"/>
              </a:schemeClr>
            </a:gs>
            <a:gs pos="1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lin ang="5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3073" y="53921"/>
            <a:ext cx="8382498" cy="59962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SAPTHAGIRI COLLEGE OF ENGINEERING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9452" y="1763593"/>
            <a:ext cx="11691269" cy="5338038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sz="1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INTERNSHIP  PRESENTATION (18CSI85)</a:t>
            </a:r>
            <a:endParaRPr lang="en-IN" sz="96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96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ON</a:t>
            </a:r>
            <a:r>
              <a:rPr lang="en-US" sz="9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1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HEART FAILURE PREDICTION USING KNN ALGORITHM</a:t>
            </a:r>
            <a:r>
              <a:rPr lang="en-IN" sz="1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1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IN" sz="5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5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 Kaushal           1SG19IS087</a:t>
            </a:r>
            <a:endParaRPr lang="en-US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5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sz="5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Swetha K B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I.S.E., S.C.E.</a:t>
            </a: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2022-23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4" y="160355"/>
            <a:ext cx="1547505" cy="1279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92" y="80178"/>
            <a:ext cx="1483608" cy="1449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8811" y="507995"/>
            <a:ext cx="87943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(Affiliated to Visvesvaraya Technological University, Belagavi &amp; Approved by AICTE, New </a:t>
            </a:r>
            <a:r>
              <a:rPr lang="en-I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Dehli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Recognized by AICTE, New Delhi &amp; Affiliated to VTU, Belagavi)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ISO 9001:2015 &amp;</a:t>
            </a:r>
            <a:b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14001:2015certifiedinstitutionAccredited by NAAC with ‘A’ grade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Accredited by NBA </a:t>
            </a:r>
            <a:b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14/5, </a:t>
            </a:r>
            <a:r>
              <a:rPr lang="en-IN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Chikkasandra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Hesaraghatta</a:t>
            </a:r>
            <a: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Main Road, Bengaluru – 560 057.</a:t>
            </a:r>
            <a:br>
              <a:rPr lang="en-IN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800" dirty="0">
                <a:solidFill>
                  <a:srgbClr val="283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&amp; Engineering</a:t>
            </a:r>
            <a:endParaRPr lang="en-IN" sz="2800" dirty="0">
              <a:solidFill>
                <a:srgbClr val="2830C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635" y="-115570"/>
            <a:ext cx="11966575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Times New Roman" panose="02020603050405020304"/>
              <a:buNone/>
            </a:pPr>
            <a:r>
              <a:rPr lang="en-GB" sz="2800" b="1" u="sng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4.REFLECTIONS</a:t>
            </a:r>
            <a:endParaRPr sz="2800" b="1" u="sng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sz="quarter" idx="11"/>
          </p:nvPr>
        </p:nvSpPr>
        <p:spPr>
          <a:xfrm>
            <a:off x="0" y="6453188"/>
            <a:ext cx="114284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Dept of ISE,SCE    </a:t>
            </a:r>
            <a:r>
              <a:rPr lang="en-GB" sz="1400"/>
              <a:t>                               </a:t>
            </a:r>
            <a:r>
              <a:rPr lang="en-GB" sz="1200"/>
              <a:t>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</a:t>
            </a:r>
            <a:r>
              <a:rPr lang="en-GB">
                <a:sym typeface="+mn-ea"/>
              </a:rPr>
              <a:t>   </a:t>
            </a:r>
            <a:r>
              <a:rPr lang="en-GB" sz="1400"/>
              <a:t>                                            </a:t>
            </a:r>
            <a:r>
              <a:rPr lang="en-IN" altLang="en-GB" sz="1400"/>
              <a:t>                                                    </a:t>
            </a:r>
            <a:r>
              <a:rPr lang="en-GB" sz="1400"/>
              <a:t> </a:t>
            </a:r>
            <a:r>
              <a:rPr lang="en-US" altLang="en-GB" sz="1400"/>
              <a:t>8</a:t>
            </a:r>
            <a:r>
              <a:rPr lang="en-GB" sz="1200"/>
              <a:t>           </a:t>
            </a:r>
            <a:r>
              <a:rPr lang="en-GB" sz="1400"/>
              <a:t>                                                                                                                   </a:t>
            </a:r>
            <a:endParaRPr sz="14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400"/>
          </a:p>
        </p:txBody>
      </p:sp>
      <p:sp>
        <p:nvSpPr>
          <p:cNvPr id="4" name="Text Box 3"/>
          <p:cNvSpPr txBox="1"/>
          <p:nvPr/>
        </p:nvSpPr>
        <p:spPr>
          <a:xfrm>
            <a:off x="467360" y="5516880"/>
            <a:ext cx="1001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     (fig 1:- prediction of an unhealthy heart condition)                                        </a:t>
            </a:r>
            <a:r>
              <a:rPr lang="en-US">
                <a:sym typeface="+mn-ea"/>
              </a:rPr>
              <a:t>(fig2:-prediction for healthy heart condition )  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C:\Users\kaush\Downloads\defective.pngdefectiv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5280" y="828040"/>
            <a:ext cx="5104130" cy="4497705"/>
          </a:xfrm>
          <a:prstGeom prst="rect">
            <a:avLst/>
          </a:prstGeom>
        </p:spPr>
      </p:pic>
      <p:pic>
        <p:nvPicPr>
          <p:cNvPr id="6" name="Picture 5" descr="C:\Users\kaush\Downloads\optimal.pngoptima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6305" y="792480"/>
            <a:ext cx="5165090" cy="4532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holestrol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75910" y="835660"/>
            <a:ext cx="4486275" cy="4290060"/>
          </a:xfrm>
          <a:prstGeom prst="rect">
            <a:avLst/>
          </a:prstGeom>
        </p:spPr>
      </p:pic>
      <p:pic>
        <p:nvPicPr>
          <p:cNvPr id="5" name="Content Placeholder 4" descr="age value 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280" y="836295"/>
            <a:ext cx="4450715" cy="4289425"/>
          </a:xfrm>
          <a:prstGeom prst="rect">
            <a:avLst/>
          </a:prstGeom>
        </p:spPr>
      </p:pic>
      <p:sp>
        <p:nvSpPr>
          <p:cNvPr id="132" name="Google Shape;132;p23"/>
          <p:cNvSpPr txBox="1"/>
          <p:nvPr/>
        </p:nvSpPr>
        <p:spPr>
          <a:xfrm>
            <a:off x="119380" y="-171450"/>
            <a:ext cx="11434445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Times New Roman" panose="02020603050405020304"/>
              <a:buNone/>
            </a:pPr>
            <a:r>
              <a:rPr lang="en-GB" sz="2800" b="1" u="sng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4.REFLECTIONS</a:t>
            </a:r>
            <a:r>
              <a:rPr lang="en-US" altLang="en-GB" sz="2800" b="1" u="sng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CONT.</a:t>
            </a:r>
            <a:endParaRPr lang="en-US" altLang="en-GB" sz="2800" b="1" u="sng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5280" y="5373370"/>
            <a:ext cx="10407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     (fig 3:- Age value out of range entered by user)                                        </a:t>
            </a:r>
            <a:r>
              <a:rPr lang="en-US">
                <a:sym typeface="+mn-ea"/>
              </a:rPr>
              <a:t>(fig4:- Cholesterol value out of range entered by user) 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ctrTitle"/>
          </p:nvPr>
        </p:nvSpPr>
        <p:spPr>
          <a:xfrm>
            <a:off x="117475" y="235585"/>
            <a:ext cx="12047855" cy="6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Times New Roman" panose="02020603050405020304"/>
              <a:buNone/>
            </a:pPr>
            <a:r>
              <a:rPr lang="en-GB" sz="2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5.CONCLUSION</a:t>
            </a:r>
            <a:endParaRPr sz="28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sz="quarter" idx="11"/>
          </p:nvPr>
        </p:nvSpPr>
        <p:spPr>
          <a:xfrm>
            <a:off x="0" y="6381750"/>
            <a:ext cx="11383963" cy="3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/>
              <a:t>         </a:t>
            </a:r>
            <a:r>
              <a:rPr lang="en-GB" sz="1200"/>
              <a:t> Dept of ISE,SCE</a:t>
            </a:r>
            <a:r>
              <a:rPr lang="en-GB" sz="1400"/>
              <a:t>    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200"/>
              <a:t>  </a:t>
            </a:r>
            <a:r>
              <a:rPr lang="en-GB" sz="1400"/>
              <a:t>                             </a:t>
            </a:r>
            <a:r>
              <a:rPr lang="en-IN" altLang="en-GB" sz="1400"/>
              <a:t>                                                          </a:t>
            </a:r>
            <a:r>
              <a:rPr lang="en-GB" sz="1400"/>
              <a:t> </a:t>
            </a:r>
            <a:r>
              <a:rPr lang="en-US" altLang="en-GB" sz="1400"/>
              <a:t>9</a:t>
            </a:r>
            <a:r>
              <a:rPr lang="en-GB" sz="1400"/>
              <a:t>                                                                                                                                  </a:t>
            </a:r>
            <a:endParaRPr sz="14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400"/>
          </a:p>
        </p:txBody>
      </p:sp>
      <p:sp>
        <p:nvSpPr>
          <p:cNvPr id="142" name="Google Shape;142;p24"/>
          <p:cNvSpPr txBox="1"/>
          <p:nvPr/>
        </p:nvSpPr>
        <p:spPr>
          <a:xfrm>
            <a:off x="1058545" y="942975"/>
            <a:ext cx="10488930" cy="489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39750" lvl="0" indent="-285750" algn="l" rtl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 conclusion, a machine learning internship can be an excellent opportunity to gain practical experience and learn valuable skills in the field of machine learning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.Through real-world projects and collaboration with experienced mentors can develop our technical skills in data pre-processing, model development, python libraries and Pyqt5</a:t>
            </a:r>
            <a:endParaRPr lang="en-US" sz="180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539750" lvl="0" indent="-285750" algn="l" rtl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Overall, a machine learning internship can provide a solid foundation for a career in machine learning and related fields</a:t>
            </a:r>
            <a:r>
              <a:rPr lang="en-IN" altLang="en-US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and h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elped to acquire knowledge about work culture of corporate IT Sector in India.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00" b="0" i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000" b="0" i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000" b="0" i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1143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128270" y="1988820"/>
            <a:ext cx="12012930" cy="33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Font typeface="Times New Roman" panose="02020603050405020304"/>
              <a:buNone/>
            </a:pPr>
            <a:r>
              <a:rPr lang="en-GB" sz="9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br>
              <a:rPr lang="en-GB" sz="9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altLang="en-GB" sz="96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635" y="360045"/>
            <a:ext cx="1220851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GB" sz="40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lang="en-GB" sz="40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63245" y="1214755"/>
            <a:ext cx="8347075" cy="458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INTRODUCTION ABOUT THE COMPANY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OVERVIEW OF THE ORGANIZATION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TASKS PERFORMED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r>
              <a:rPr lang="en-GB" sz="20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3.1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LEARNING EXPERIENCE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</a:t>
            </a:r>
            <a:r>
              <a:rPr lang="en-GB" sz="20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3.2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KNOWLEDGE ACQUIRED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3.3. SKILLS LEARNED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</a:t>
            </a:r>
            <a:r>
              <a:rPr lang="en-GB" sz="20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3.4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THE MOST CHALLENGING TASK PERFORMED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r>
              <a:rPr lang="en-GB" sz="20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3.5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PROBLEM IDENTIFICATION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REFLECTION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ct val="155000"/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CONCLUSION</a:t>
            </a:r>
            <a:endParaRPr lang="en-GB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264795" y="187325"/>
            <a:ext cx="10475595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Times New Roman" panose="02020603050405020304"/>
              <a:buNone/>
            </a:pPr>
            <a:b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2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INTRODUCTION ABOUT THE COMPANY</a:t>
            </a:r>
            <a:br>
              <a:rPr lang="en-GB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IN" alt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arunadu</a:t>
            </a:r>
            <a:r>
              <a:rPr 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IN" alt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echnologies</a:t>
            </a:r>
            <a:r>
              <a:rPr 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rivate</a:t>
            </a:r>
            <a:r>
              <a:rPr 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b="1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Limited</a:t>
            </a:r>
            <a:endParaRPr sz="2400" b="1" i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591185" y="1274445"/>
            <a:ext cx="10433685" cy="438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arunadu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echnologies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rivate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Limited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leading IT software solutions and services industry</a:t>
            </a:r>
            <a:r>
              <a:rPr lang="en-I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company offers broad range of customized software applications powered by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concrete technology and industry expertise.</a:t>
            </a: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also offers end to end embedded solutions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services. They deal with 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wide 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range of product development along with customized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 ensuring at most customer satisfaction 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also a leading 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kills and 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alent 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evelopment company that is building a manpower pool for global industry requirements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They provide assistance to individuals for their IEEE academic project. They have a large collection of projects on latest technologies.</a:t>
            </a:r>
            <a:endParaRPr lang="en-US" sz="1800" cap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35000"/>
              </a:lnSpc>
              <a:spcBef>
                <a:spcPts val="800"/>
              </a:spcBef>
              <a:spcAft>
                <a:spcPct val="0"/>
              </a:spcAft>
              <a:buSzPts val="1200"/>
              <a:buFont typeface="Wingdings" panose="05000000000000000000" charset="0"/>
              <a:buChar char="Ø"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SzPts val="1100"/>
              <a:buNone/>
            </a:pPr>
            <a:endParaRPr sz="1800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ftr" sz="quarter" idx="11"/>
          </p:nvPr>
        </p:nvSpPr>
        <p:spPr>
          <a:xfrm>
            <a:off x="0" y="6489700"/>
            <a:ext cx="11544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   Dept of ISE,SCE                                                Heart </a:t>
            </a:r>
            <a:r>
              <a:rPr lang="en-US" altLang="en-GB" sz="1200"/>
              <a:t>Failure</a:t>
            </a:r>
            <a:r>
              <a:rPr lang="en-GB" sz="1200"/>
              <a:t> Prediction Using KNN</a:t>
            </a:r>
            <a:r>
              <a:rPr lang="en-US" altLang="en-GB" sz="1200"/>
              <a:t> Algorithm</a:t>
            </a:r>
            <a:r>
              <a:rPr lang="en-GB" sz="1200"/>
              <a:t>                                               </a:t>
            </a:r>
            <a:r>
              <a:rPr lang="en-US" altLang="en-GB" sz="1200"/>
              <a:t>                                                                   </a:t>
            </a:r>
            <a:r>
              <a:rPr lang="en-GB" sz="1200"/>
              <a:t> </a:t>
            </a:r>
            <a:r>
              <a:rPr lang="en-US" altLang="en-GB" sz="1200"/>
              <a:t>1</a:t>
            </a:r>
            <a:r>
              <a:rPr lang="en-GB" sz="1200"/>
              <a:t>                                                                                                                                 </a:t>
            </a:r>
            <a:endParaRPr sz="12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400"/>
          </a:p>
        </p:txBody>
      </p:sp>
      <p:pic>
        <p:nvPicPr>
          <p:cNvPr id="2" name="Picture 1" descr="KA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9570" y="0"/>
            <a:ext cx="1585595" cy="122872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-154305" y="0"/>
            <a:ext cx="1233170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Font typeface="Times New Roman" panose="02020603050405020304"/>
              <a:buNone/>
            </a:pPr>
            <a:r>
              <a:rPr lang="en-GB" sz="2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OVERVIEW OF THE ORGANIZATION</a:t>
            </a:r>
            <a:endParaRPr lang="en-GB" sz="28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068221" y="568235"/>
            <a:ext cx="7905248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ts val="900"/>
              <a:buNone/>
            </a:pPr>
            <a:r>
              <a:rPr lang="en-GB" sz="9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endParaRPr sz="9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ftr" sz="quarter" idx="11"/>
          </p:nvPr>
        </p:nvSpPr>
        <p:spPr>
          <a:xfrm>
            <a:off x="0" y="6453188"/>
            <a:ext cx="11453813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/>
              <a:t>    </a:t>
            </a:r>
            <a:r>
              <a:rPr lang="en-GB" sz="1200"/>
              <a:t>Dept</a:t>
            </a:r>
            <a:r>
              <a:rPr lang="en-US" altLang="en-GB" sz="1200"/>
              <a:t>.</a:t>
            </a:r>
            <a:r>
              <a:rPr lang="en-GB" sz="1200"/>
              <a:t> of ISE,SCE     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200"/>
              <a:t>                                                         </a:t>
            </a:r>
            <a:r>
              <a:rPr lang="en-US" altLang="en-GB" sz="1200"/>
              <a:t>                                                            2</a:t>
            </a:r>
            <a:r>
              <a:rPr lang="en-GB" sz="1200"/>
              <a:t>                                                                                                                                                                      </a:t>
            </a:r>
            <a:endParaRPr sz="1200"/>
          </a:p>
        </p:txBody>
      </p:sp>
      <p:sp>
        <p:nvSpPr>
          <p:cNvPr id="90" name="Google Shape;90;p17"/>
          <p:cNvSpPr/>
          <p:nvPr/>
        </p:nvSpPr>
        <p:spPr>
          <a:xfrm>
            <a:off x="511810" y="737870"/>
            <a:ext cx="11491595" cy="523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2.1. IT SOLUTIONS AND SERVICES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Karunadu Technologies is IT training and software development center with an exclusive expertise in the area of IT services and solutions.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It also expertise in web designing and consulting services.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2.2. EMBEDDED DESIGN AND DEVELOPMENT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Karunadu Technologies Pvt. Ltd. has expertise in Design and development of embedded products and offers solutions and services in field of Electronics.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2.3. SOFTWARE COURSES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Karunadu Technologies Pvt. Ltd. provides courses for students according to the interest of students keeping in mind the current technology and assist them for their further employment.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1590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Company provides various courses.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287020" y="630936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0" y="57150"/>
            <a:ext cx="12192000" cy="148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Font typeface="Times New Roman" panose="02020603050405020304"/>
              <a:buNone/>
            </a:pPr>
            <a:r>
              <a:rPr lang="en-US" altLang="en-GB" sz="2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</a:t>
            </a:r>
            <a:r>
              <a:rPr lang="en-GB" sz="2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TASKS PERFORMED</a:t>
            </a:r>
            <a:br>
              <a:rPr lang="en-GB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alt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</a:t>
            </a:r>
            <a:r>
              <a:rPr lang="en-GB" sz="24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3.1.LEARNING EXPERIENCE</a:t>
            </a:r>
            <a:endParaRPr sz="24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1487805" y="1724660"/>
            <a:ext cx="9215120" cy="450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just" rtl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ts val="1500"/>
              <a:buFont typeface="Arial" panose="020B0604020202020204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of this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internship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to apply theoretical knowledge of “Machine Learning using Python” to solve real time problem solving skills in order to achieve these basic concepts learnt based on Python and Machine learning and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n.</a:t>
            </a:r>
            <a:endParaRPr lang="en-GB" sz="18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0" lvl="0" indent="-254000" algn="just" rtl="0">
              <a:lnSpc>
                <a:spcPct val="16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 sz="1800" cap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</a:t>
            </a:r>
            <a:r>
              <a:rPr lang="en-GB" sz="1800" cap="none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nternship helped us to learn the fundamental concepts of Artificial Intelligence and Machine Learning applications to different datasets and predict the results. </a:t>
            </a:r>
            <a:endParaRPr lang="en-GB" sz="1800" cap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0" lvl="0" indent="-254000" algn="just" rtl="0">
              <a:lnSpc>
                <a:spcPct val="16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They made us work on projects with real-world applications in the Machine Learning Domain and gave a hands on experience with many tools</a:t>
            </a:r>
            <a:endParaRPr lang="en-GB" sz="1800" cap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0" lvl="0" indent="-254000" algn="just" rtl="0">
              <a:lnSpc>
                <a:spcPct val="16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the training period, I started working on the project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“Heart Failure Predition Using KNN algoithm”</a:t>
            </a:r>
            <a:endParaRPr sz="1800" cap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60000"/>
              </a:lnSpc>
              <a:spcBef>
                <a:spcPts val="800"/>
              </a:spcBef>
              <a:spcAft>
                <a:spcPct val="0"/>
              </a:spcAft>
              <a:buSzPts val="1200"/>
              <a:buNone/>
            </a:pPr>
            <a:endParaRPr sz="1800" cap="none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ftr" sz="quarter" idx="11"/>
          </p:nvPr>
        </p:nvSpPr>
        <p:spPr>
          <a:xfrm>
            <a:off x="0" y="6524625"/>
            <a:ext cx="114490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                   Dept</a:t>
            </a:r>
            <a:r>
              <a:rPr lang="en-US" altLang="en-GB" sz="1200"/>
              <a:t>.</a:t>
            </a:r>
            <a:r>
              <a:rPr lang="en-GB" sz="1200"/>
              <a:t> of ISE,SCE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200"/>
              <a:t>                                                  </a:t>
            </a:r>
            <a:r>
              <a:rPr lang="en-US" altLang="en-GB" sz="1200"/>
              <a:t>                                                         </a:t>
            </a:r>
            <a:r>
              <a:rPr lang="en-GB" sz="1200"/>
              <a:t>  </a:t>
            </a:r>
            <a:r>
              <a:rPr lang="en-US" altLang="en-GB" sz="1200"/>
              <a:t>3</a:t>
            </a:r>
            <a:r>
              <a:rPr lang="en-GB" sz="1200"/>
              <a:t>                                                                                                                                                              </a:t>
            </a:r>
            <a:endParaRPr sz="12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-10795" y="210185"/>
            <a:ext cx="12175490" cy="73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Font typeface="Times New Roman" panose="02020603050405020304"/>
              <a:buNone/>
            </a:pPr>
            <a:r>
              <a:rPr 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4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3.2.KNOWLEDGE ACQUIRED</a:t>
            </a:r>
            <a:r>
              <a:rPr lang="en-GB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911225" y="1677035"/>
            <a:ext cx="10095865" cy="433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lvl="0" indent="-222250" algn="just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ts val="1300"/>
              <a:buFont typeface="Arial" panose="020B0604020202020204"/>
              <a:buChar char="•"/>
            </a:pPr>
            <a:r>
              <a:rPr lang="en-GB" sz="13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pyqt5 creating a graphical user interfaces (GUI) in python.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Basic knowledge about the widgets been used.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Creating a simple pyqt5 application.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Designing a GUI and Qt designer how to use a Qt designer a visual tool for designing GUI and python.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Jupyter Notebook how it can be used to write and execute Python code.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Knowledge about jupyter notebook as it supports interactive data visualizations. 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Learnt libraries like Numpy and Pandas. 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pyqt5 and jupyter notebook to create interactive GUIs.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Demonstrated this by creating simple application that allow users to input data and view results.</a:t>
            </a: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SzPts val="1400"/>
              <a:buNone/>
            </a:pPr>
            <a:endParaRPr sz="1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ftr" sz="quarter" idx="11"/>
          </p:nvPr>
        </p:nvSpPr>
        <p:spPr>
          <a:xfrm>
            <a:off x="0" y="6524625"/>
            <a:ext cx="11450638" cy="3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            Dept of ISE,SCE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200"/>
              <a:t>                                                      </a:t>
            </a:r>
            <a:r>
              <a:rPr lang="en-US" altLang="en-GB" sz="1200"/>
              <a:t>                                                             </a:t>
            </a:r>
            <a:r>
              <a:rPr lang="en-GB" sz="1200"/>
              <a:t> </a:t>
            </a:r>
            <a:r>
              <a:rPr lang="en-US" altLang="en-GB" sz="1200"/>
              <a:t>4</a:t>
            </a:r>
            <a:r>
              <a:rPr lang="en-GB" sz="1200"/>
              <a:t>                                                                                                                                                      </a:t>
            </a:r>
            <a:endParaRPr sz="1200"/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ftr" sz="quarter" idx="11"/>
          </p:nvPr>
        </p:nvSpPr>
        <p:spPr>
          <a:xfrm>
            <a:off x="0" y="6381750"/>
            <a:ext cx="11450638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           Dept of ISE,SCE      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200"/>
              <a:t>                                         </a:t>
            </a:r>
            <a:r>
              <a:rPr lang="en-US" altLang="en-GB" sz="1200"/>
              <a:t>                                                                       5</a:t>
            </a:r>
            <a:r>
              <a:rPr lang="en-GB" sz="1200"/>
              <a:t>                                                                                                                                                                     </a:t>
            </a:r>
            <a:endParaRPr sz="12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100"/>
          </a:p>
        </p:txBody>
      </p:sp>
      <p:sp>
        <p:nvSpPr>
          <p:cNvPr id="112" name="Google Shape;112;p20"/>
          <p:cNvSpPr txBox="1"/>
          <p:nvPr/>
        </p:nvSpPr>
        <p:spPr>
          <a:xfrm>
            <a:off x="-635" y="332740"/>
            <a:ext cx="12272645" cy="43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3.3.SKILLS LEARNED</a:t>
            </a:r>
            <a:endParaRPr sz="2400" b="1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31875" y="901700"/>
            <a:ext cx="5465445" cy="463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54000" marR="0" lvl="0" indent="-254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Basics of Python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Like conditional statements, loop statements,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Basics of PyQt5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Widgets,buttons ,apllication design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0" marR="0" lvl="0" indent="-25400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Learning basic concepts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supervised learning</a:t>
            </a:r>
            <a:endParaRPr lang="en-IN" alt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unsuprised learning</a:t>
            </a:r>
            <a:endParaRPr lang="en-IN" alt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reinforcement learning</a:t>
            </a:r>
            <a:endParaRPr lang="en-IN" alt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 algorithm</a:t>
            </a:r>
            <a:endParaRPr lang="en-IN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Wingdings" panose="05000000000000000000" charset="0"/>
              <a:buChar char="Ø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cleaning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1" indent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0" y="44450"/>
            <a:ext cx="12161520" cy="5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Font typeface="Times New Roman" panose="02020603050405020304"/>
              <a:buNone/>
            </a:pPr>
            <a:r>
              <a:rPr lang="en-GB" sz="24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3.4.THE MOST CHALLENGING TASK PERFORMED</a:t>
            </a:r>
            <a:endParaRPr lang="en-GB" sz="24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46075" y="756285"/>
            <a:ext cx="10715625" cy="500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lvl="0" indent="-215900" algn="just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Various activities were conducted during the internship training program which was very challenging. Activities provided the grounds for new ideas, and it also stimulated our creative and problem-solving skills.</a:t>
            </a:r>
            <a:endParaRPr lang="en-GB" sz="1800" cap="none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most challenging tasks that a machine learning intern may perform is developing and implementing a machine learning model to solve a real-world problem. This involves not only choosing an appropriate algorithm and optimizing its parameters, but also dealing with the complexities of real-world data and ensuring that the model is accurate and generalizes well to new data.</a:t>
            </a:r>
            <a:endParaRPr sz="1800" cap="none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Integrating</a:t>
            </a:r>
            <a:r>
              <a:rPr lang="en-IN" alt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and d</a:t>
            </a: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ebugging the</a:t>
            </a:r>
            <a:r>
              <a:rPr lang="en-IN" altLang="en-GB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model  </a:t>
            </a:r>
            <a:r>
              <a:rPr 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pyqt5 with other libraries </a:t>
            </a: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 jupyter was challenging</a:t>
            </a:r>
            <a:r>
              <a:rPr 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</a:t>
            </a:r>
            <a:endParaRPr sz="1800" cap="none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lang="en-GB" sz="1800" cap="none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Throughout the program, we gained valuable experience in using both Pyqt5 and Jupyter Notebook.</a:t>
            </a:r>
            <a:endParaRPr sz="1800" cap="none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15900" lvl="0" indent="-215900" algn="just" rtl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r>
              <a: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Cleaning and preprocessing data requires a careful understanding of the data and the problem at hand, as well as the ability to use a variety of tools and techniques to manipulate and transform the data</a:t>
            </a: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15900" lvl="0" indent="-215900" algn="just" rtl="0">
              <a:lnSpc>
                <a:spcPct val="150000"/>
              </a:lnSpc>
              <a:spcBef>
                <a:spcPts val="800"/>
              </a:spcBef>
              <a:spcAft>
                <a:spcPct val="0"/>
              </a:spcAft>
              <a:buSzPts val="1400"/>
              <a:buFont typeface="Arial" panose="020B0604020202020204"/>
              <a:buChar char="•"/>
            </a:pPr>
            <a:endParaRPr sz="1800" cap="none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sz="quarter" idx="11"/>
          </p:nvPr>
        </p:nvSpPr>
        <p:spPr>
          <a:xfrm>
            <a:off x="0" y="6308725"/>
            <a:ext cx="11582400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/>
              <a:t>       Dept of ISE,SCE               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</a:t>
            </a:r>
            <a:r>
              <a:rPr lang="en-GB">
                <a:sym typeface="+mn-ea"/>
              </a:rPr>
              <a:t>  </a:t>
            </a:r>
            <a:r>
              <a:rPr lang="en-US" altLang="en-GB">
                <a:sym typeface="+mn-ea"/>
              </a:rPr>
              <a:t>                                                                                            6              </a:t>
            </a:r>
            <a:endParaRPr lang="en-US" altLang="en-GB" sz="1400"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7625" y="73025"/>
            <a:ext cx="11572875" cy="66992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300"/>
              <a:buFont typeface="Times New Roman" panose="02020603050405020304"/>
              <a:buNone/>
            </a:pPr>
            <a:r>
              <a:rPr lang="en-GB" sz="24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3.5. PROBLEM IDENTIFICATION</a:t>
            </a:r>
            <a:endParaRPr lang="en-GB" sz="2400" b="1" u="sng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sz="quarter" idx="11"/>
          </p:nvPr>
        </p:nvSpPr>
        <p:spPr>
          <a:xfrm>
            <a:off x="82550" y="6427788"/>
            <a:ext cx="1210945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/>
              <a:t>        </a:t>
            </a:r>
            <a:r>
              <a:rPr lang="en-GB" sz="1200"/>
              <a:t> Dept of ISE,SCE     </a:t>
            </a:r>
            <a:r>
              <a:rPr lang="en-GB" sz="1400"/>
              <a:t>                                      </a:t>
            </a:r>
            <a:r>
              <a:rPr lang="en-GB" sz="1200">
                <a:sym typeface="+mn-ea"/>
              </a:rPr>
              <a:t>Heart </a:t>
            </a:r>
            <a:r>
              <a:rPr lang="en-US" altLang="en-GB" sz="1200">
                <a:sym typeface="+mn-ea"/>
              </a:rPr>
              <a:t>Failure</a:t>
            </a:r>
            <a:r>
              <a:rPr lang="en-GB" sz="1200">
                <a:sym typeface="+mn-ea"/>
              </a:rPr>
              <a:t> Prediction Using KNN</a:t>
            </a:r>
            <a:r>
              <a:rPr lang="en-US" altLang="en-GB" sz="1200">
                <a:sym typeface="+mn-ea"/>
              </a:rPr>
              <a:t> Algorithm</a:t>
            </a:r>
            <a:r>
              <a:rPr lang="en-GB" sz="1200">
                <a:sym typeface="+mn-ea"/>
              </a:rPr>
              <a:t>    </a:t>
            </a:r>
            <a:r>
              <a:rPr lang="en-GB" sz="1400"/>
              <a:t>                              </a:t>
            </a:r>
            <a:r>
              <a:rPr lang="en-US" altLang="en-GB" sz="1400"/>
              <a:t>    </a:t>
            </a:r>
            <a:r>
              <a:rPr lang="en-IN" altLang="en-US" sz="1400"/>
              <a:t>                                                           </a:t>
            </a:r>
            <a:r>
              <a:rPr lang="en-US" altLang="en-GB" sz="1400"/>
              <a:t> 7</a:t>
            </a:r>
            <a:r>
              <a:rPr lang="en-GB" sz="1400"/>
              <a:t>              </a:t>
            </a:r>
            <a:r>
              <a:rPr lang="en-GB" sz="1200"/>
              <a:t>    </a:t>
            </a:r>
            <a:r>
              <a:rPr lang="en-GB" sz="1400"/>
              <a:t>                                                                                                                      </a:t>
            </a:r>
            <a:endParaRPr sz="1400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400"/>
          </a:p>
        </p:txBody>
      </p:sp>
      <p:sp>
        <p:nvSpPr>
          <p:cNvPr id="127" name="Google Shape;127;p22"/>
          <p:cNvSpPr txBox="1"/>
          <p:nvPr/>
        </p:nvSpPr>
        <p:spPr>
          <a:xfrm>
            <a:off x="391160" y="1302385"/>
            <a:ext cx="10885170" cy="499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44500" indent="-285750">
              <a:buFont typeface="Wingdings" panose="05000000000000000000" charset="0"/>
              <a:buChar char="v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 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Heart failure prediction is a critical task in healthcare that can help identify individuals who are at high risk for developing heart failure. The aim is to develop a K-nearest neighbors (KNN) algorithm model for predicting heart failure in patients based on their clinical data 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58750" indent="0">
              <a:buFont typeface="Wingdings" panose="05000000000000000000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0165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analyzing a clinical dataset, it is possible to predict whether a patient has a healthy heart function or is at risk of heart failure. This analysis can provide valuable information for healthcare professionals to make informed decisions about the patient's treatment.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58750" indent="0">
              <a:buFont typeface="Wingdings" panose="05000000000000000000" charset="0"/>
              <a:buNone/>
            </a:pPr>
            <a:endParaRPr sz="2000" b="0" i="0" u="none" strike="noStrike" cap="none">
              <a:solidFill>
                <a:srgbClr val="37415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44500" indent="-285750">
              <a:buFont typeface="Wingdings" panose="05000000000000000000" charset="0"/>
              <a:buChar char="v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used: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Jupyter notebook,Pyqt5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5875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44500" indent="-285750">
              <a:buFont typeface="Wingdings" panose="05000000000000000000" charset="0"/>
              <a:buChar char="v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 used: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K-nearest neighbors (KNN) Algorithm: It is a supervised machine learning algorithm used for classification and regression tasks and predicts the value of a new data point based on the labels of its K nearest neighbors in the training set.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58750" indent="0">
              <a:buFont typeface="Wingdings" panose="05000000000000000000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30200" indent="-17145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sz="2000" b="0" i="0" u="none" strike="noStrike" cap="none">
              <a:solidFill>
                <a:srgbClr val="37415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35280" y="6236970"/>
            <a:ext cx="11449685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6.0.8"/>
  <p:tag name="AS_OS" val="Unix 5.4.0.1094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10050</Words>
  <Application>WPS Presentation</Application>
  <PresentationFormat>Widescreen</PresentationFormat>
  <Paragraphs>159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Wingdings 3</vt:lpstr>
      <vt:lpstr>Arial</vt:lpstr>
      <vt:lpstr>Times New Roman</vt:lpstr>
      <vt:lpstr>SamsungOne 800</vt:lpstr>
      <vt:lpstr>Yu Gothic UI Semibold</vt:lpstr>
      <vt:lpstr>Times New Roman</vt:lpstr>
      <vt:lpstr>Wingdings</vt:lpstr>
      <vt:lpstr>Twentieth Century</vt:lpstr>
      <vt:lpstr>Century</vt:lpstr>
      <vt:lpstr>Noto Sans Symbols</vt:lpstr>
      <vt:lpstr>Arial Rounded MT Bold</vt:lpstr>
      <vt:lpstr>Trebuchet MS</vt:lpstr>
      <vt:lpstr>Microsoft YaHei</vt:lpstr>
      <vt:lpstr>Arial Unicode MS</vt:lpstr>
      <vt:lpstr>Calibri</vt:lpstr>
      <vt:lpstr>Segoe Print</vt:lpstr>
      <vt:lpstr>Office Theme</vt:lpstr>
      <vt:lpstr>Facet</vt:lpstr>
      <vt:lpstr>SAPTHAGIRI COLLEGE OF ENGINEERING</vt:lpstr>
      <vt:lpstr>CONTENTS</vt:lpstr>
      <vt:lpstr> 1. INTRODUCTION ABOUT THE COMPANY Karunadu Technologies Private Limited</vt:lpstr>
      <vt:lpstr>2. OVERVIEW OF THE ORGANIZATION</vt:lpstr>
      <vt:lpstr>3. TASKS PERFORMED                                                3.1.LEARNING EXPERIENCE</vt:lpstr>
      <vt:lpstr> 3.2.KNOWLEDGE ACQUIRED   </vt:lpstr>
      <vt:lpstr>PowerPoint 演示文稿</vt:lpstr>
      <vt:lpstr>3.4.THE MOST CHALLENGING TASK PERFORMED</vt:lpstr>
      <vt:lpstr>PowerPoint 演示文稿</vt:lpstr>
      <vt:lpstr>PowerPoint 演示文稿</vt:lpstr>
      <vt:lpstr>PowerPoint 演示文稿</vt:lpstr>
      <vt:lpstr>5.CONCLUSION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SAPTHAGIRI COLLEGE OF ENGINEERING</dc:title>
  <dc:creator/>
  <cp:lastModifiedBy>kaush</cp:lastModifiedBy>
  <cp:revision>38</cp:revision>
  <cp:lastPrinted>2023-03-20T06:47:00Z</cp:lastPrinted>
  <dcterms:created xsi:type="dcterms:W3CDTF">2023-03-20T06:47:00Z</dcterms:created>
  <dcterms:modified xsi:type="dcterms:W3CDTF">2023-05-21T09:30:00Z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26BFBA20F4C4479A81D4CB92D17641CF</vt:lpwstr>
  </property>
  <property fmtid="{D5CDD505-2E9C-101B-9397-08002B2CF9AE}" pid="3" name="KSOProductBuildVer">
    <vt:lpwstr>1033-11.2.0.11537</vt:lpwstr>
  </property>
</Properties>
</file>