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 Bike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&amp; Feature Engineering, Inference, Model Training, and Batch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Engineering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Fetch raw trip data from Citi Bike system</a:t>
            </a:r>
          </a:p>
          <a:p>
            <a:pPr lvl="1"/>
            <a:r>
              <a:t>Clean &amp; preprocess (drop NaNs, filter)</a:t>
            </a:r>
          </a:p>
          <a:p>
            <a:pPr lvl="1"/>
            <a:r>
              <a:t>Select top 3 busiest stations</a:t>
            </a:r>
          </a:p>
          <a:p>
            <a:pPr lvl="1"/>
            <a:r>
              <a:t>Store processed data in Hopsworks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Fetch Data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8288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Clean Data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6576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48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Select Top 3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54864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Store in Hopsworks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Generate time-based features (hour, weekday)</a:t>
            </a:r>
          </a:p>
          <a:p>
            <a:pPr lvl="1"/>
            <a:r>
              <a:t>Add lag features (t-1, t-24,…, t-672)</a:t>
            </a:r>
          </a:p>
          <a:p>
            <a:pPr lvl="1"/>
            <a:r>
              <a:t>Compute rolling statistics (mean, std)</a:t>
            </a:r>
          </a:p>
          <a:p>
            <a:pPr lvl="1"/>
            <a:r>
              <a:t>Select top-K features via univariate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Time Features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8288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Lag Features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6576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48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Rolling Stats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54864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Select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Load latest processed data</a:t>
            </a:r>
          </a:p>
          <a:p>
            <a:pPr lvl="1"/>
            <a:r>
              <a:t>Apply preprocessing &amp; feature engineering</a:t>
            </a:r>
          </a:p>
          <a:p>
            <a:pPr lvl="1"/>
            <a:r>
              <a:t>Load deployed model from MLflow</a:t>
            </a:r>
          </a:p>
          <a:p>
            <a:pPr lvl="1"/>
            <a:r>
              <a:t>Generate forecasts and compute MAE</a:t>
            </a:r>
          </a:p>
          <a:p>
            <a:pPr lvl="1"/>
            <a:r>
              <a:t>Store results back to Hopsworks or 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Load Data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8288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Prep &amp; FE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6576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48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Load Model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54864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Predict &amp;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Load engineered dataset</a:t>
            </a:r>
          </a:p>
          <a:p>
            <a:pPr lvl="1"/>
            <a:r>
              <a:t>Time-series train/test split</a:t>
            </a:r>
          </a:p>
          <a:p>
            <a:pPr lvl="1"/>
            <a:r>
              <a:t>Train Baseline, Full-Lag, and Reduced models</a:t>
            </a:r>
          </a:p>
          <a:p>
            <a:pPr lvl="1"/>
            <a:r>
              <a:t>Log runs &amp; metrics to MLflow</a:t>
            </a:r>
          </a:p>
          <a:p>
            <a:pPr lvl="1"/>
            <a:r>
              <a:t>Save best model artifact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Train Baseline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8288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Train Full-Lag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6576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48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Train Reduced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5486400" y="301752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274320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 &amp; Save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Batch Prediction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Scheduled job (e.g., daily via GitHub Actions)</a:t>
            </a:r>
          </a:p>
          <a:p>
            <a:pPr lvl="1"/>
            <a:r>
              <a:t>Trigger inference pipeline on new data batch</a:t>
            </a:r>
          </a:p>
          <a:p>
            <a:pPr lvl="1"/>
            <a:r>
              <a:t>Write batch forecasts to S3/RDS</a:t>
            </a:r>
          </a:p>
          <a:p>
            <a:pPr lvl="1"/>
            <a:r>
              <a:t>Update dashboards/alerts based on new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