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00E8FF"/>
                    </a:gs>
                    <a:gs pos="100000">
                      <a:srgbClr val="FF00F7"/>
                    </a:gs>
                  </a:gsLst>
                  <a:lin ang="3967761"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z="8400" spc="-252">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Attribution</a:t>
            </a:r>
          </a:p>
        </p:txBody>
      </p:sp>
      <p:sp>
        <p:nvSpPr>
          <p:cNvPr id="136" name="Body Level One…"/>
          <p:cNvSpPr txBox="1">
            <a:spLocks noGrp="1"/>
          </p:cNvSpPr>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Northern Lights display over a snowy landscape"/>
          <p:cNvSpPr>
            <a:spLocks noGrp="1"/>
          </p:cNvSpPr>
          <p:nvPr>
            <p:ph type="pic" sz="half" idx="21"/>
          </p:nvPr>
        </p:nvSpPr>
        <p:spPr>
          <a:xfrm>
            <a:off x="12192000" y="6229350"/>
            <a:ext cx="12192000" cy="8128000"/>
          </a:xfrm>
          <a:prstGeom prst="rect">
            <a:avLst/>
          </a:prstGeom>
        </p:spPr>
        <p:txBody>
          <a:bodyPr lIns="91439" tIns="45719" rIns="91439" bIns="45719">
            <a:noAutofit/>
          </a:bodyPr>
          <a:lstStyle/>
          <a:p>
            <a:endParaRPr/>
          </a:p>
        </p:txBody>
      </p:sp>
      <p:sp>
        <p:nvSpPr>
          <p:cNvPr id="145" name="Colourful clouds against a starry night sky"/>
          <p:cNvSpPr>
            <a:spLocks noGrp="1"/>
          </p:cNvSpPr>
          <p:nvPr>
            <p:ph type="pic" sz="half" idx="22"/>
          </p:nvPr>
        </p:nvSpPr>
        <p:spPr>
          <a:xfrm>
            <a:off x="12192000" y="-641351"/>
            <a:ext cx="12192000" cy="8128001"/>
          </a:xfrm>
          <a:prstGeom prst="rect">
            <a:avLst/>
          </a:prstGeom>
        </p:spPr>
        <p:txBody>
          <a:bodyPr lIns="91439" tIns="45719" rIns="91439" bIns="45719">
            <a:noAutofit/>
          </a:bodyPr>
          <a:lstStyle/>
          <a:p>
            <a:endParaRPr/>
          </a:p>
        </p:txBody>
      </p:sp>
      <p:sp>
        <p:nvSpPr>
          <p:cNvPr id="146" name="Northern Lights display over a snowy mountain landscape"/>
          <p:cNvSpPr>
            <a:spLocks noGrp="1"/>
          </p:cNvSpPr>
          <p:nvPr>
            <p:ph type="pic" idx="23"/>
          </p:nvPr>
        </p:nvSpPr>
        <p:spPr>
          <a:xfrm>
            <a:off x="-1" y="-2258501"/>
            <a:ext cx="12166601" cy="18233003"/>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Northern Lights display over a snowy landscape"/>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Northern Lights display in a dark night sky over mountains"/>
          <p:cNvSpPr>
            <a:spLocks noGrp="1"/>
          </p:cNvSpPr>
          <p:nvPr>
            <p:ph type="pic" idx="21"/>
          </p:nvPr>
        </p:nvSpPr>
        <p:spPr>
          <a:xfrm>
            <a:off x="0" y="-762000"/>
            <a:ext cx="24384000" cy="1524000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olourful clouds against a starry night sky"/>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6200"/>
            <a:ext cx="9652000" cy="3200202"/>
          </a:xfrm>
          <a:prstGeom prst="rect">
            <a:avLst/>
          </a:prstGeom>
        </p:spPr>
        <p:txBody>
          <a:body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70000" y="4269316"/>
            <a:ext cx="21844000" cy="8432801"/>
          </a:xfrm>
          <a:prstGeom prst="rect">
            <a:avLst/>
          </a:prstGeom>
        </p:spPr>
        <p:txBody>
          <a:bodyPr numCol="2" spcCol="109220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Northern Lights display over a snowy mountain landscape"/>
          <p:cNvSpPr>
            <a:spLocks noGrp="1"/>
          </p:cNvSpPr>
          <p:nvPr>
            <p:ph type="pic" idx="21"/>
          </p:nvPr>
        </p:nvSpPr>
        <p:spPr>
          <a:xfrm>
            <a:off x="12204700" y="-2277533"/>
            <a:ext cx="12192000" cy="18271067"/>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7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73" name="Slide Subtitle"/>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8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83" name="Slide Subtitle"/>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00FF00"/>
                    </a:gs>
                    <a:gs pos="100000">
                      <a:srgbClr val="007DFF"/>
                    </a:gs>
                  </a:gsLst>
                  <a:lin ang="3965999" scaled="0"/>
                </a:gradFill>
              </a:defRPr>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3B3B3B"/>
            </a:gs>
          </a:gsLst>
          <a:lin ang="5400000" scaled="0"/>
        </a:gra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8ph03NUj14m9FqtIDWqfpFoLUxpu8kW8/view?usp=sharing"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apstone Project(P-10)"/>
          <p:cNvSpPr txBox="1">
            <a:spLocks noGrp="1"/>
          </p:cNvSpPr>
          <p:nvPr>
            <p:ph type="ctrTitle"/>
          </p:nvPr>
        </p:nvSpPr>
        <p:spPr>
          <a:xfrm>
            <a:off x="1510236" y="442468"/>
            <a:ext cx="21844001" cy="3879454"/>
          </a:xfrm>
          <a:prstGeom prst="rect">
            <a:avLst/>
          </a:prstGeom>
        </p:spPr>
        <p:txBody>
          <a:bodyPr/>
          <a:lstStyle/>
          <a:p>
            <a:pPr lvl="1" defTabSz="2438338">
              <a:lnSpc>
                <a:spcPct val="90000"/>
              </a:lnSpc>
              <a:defRPr sz="11600" spc="-348">
                <a:gradFill flip="none" rotWithShape="1">
                  <a:gsLst>
                    <a:gs pos="0">
                      <a:srgbClr val="00E8FF"/>
                    </a:gs>
                    <a:gs pos="100000">
                      <a:srgbClr val="FF00F7"/>
                    </a:gs>
                  </a:gsLst>
                  <a:lin ang="3967761" scaled="0"/>
                </a:gradFill>
              </a:defRPr>
            </a:pPr>
            <a:r>
              <a:rPr lang="en-GB" dirty="0" smtClean="0"/>
              <a:t>Recipe Management System</a:t>
            </a:r>
            <a:endParaRPr dirty="0"/>
          </a:p>
        </p:txBody>
      </p:sp>
      <p:sp>
        <p:nvSpPr>
          <p:cNvPr id="172" name="SpearHeadCoders…"/>
          <p:cNvSpPr txBox="1">
            <a:spLocks noGrp="1"/>
          </p:cNvSpPr>
          <p:nvPr>
            <p:ph type="subTitle" sz="half" idx="1"/>
          </p:nvPr>
        </p:nvSpPr>
        <p:spPr>
          <a:xfrm>
            <a:off x="1269999" y="5601824"/>
            <a:ext cx="21844001" cy="5274602"/>
          </a:xfrm>
          <a:prstGeom prst="rect">
            <a:avLst/>
          </a:prstGeom>
        </p:spPr>
        <p:txBody>
          <a:bodyPr/>
          <a:lstStyle/>
          <a:p>
            <a:pPr defTabSz="561340">
              <a:defRPr sz="4352"/>
            </a:pPr>
            <a:r>
              <a:rPr lang="en-GB" dirty="0" err="1" smtClean="0"/>
              <a:t>Kaushal</a:t>
            </a:r>
            <a:r>
              <a:rPr lang="en-GB" dirty="0"/>
              <a:t> </a:t>
            </a:r>
            <a:r>
              <a:rPr lang="en-GB" dirty="0" err="1" smtClean="0"/>
              <a:t>Kanani</a:t>
            </a:r>
            <a:r>
              <a:rPr lang="en-GB" dirty="0" smtClean="0"/>
              <a:t>(202301106</a:t>
            </a:r>
            <a:r>
              <a:rPr dirty="0" smtClean="0"/>
              <a: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pace Complexity"/>
          <p:cNvSpPr txBox="1">
            <a:spLocks noGrp="1"/>
          </p:cNvSpPr>
          <p:nvPr>
            <p:ph type="title" idx="4294967295"/>
          </p:nvPr>
        </p:nvSpPr>
        <p:spPr>
          <a:prstGeom prst="rect">
            <a:avLst/>
          </a:prstGeom>
        </p:spPr>
        <p:txBody>
          <a:bodyPr/>
          <a:lstStyle/>
          <a:p>
            <a:r>
              <a:t>Space Complexity</a:t>
            </a:r>
          </a:p>
        </p:txBody>
      </p:sp>
      <p:sp>
        <p:nvSpPr>
          <p:cNvPr id="520" name="add(Node *temp):O(n)…"/>
          <p:cNvSpPr txBox="1">
            <a:spLocks noGrp="1"/>
          </p:cNvSpPr>
          <p:nvPr>
            <p:ph type="body" idx="4294967295"/>
          </p:nvPr>
        </p:nvSpPr>
        <p:spPr>
          <a:xfrm>
            <a:off x="1270000" y="2639701"/>
            <a:ext cx="21844000" cy="10060299"/>
          </a:xfrm>
          <a:prstGeom prst="rect">
            <a:avLst/>
          </a:prstGeom>
        </p:spPr>
        <p:txBody>
          <a:bodyPr/>
          <a:lstStyle/>
          <a:p>
            <a:r>
              <a:t>add(Node *temp):O(n)</a:t>
            </a:r>
          </a:p>
          <a:p>
            <a:r>
              <a:t>display():O(n)</a:t>
            </a:r>
          </a:p>
          <a:p>
            <a:r>
              <a:t>dis(string s):O(n)</a:t>
            </a:r>
          </a:p>
          <a:p>
            <a:r>
              <a:t>disp(Node *current):O(n)</a:t>
            </a:r>
          </a:p>
          <a:p>
            <a:r>
              <a:t>search(string s):O(n)</a:t>
            </a:r>
          </a:p>
          <a:p>
            <a:r>
              <a:t>category(string s):O(n)</a:t>
            </a:r>
          </a:p>
          <a:p>
            <a:r>
              <a:t>meal_planner():O(n)</a:t>
            </a:r>
          </a:p>
          <a:p>
            <a:r>
              <a:t>meal_decider():O(n)</a:t>
            </a:r>
          </a:p>
          <a:p>
            <a:r>
              <a:t>main():The time complexity for traversing csv file O(n)</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Video"/>
          <p:cNvSpPr txBox="1">
            <a:spLocks noGrp="1"/>
          </p:cNvSpPr>
          <p:nvPr>
            <p:ph type="title"/>
          </p:nvPr>
        </p:nvSpPr>
        <p:spPr>
          <a:xfrm>
            <a:off x="1270000" y="67296"/>
            <a:ext cx="21844001" cy="3873501"/>
          </a:xfrm>
          <a:prstGeom prst="rect">
            <a:avLst/>
          </a:prstGeom>
        </p:spPr>
        <p:txBody>
          <a:bodyPr/>
          <a:lstStyle/>
          <a:p>
            <a:r>
              <a:t>Video</a:t>
            </a:r>
          </a:p>
        </p:txBody>
      </p:sp>
      <p:sp>
        <p:nvSpPr>
          <p:cNvPr id="523" name="https://drive.google.com/file/d/18ph03NUj14m9FqtIDWqfpFoLUxpu8kW8/view?usp=sharing"/>
          <p:cNvSpPr txBox="1"/>
          <p:nvPr/>
        </p:nvSpPr>
        <p:spPr>
          <a:xfrm>
            <a:off x="3890533" y="5591047"/>
            <a:ext cx="16602935" cy="2533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defRPr u="sng">
                <a:hlinkClick r:id="rId2"/>
              </a:defRPr>
            </a:lvl1pPr>
          </a:lstStyle>
          <a:p>
            <a:pPr>
              <a:defRPr u="none"/>
            </a:pPr>
            <a:r>
              <a:rPr u="sng">
                <a:hlinkClick r:id="rId2"/>
              </a:rPr>
              <a:t>https://drive.google.com/file/d/18ph03NUj14m9FqtIDWqfpFoLUxpu8kW8/view?usp=sharing</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hank You"/>
          <p:cNvSpPr txBox="1">
            <a:spLocks noGrp="1"/>
          </p:cNvSpPr>
          <p:nvPr>
            <p:ph type="ctrTitle"/>
          </p:nvPr>
        </p:nvSpPr>
        <p:spPr>
          <a:prstGeom prst="rect">
            <a:avLst/>
          </a:prstGeom>
        </p:spPr>
        <p:txBody>
          <a:bodyPr/>
          <a:lstStyle/>
          <a:p>
            <a:r>
              <a:t>Thank You</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roblem"/>
          <p:cNvSpPr txBox="1">
            <a:spLocks noGrp="1"/>
          </p:cNvSpPr>
          <p:nvPr>
            <p:ph type="title"/>
          </p:nvPr>
        </p:nvSpPr>
        <p:spPr>
          <a:xfrm>
            <a:off x="1480206" y="-74011"/>
            <a:ext cx="21844001" cy="3873501"/>
          </a:xfrm>
          <a:prstGeom prst="rect">
            <a:avLst/>
          </a:prstGeom>
        </p:spPr>
        <p:txBody>
          <a:bodyPr/>
          <a:lstStyle/>
          <a:p>
            <a:r>
              <a:t>Problem</a:t>
            </a:r>
          </a:p>
        </p:txBody>
      </p:sp>
      <p:sp>
        <p:nvSpPr>
          <p:cNvPr id="175" name="Build a recipe manager application where users can search, save, and organize recipes, including features like ingredient search, recipe categorization, and meal planning, utilizing data structures for recipe storage and retrieval."/>
          <p:cNvSpPr txBox="1"/>
          <p:nvPr/>
        </p:nvSpPr>
        <p:spPr>
          <a:xfrm>
            <a:off x="1690414" y="4804346"/>
            <a:ext cx="21423587" cy="5490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ctr" defTabSz="825500">
              <a:spcBef>
                <a:spcPts val="0"/>
              </a:spcBef>
              <a:defRPr sz="6400">
                <a:solidFill>
                  <a:srgbClr val="D5D5D5"/>
                </a:solidFill>
                <a:latin typeface="Graphik Medium"/>
                <a:ea typeface="Graphik Medium"/>
                <a:cs typeface="Graphik Medium"/>
                <a:sym typeface="Graphik Medium"/>
              </a:defRPr>
            </a:lvl1pPr>
          </a:lstStyle>
          <a:p>
            <a:r>
              <a:t>Build a recipe manager application where users can search, save, and organize recipes, including features like ingredient search, recipe categorization, and meal planning, utilizing data structures for recipe storage and retrieval.</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Data"/>
          <p:cNvSpPr/>
          <p:nvPr/>
        </p:nvSpPr>
        <p:spPr>
          <a:xfrm>
            <a:off x="1156543"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178" name="Visualisation of our data structure-Linked List"/>
          <p:cNvSpPr txBox="1"/>
          <p:nvPr/>
        </p:nvSpPr>
        <p:spPr>
          <a:xfrm>
            <a:off x="2889278" y="-109483"/>
            <a:ext cx="18605445" cy="38284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lnSpc>
                <a:spcPct val="90000"/>
              </a:lnSpc>
              <a:spcBef>
                <a:spcPts val="0"/>
              </a:spcBef>
              <a:defRPr sz="11600" spc="-348">
                <a:gradFill flip="none" rotWithShape="1">
                  <a:gsLst>
                    <a:gs pos="0">
                      <a:srgbClr val="FFFFFF"/>
                    </a:gs>
                    <a:gs pos="100000">
                      <a:srgbClr val="929292"/>
                    </a:gs>
                  </a:gsLst>
                  <a:lin ang="5400000" scaled="0"/>
                </a:gradFill>
                <a:latin typeface="+mn-lt"/>
                <a:ea typeface="+mn-ea"/>
                <a:cs typeface="+mn-cs"/>
                <a:sym typeface="Graphik Semibold"/>
              </a:defRPr>
            </a:lvl1pPr>
          </a:lstStyle>
          <a:p>
            <a:r>
              <a:t>Visualisation of our data structure-Linked List</a:t>
            </a:r>
          </a:p>
        </p:txBody>
      </p:sp>
      <p:sp>
        <p:nvSpPr>
          <p:cNvPr id="179" name="Line"/>
          <p:cNvSpPr/>
          <p:nvPr/>
        </p:nvSpPr>
        <p:spPr>
          <a:xfrm flipH="1" flipV="1">
            <a:off x="2210728" y="4129007"/>
            <a:ext cx="1" cy="1068503"/>
          </a:xfrm>
          <a:prstGeom prst="line">
            <a:avLst/>
          </a:prstGeom>
          <a:ln w="25400">
            <a:solidFill>
              <a:srgbClr val="FFFFFF"/>
            </a:solidFill>
            <a:miter lim="400000"/>
          </a:ln>
        </p:spPr>
        <p:txBody>
          <a:bodyPr lIns="50800" tIns="50800" rIns="50800" bIns="50800" anchor="ctr"/>
          <a:lstStyle/>
          <a:p>
            <a:endParaRPr/>
          </a:p>
        </p:txBody>
      </p:sp>
      <p:pic>
        <p:nvPicPr>
          <p:cNvPr id="180" name="Line Line" descr="Line Line"/>
          <p:cNvPicPr>
            <a:picLocks/>
          </p:cNvPicPr>
          <p:nvPr/>
        </p:nvPicPr>
        <p:blipFill>
          <a:blip r:embed="rId2">
            <a:extLst/>
          </a:blip>
          <a:stretch>
            <a:fillRect/>
          </a:stretch>
        </p:blipFill>
        <p:spPr>
          <a:xfrm>
            <a:off x="2683752" y="4486891"/>
            <a:ext cx="1229393" cy="352234"/>
          </a:xfrm>
          <a:prstGeom prst="rect">
            <a:avLst/>
          </a:prstGeom>
        </p:spPr>
      </p:pic>
      <p:sp>
        <p:nvSpPr>
          <p:cNvPr id="182" name="Data"/>
          <p:cNvSpPr/>
          <p:nvPr/>
        </p:nvSpPr>
        <p:spPr>
          <a:xfrm>
            <a:off x="3879915"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183" name="Line"/>
          <p:cNvSpPr/>
          <p:nvPr/>
        </p:nvSpPr>
        <p:spPr>
          <a:xfrm flipV="1">
            <a:off x="4934100" y="4129007"/>
            <a:ext cx="1" cy="1068503"/>
          </a:xfrm>
          <a:prstGeom prst="line">
            <a:avLst/>
          </a:prstGeom>
          <a:ln w="25400">
            <a:solidFill>
              <a:srgbClr val="FFFFFF"/>
            </a:solidFill>
            <a:miter lim="400000"/>
          </a:ln>
        </p:spPr>
        <p:txBody>
          <a:bodyPr lIns="50800" tIns="50800" rIns="50800" bIns="50800" anchor="ctr"/>
          <a:lstStyle/>
          <a:p>
            <a:endParaRPr/>
          </a:p>
        </p:txBody>
      </p:sp>
      <p:pic>
        <p:nvPicPr>
          <p:cNvPr id="184" name="Line Line" descr="Line Line"/>
          <p:cNvPicPr>
            <a:picLocks/>
          </p:cNvPicPr>
          <p:nvPr/>
        </p:nvPicPr>
        <p:blipFill>
          <a:blip r:embed="rId2">
            <a:extLst/>
          </a:blip>
          <a:stretch>
            <a:fillRect/>
          </a:stretch>
        </p:blipFill>
        <p:spPr>
          <a:xfrm>
            <a:off x="5344561" y="4487141"/>
            <a:ext cx="1229393" cy="352235"/>
          </a:xfrm>
          <a:prstGeom prst="rect">
            <a:avLst/>
          </a:prstGeom>
        </p:spPr>
      </p:pic>
      <p:sp>
        <p:nvSpPr>
          <p:cNvPr id="186" name="Data"/>
          <p:cNvSpPr/>
          <p:nvPr/>
        </p:nvSpPr>
        <p:spPr>
          <a:xfrm>
            <a:off x="6603287"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187" name="Line"/>
          <p:cNvSpPr/>
          <p:nvPr/>
        </p:nvSpPr>
        <p:spPr>
          <a:xfrm flipV="1">
            <a:off x="7657472" y="4129007"/>
            <a:ext cx="1" cy="1068503"/>
          </a:xfrm>
          <a:prstGeom prst="line">
            <a:avLst/>
          </a:prstGeom>
          <a:ln w="25400">
            <a:solidFill>
              <a:srgbClr val="FFFFFF"/>
            </a:solidFill>
            <a:miter lim="400000"/>
          </a:ln>
        </p:spPr>
        <p:txBody>
          <a:bodyPr lIns="50800" tIns="50800" rIns="50800" bIns="50800" anchor="ctr"/>
          <a:lstStyle/>
          <a:p>
            <a:endParaRPr/>
          </a:p>
        </p:txBody>
      </p:sp>
      <p:pic>
        <p:nvPicPr>
          <p:cNvPr id="188" name="Line Line" descr="Line Line"/>
          <p:cNvPicPr>
            <a:picLocks/>
          </p:cNvPicPr>
          <p:nvPr/>
        </p:nvPicPr>
        <p:blipFill>
          <a:blip r:embed="rId2">
            <a:extLst/>
          </a:blip>
          <a:stretch>
            <a:fillRect/>
          </a:stretch>
        </p:blipFill>
        <p:spPr>
          <a:xfrm>
            <a:off x="8130496" y="4486891"/>
            <a:ext cx="1229393" cy="352234"/>
          </a:xfrm>
          <a:prstGeom prst="rect">
            <a:avLst/>
          </a:prstGeom>
        </p:spPr>
      </p:pic>
      <p:sp>
        <p:nvSpPr>
          <p:cNvPr id="190" name="Data"/>
          <p:cNvSpPr/>
          <p:nvPr/>
        </p:nvSpPr>
        <p:spPr>
          <a:xfrm>
            <a:off x="15579230"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191" name="Line"/>
          <p:cNvSpPr/>
          <p:nvPr/>
        </p:nvSpPr>
        <p:spPr>
          <a:xfrm flipV="1">
            <a:off x="16633415" y="4129007"/>
            <a:ext cx="1" cy="1068503"/>
          </a:xfrm>
          <a:prstGeom prst="line">
            <a:avLst/>
          </a:prstGeom>
          <a:ln w="25400">
            <a:solidFill>
              <a:srgbClr val="FFFFFF"/>
            </a:solidFill>
            <a:miter lim="400000"/>
          </a:ln>
        </p:spPr>
        <p:txBody>
          <a:bodyPr lIns="50800" tIns="50800" rIns="50800" bIns="50800" anchor="ctr"/>
          <a:lstStyle/>
          <a:p>
            <a:endParaRPr/>
          </a:p>
        </p:txBody>
      </p:sp>
      <p:pic>
        <p:nvPicPr>
          <p:cNvPr id="192" name="Line Line" descr="Line Line"/>
          <p:cNvPicPr>
            <a:picLocks/>
          </p:cNvPicPr>
          <p:nvPr/>
        </p:nvPicPr>
        <p:blipFill>
          <a:blip r:embed="rId2">
            <a:extLst/>
          </a:blip>
          <a:stretch>
            <a:fillRect/>
          </a:stretch>
        </p:blipFill>
        <p:spPr>
          <a:xfrm>
            <a:off x="17106439" y="4486891"/>
            <a:ext cx="1229393" cy="352234"/>
          </a:xfrm>
          <a:prstGeom prst="rect">
            <a:avLst/>
          </a:prstGeom>
        </p:spPr>
      </p:pic>
      <p:sp>
        <p:nvSpPr>
          <p:cNvPr id="194" name="Data"/>
          <p:cNvSpPr/>
          <p:nvPr/>
        </p:nvSpPr>
        <p:spPr>
          <a:xfrm>
            <a:off x="18302602" y="4129007"/>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195" name="Line"/>
          <p:cNvSpPr/>
          <p:nvPr/>
        </p:nvSpPr>
        <p:spPr>
          <a:xfrm flipV="1">
            <a:off x="19356787" y="4129007"/>
            <a:ext cx="1" cy="1068503"/>
          </a:xfrm>
          <a:prstGeom prst="line">
            <a:avLst/>
          </a:prstGeom>
          <a:ln w="25400">
            <a:solidFill>
              <a:srgbClr val="FFFFFF"/>
            </a:solidFill>
            <a:miter lim="400000"/>
          </a:ln>
        </p:spPr>
        <p:txBody>
          <a:bodyPr lIns="50800" tIns="50800" rIns="50800" bIns="50800" anchor="ctr"/>
          <a:lstStyle/>
          <a:p>
            <a:endParaRPr/>
          </a:p>
        </p:txBody>
      </p:sp>
      <p:pic>
        <p:nvPicPr>
          <p:cNvPr id="196" name="Line Line" descr="Line Line"/>
          <p:cNvPicPr>
            <a:picLocks/>
          </p:cNvPicPr>
          <p:nvPr/>
        </p:nvPicPr>
        <p:blipFill>
          <a:blip r:embed="rId3">
            <a:extLst/>
          </a:blip>
          <a:stretch>
            <a:fillRect/>
          </a:stretch>
        </p:blipFill>
        <p:spPr>
          <a:xfrm>
            <a:off x="19892374" y="4515681"/>
            <a:ext cx="1229393" cy="295655"/>
          </a:xfrm>
          <a:prstGeom prst="rect">
            <a:avLst/>
          </a:prstGeom>
        </p:spPr>
      </p:pic>
      <p:pic>
        <p:nvPicPr>
          <p:cNvPr id="198" name="Line Line" descr="Line Line"/>
          <p:cNvPicPr>
            <a:picLocks/>
          </p:cNvPicPr>
          <p:nvPr/>
        </p:nvPicPr>
        <p:blipFill>
          <a:blip r:embed="rId4">
            <a:extLst/>
          </a:blip>
          <a:stretch>
            <a:fillRect/>
          </a:stretch>
        </p:blipFill>
        <p:spPr>
          <a:xfrm rot="5400000">
            <a:off x="20348240" y="5263277"/>
            <a:ext cx="1352439" cy="76201"/>
          </a:xfrm>
          <a:prstGeom prst="rect">
            <a:avLst/>
          </a:prstGeom>
        </p:spPr>
      </p:pic>
      <p:pic>
        <p:nvPicPr>
          <p:cNvPr id="200" name="Line Line" descr="Line Line"/>
          <p:cNvPicPr>
            <a:picLocks/>
          </p:cNvPicPr>
          <p:nvPr/>
        </p:nvPicPr>
        <p:blipFill>
          <a:blip r:embed="rId5">
            <a:extLst/>
          </a:blip>
          <a:stretch>
            <a:fillRect/>
          </a:stretch>
        </p:blipFill>
        <p:spPr>
          <a:xfrm>
            <a:off x="14320504" y="4487141"/>
            <a:ext cx="1314003" cy="352235"/>
          </a:xfrm>
          <a:prstGeom prst="rect">
            <a:avLst/>
          </a:prstGeom>
        </p:spPr>
      </p:pic>
      <p:pic>
        <p:nvPicPr>
          <p:cNvPr id="202" name="Line Line" descr="Line Line"/>
          <p:cNvPicPr>
            <a:picLocks/>
          </p:cNvPicPr>
          <p:nvPr/>
        </p:nvPicPr>
        <p:blipFill>
          <a:blip r:embed="rId6">
            <a:extLst/>
          </a:blip>
          <a:stretch>
            <a:fillRect/>
          </a:stretch>
        </p:blipFill>
        <p:spPr>
          <a:xfrm>
            <a:off x="20450430" y="5931528"/>
            <a:ext cx="1148058" cy="76201"/>
          </a:xfrm>
          <a:prstGeom prst="rect">
            <a:avLst/>
          </a:prstGeom>
        </p:spPr>
      </p:pic>
      <p:pic>
        <p:nvPicPr>
          <p:cNvPr id="204" name="Line Line" descr="Line Line"/>
          <p:cNvPicPr>
            <a:picLocks/>
          </p:cNvPicPr>
          <p:nvPr/>
        </p:nvPicPr>
        <p:blipFill>
          <a:blip r:embed="rId7">
            <a:extLst/>
          </a:blip>
          <a:stretch>
            <a:fillRect/>
          </a:stretch>
        </p:blipFill>
        <p:spPr>
          <a:xfrm rot="10800000">
            <a:off x="20753042" y="6392571"/>
            <a:ext cx="542834" cy="76201"/>
          </a:xfrm>
          <a:prstGeom prst="rect">
            <a:avLst/>
          </a:prstGeom>
        </p:spPr>
      </p:pic>
      <p:pic>
        <p:nvPicPr>
          <p:cNvPr id="206" name="Line Line" descr="Line Line"/>
          <p:cNvPicPr>
            <a:picLocks/>
          </p:cNvPicPr>
          <p:nvPr/>
        </p:nvPicPr>
        <p:blipFill>
          <a:blip r:embed="rId7">
            <a:extLst/>
          </a:blip>
          <a:stretch>
            <a:fillRect/>
          </a:stretch>
        </p:blipFill>
        <p:spPr>
          <a:xfrm rot="10800000">
            <a:off x="20753042" y="6883746"/>
            <a:ext cx="542834" cy="76201"/>
          </a:xfrm>
          <a:prstGeom prst="rect">
            <a:avLst/>
          </a:prstGeom>
        </p:spPr>
      </p:pic>
      <p:sp>
        <p:nvSpPr>
          <p:cNvPr id="208" name="Oval"/>
          <p:cNvSpPr/>
          <p:nvPr/>
        </p:nvSpPr>
        <p:spPr>
          <a:xfrm>
            <a:off x="9318170"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09" name="Oval"/>
          <p:cNvSpPr/>
          <p:nvPr/>
        </p:nvSpPr>
        <p:spPr>
          <a:xfrm>
            <a:off x="10024238"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0" name="Oval"/>
          <p:cNvSpPr/>
          <p:nvPr/>
        </p:nvSpPr>
        <p:spPr>
          <a:xfrm>
            <a:off x="10990619" y="4515431"/>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1" name="Oval"/>
          <p:cNvSpPr/>
          <p:nvPr/>
        </p:nvSpPr>
        <p:spPr>
          <a:xfrm>
            <a:off x="11598452"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2" name="Oval"/>
          <p:cNvSpPr/>
          <p:nvPr/>
        </p:nvSpPr>
        <p:spPr>
          <a:xfrm>
            <a:off x="12666186" y="4515431"/>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3" name="Oval"/>
          <p:cNvSpPr/>
          <p:nvPr/>
        </p:nvSpPr>
        <p:spPr>
          <a:xfrm>
            <a:off x="13629140" y="4515431"/>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14" name="Head"/>
          <p:cNvSpPr/>
          <p:nvPr/>
        </p:nvSpPr>
        <p:spPr>
          <a:xfrm>
            <a:off x="1156543" y="6387594"/>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Head</a:t>
            </a:r>
          </a:p>
        </p:txBody>
      </p:sp>
      <p:pic>
        <p:nvPicPr>
          <p:cNvPr id="215" name="Line Line" descr="Line Line"/>
          <p:cNvPicPr>
            <a:picLocks/>
          </p:cNvPicPr>
          <p:nvPr/>
        </p:nvPicPr>
        <p:blipFill>
          <a:blip r:embed="rId8">
            <a:extLst/>
          </a:blip>
          <a:stretch>
            <a:fillRect/>
          </a:stretch>
        </p:blipFill>
        <p:spPr>
          <a:xfrm rot="16200000">
            <a:off x="1325150" y="5868369"/>
            <a:ext cx="1771158" cy="352235"/>
          </a:xfrm>
          <a:prstGeom prst="rect">
            <a:avLst/>
          </a:prstGeom>
        </p:spPr>
      </p:pic>
      <p:sp>
        <p:nvSpPr>
          <p:cNvPr id="217" name="Tail"/>
          <p:cNvSpPr/>
          <p:nvPr/>
        </p:nvSpPr>
        <p:spPr>
          <a:xfrm>
            <a:off x="18282794" y="6295623"/>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Tail</a:t>
            </a:r>
          </a:p>
        </p:txBody>
      </p:sp>
      <p:pic>
        <p:nvPicPr>
          <p:cNvPr id="218" name="Line Line" descr="Line Line"/>
          <p:cNvPicPr>
            <a:picLocks/>
          </p:cNvPicPr>
          <p:nvPr/>
        </p:nvPicPr>
        <p:blipFill>
          <a:blip r:embed="rId8">
            <a:extLst/>
          </a:blip>
          <a:stretch>
            <a:fillRect/>
          </a:stretch>
        </p:blipFill>
        <p:spPr>
          <a:xfrm rot="16200000">
            <a:off x="18451401" y="5776398"/>
            <a:ext cx="1771158" cy="352234"/>
          </a:xfrm>
          <a:prstGeom prst="rect">
            <a:avLst/>
          </a:prstGeom>
        </p:spPr>
      </p:pic>
      <p:sp>
        <p:nvSpPr>
          <p:cNvPr id="220" name="We have specifically chosen linked list as our data structure as it is easy to traverse easy to insert with the time complexity of O(1) and mostly leading to traversal of time complexity of O(n) except in our case we have O(n2) as we have an array in our"/>
          <p:cNvSpPr txBox="1"/>
          <p:nvPr/>
        </p:nvSpPr>
        <p:spPr>
          <a:xfrm>
            <a:off x="1161059" y="8050007"/>
            <a:ext cx="21135100" cy="3346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p>
            <a:pPr algn="ctr"/>
            <a:r>
              <a:t>We have specifically chosen linked list as our data structure as it is easy to traverse easy to insert with the time complexity of O(1) and mostly leading to traversal of time complexity of O(n) except in our case we have O(n</a:t>
            </a:r>
            <a:r>
              <a:rPr baseline="31999"/>
              <a:t>2</a:t>
            </a:r>
            <a:r>
              <a:t>) as we have an array in our data which also needs to be traversed. </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Name   ingredients [100]   Calories  category.  No of ingredients.   Next node pointer"/>
          <p:cNvSpPr/>
          <p:nvPr/>
        </p:nvSpPr>
        <p:spPr>
          <a:xfrm>
            <a:off x="4150228" y="3595346"/>
            <a:ext cx="16252537" cy="1270001"/>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Name   ingredients [100]   Calories  category.  No of ingredients.   Next node pointer</a:t>
            </a:r>
          </a:p>
        </p:txBody>
      </p:sp>
      <p:sp>
        <p:nvSpPr>
          <p:cNvPr id="223" name="Linked List-Node for our problem"/>
          <p:cNvSpPr txBox="1"/>
          <p:nvPr/>
        </p:nvSpPr>
        <p:spPr>
          <a:xfrm>
            <a:off x="2889277" y="870315"/>
            <a:ext cx="18605445" cy="17150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lnSpc>
                <a:spcPct val="90000"/>
              </a:lnSpc>
              <a:spcBef>
                <a:spcPts val="0"/>
              </a:spcBef>
              <a:defRPr sz="9600" spc="-288">
                <a:gradFill flip="none" rotWithShape="1">
                  <a:gsLst>
                    <a:gs pos="0">
                      <a:srgbClr val="FFFFFF"/>
                    </a:gs>
                    <a:gs pos="100000">
                      <a:srgbClr val="929292"/>
                    </a:gs>
                  </a:gsLst>
                  <a:lin ang="5400000" scaled="0"/>
                </a:gradFill>
                <a:latin typeface="+mn-lt"/>
                <a:ea typeface="+mn-ea"/>
                <a:cs typeface="+mn-cs"/>
                <a:sym typeface="Graphik Semibold"/>
              </a:defRPr>
            </a:lvl1pPr>
          </a:lstStyle>
          <a:p>
            <a:r>
              <a:t>Linked List-Node for our problem</a:t>
            </a:r>
          </a:p>
        </p:txBody>
      </p:sp>
      <p:sp>
        <p:nvSpPr>
          <p:cNvPr id="224" name="Line"/>
          <p:cNvSpPr/>
          <p:nvPr/>
        </p:nvSpPr>
        <p:spPr>
          <a:xfrm>
            <a:off x="5352545" y="3595346"/>
            <a:ext cx="1" cy="1270001"/>
          </a:xfrm>
          <a:prstGeom prst="line">
            <a:avLst/>
          </a:prstGeom>
          <a:ln w="25400">
            <a:solidFill>
              <a:srgbClr val="F5FFF6"/>
            </a:solidFill>
            <a:miter lim="400000"/>
          </a:ln>
        </p:spPr>
        <p:txBody>
          <a:bodyPr lIns="50800" tIns="50800" rIns="50800" bIns="50800" anchor="ctr"/>
          <a:lstStyle/>
          <a:p>
            <a:endParaRPr/>
          </a:p>
        </p:txBody>
      </p:sp>
      <p:sp>
        <p:nvSpPr>
          <p:cNvPr id="225" name="Line"/>
          <p:cNvSpPr/>
          <p:nvPr/>
        </p:nvSpPr>
        <p:spPr>
          <a:xfrm>
            <a:off x="10936103" y="3595346"/>
            <a:ext cx="1" cy="1270001"/>
          </a:xfrm>
          <a:prstGeom prst="line">
            <a:avLst/>
          </a:prstGeom>
          <a:ln w="25400">
            <a:solidFill>
              <a:srgbClr val="FFFFFF"/>
            </a:solidFill>
            <a:miter lim="400000"/>
          </a:ln>
        </p:spPr>
        <p:txBody>
          <a:bodyPr lIns="50800" tIns="50800" rIns="50800" bIns="50800" anchor="ctr"/>
          <a:lstStyle/>
          <a:p>
            <a:endParaRPr/>
          </a:p>
        </p:txBody>
      </p:sp>
      <p:sp>
        <p:nvSpPr>
          <p:cNvPr id="226" name="Line"/>
          <p:cNvSpPr/>
          <p:nvPr/>
        </p:nvSpPr>
        <p:spPr>
          <a:xfrm>
            <a:off x="9127378" y="3595346"/>
            <a:ext cx="1" cy="1270001"/>
          </a:xfrm>
          <a:prstGeom prst="line">
            <a:avLst/>
          </a:prstGeom>
          <a:ln w="25400">
            <a:solidFill>
              <a:srgbClr val="FFFFFF"/>
            </a:solidFill>
            <a:miter lim="400000"/>
          </a:ln>
        </p:spPr>
        <p:txBody>
          <a:bodyPr lIns="50800" tIns="50800" rIns="50800" bIns="50800" anchor="ctr"/>
          <a:lstStyle/>
          <a:p>
            <a:endParaRPr/>
          </a:p>
        </p:txBody>
      </p:sp>
      <p:sp>
        <p:nvSpPr>
          <p:cNvPr id="227" name="Line"/>
          <p:cNvSpPr/>
          <p:nvPr/>
        </p:nvSpPr>
        <p:spPr>
          <a:xfrm>
            <a:off x="12902211" y="3595346"/>
            <a:ext cx="1" cy="1270001"/>
          </a:xfrm>
          <a:prstGeom prst="line">
            <a:avLst/>
          </a:prstGeom>
          <a:ln w="25400">
            <a:solidFill>
              <a:srgbClr val="FFFFFF"/>
            </a:solidFill>
            <a:miter lim="400000"/>
          </a:ln>
        </p:spPr>
        <p:txBody>
          <a:bodyPr lIns="50800" tIns="50800" rIns="50800" bIns="50800" anchor="ctr"/>
          <a:lstStyle/>
          <a:p>
            <a:endParaRPr/>
          </a:p>
        </p:txBody>
      </p:sp>
      <p:sp>
        <p:nvSpPr>
          <p:cNvPr id="228" name="Line"/>
          <p:cNvSpPr/>
          <p:nvPr/>
        </p:nvSpPr>
        <p:spPr>
          <a:xfrm>
            <a:off x="16677044" y="3595346"/>
            <a:ext cx="1" cy="1270001"/>
          </a:xfrm>
          <a:prstGeom prst="line">
            <a:avLst/>
          </a:prstGeom>
          <a:ln w="25400">
            <a:solidFill>
              <a:srgbClr val="FFFFFF"/>
            </a:solidFill>
            <a:miter lim="400000"/>
          </a:ln>
        </p:spPr>
        <p:txBody>
          <a:bodyPr lIns="50800" tIns="50800" rIns="50800" bIns="50800" anchor="ctr"/>
          <a:lstStyle/>
          <a:p>
            <a:endParaRPr/>
          </a:p>
        </p:txBody>
      </p:sp>
      <p:sp>
        <p:nvSpPr>
          <p:cNvPr id="229" name="Name:The name of the recipe…"/>
          <p:cNvSpPr txBox="1"/>
          <p:nvPr/>
        </p:nvSpPr>
        <p:spPr>
          <a:xfrm>
            <a:off x="3137331" y="5165439"/>
            <a:ext cx="18109339" cy="9466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ctr" defTabSz="825500">
              <a:spcBef>
                <a:spcPts val="0"/>
              </a:spcBef>
              <a:defRPr sz="6400">
                <a:solidFill>
                  <a:srgbClr val="D5D5D5"/>
                </a:solidFill>
                <a:latin typeface="Graphik Medium"/>
                <a:ea typeface="Graphik Medium"/>
                <a:cs typeface="Graphik Medium"/>
                <a:sym typeface="Graphik Medium"/>
              </a:defRPr>
            </a:pPr>
            <a:r>
              <a:t>Name:The name of the recipe</a:t>
            </a:r>
          </a:p>
          <a:p>
            <a:pPr algn="ctr" defTabSz="825500">
              <a:spcBef>
                <a:spcPts val="0"/>
              </a:spcBef>
              <a:defRPr sz="6400">
                <a:solidFill>
                  <a:srgbClr val="D5D5D5"/>
                </a:solidFill>
                <a:latin typeface="Graphik Medium"/>
                <a:ea typeface="Graphik Medium"/>
                <a:cs typeface="Graphik Medium"/>
                <a:sym typeface="Graphik Medium"/>
              </a:defRPr>
            </a:pPr>
            <a:r>
              <a:t>Ingredient array:Array of name of ingredients</a:t>
            </a:r>
          </a:p>
          <a:p>
            <a:pPr algn="ctr" defTabSz="825500">
              <a:spcBef>
                <a:spcPts val="0"/>
              </a:spcBef>
              <a:defRPr sz="6400">
                <a:solidFill>
                  <a:srgbClr val="D5D5D5"/>
                </a:solidFill>
                <a:latin typeface="Graphik Medium"/>
                <a:ea typeface="Graphik Medium"/>
                <a:cs typeface="Graphik Medium"/>
                <a:sym typeface="Graphik Medium"/>
              </a:defRPr>
            </a:pPr>
            <a:r>
              <a:t>Calories:The calories of the recipe</a:t>
            </a:r>
          </a:p>
          <a:p>
            <a:pPr algn="ctr" defTabSz="825500">
              <a:spcBef>
                <a:spcPts val="0"/>
              </a:spcBef>
              <a:defRPr sz="6400">
                <a:solidFill>
                  <a:srgbClr val="D5D5D5"/>
                </a:solidFill>
                <a:latin typeface="Graphik Medium"/>
                <a:ea typeface="Graphik Medium"/>
                <a:cs typeface="Graphik Medium"/>
                <a:sym typeface="Graphik Medium"/>
              </a:defRPr>
            </a:pPr>
            <a:r>
              <a:t>No of ingredients:Stores the no of ingredients used in the recipe</a:t>
            </a:r>
          </a:p>
          <a:p>
            <a:pPr algn="ctr" defTabSz="825500">
              <a:spcBef>
                <a:spcPts val="0"/>
              </a:spcBef>
              <a:defRPr sz="6400">
                <a:solidFill>
                  <a:srgbClr val="D5D5D5"/>
                </a:solidFill>
                <a:latin typeface="Graphik Medium"/>
                <a:ea typeface="Graphik Medium"/>
                <a:cs typeface="Graphik Medium"/>
                <a:sym typeface="Graphik Medium"/>
              </a:defRPr>
            </a:pPr>
            <a:r>
              <a:t>Next:Pointer to the next node</a:t>
            </a:r>
          </a:p>
          <a:p>
            <a:pPr algn="ctr" defTabSz="825500">
              <a:spcBef>
                <a:spcPts val="0"/>
              </a:spcBef>
              <a:defRPr sz="6400">
                <a:solidFill>
                  <a:srgbClr val="D5D5D5"/>
                </a:solidFill>
                <a:latin typeface="Graphik Medium"/>
                <a:ea typeface="Graphik Medium"/>
                <a:cs typeface="Graphik Medium"/>
                <a:sym typeface="Graphik Medium"/>
              </a:defRPr>
            </a:pPr>
            <a:endParaRPr/>
          </a:p>
          <a:p>
            <a:pPr algn="ctr" defTabSz="825500">
              <a:spcBef>
                <a:spcPts val="0"/>
              </a:spcBef>
              <a:defRPr sz="4400">
                <a:solidFill>
                  <a:srgbClr val="D5D5D5"/>
                </a:solidFill>
                <a:latin typeface="Graphik Medium"/>
                <a:ea typeface="Graphik Medium"/>
                <a:cs typeface="Graphik Medium"/>
                <a:sym typeface="Graphik Medium"/>
              </a:defRPr>
            </a:pPr>
            <a:endParaRP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Data"/>
          <p:cNvSpPr/>
          <p:nvPr/>
        </p:nvSpPr>
        <p:spPr>
          <a:xfrm>
            <a:off x="1500641"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32" name="Linked List-Insertion"/>
          <p:cNvSpPr txBox="1"/>
          <p:nvPr/>
        </p:nvSpPr>
        <p:spPr>
          <a:xfrm>
            <a:off x="2889278" y="919106"/>
            <a:ext cx="18605445" cy="2055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lnSpc>
                <a:spcPct val="90000"/>
              </a:lnSpc>
              <a:spcBef>
                <a:spcPts val="0"/>
              </a:spcBef>
              <a:defRPr sz="11600" spc="-348">
                <a:gradFill flip="none" rotWithShape="1">
                  <a:gsLst>
                    <a:gs pos="0">
                      <a:srgbClr val="FFFFFF"/>
                    </a:gs>
                    <a:gs pos="100000">
                      <a:srgbClr val="929292"/>
                    </a:gs>
                  </a:gsLst>
                  <a:lin ang="5400000" scaled="0"/>
                </a:gradFill>
                <a:latin typeface="+mn-lt"/>
                <a:ea typeface="+mn-ea"/>
                <a:cs typeface="+mn-cs"/>
                <a:sym typeface="Graphik Semibold"/>
              </a:defRPr>
            </a:lvl1pPr>
          </a:lstStyle>
          <a:p>
            <a:r>
              <a:t>Linked List-Insertion</a:t>
            </a:r>
          </a:p>
        </p:txBody>
      </p:sp>
      <p:sp>
        <p:nvSpPr>
          <p:cNvPr id="233" name="Line"/>
          <p:cNvSpPr/>
          <p:nvPr/>
        </p:nvSpPr>
        <p:spPr>
          <a:xfrm flipV="1">
            <a:off x="2554826" y="3190559"/>
            <a:ext cx="1" cy="1068503"/>
          </a:xfrm>
          <a:prstGeom prst="line">
            <a:avLst/>
          </a:prstGeom>
          <a:ln w="25400">
            <a:solidFill>
              <a:srgbClr val="FFFFFF"/>
            </a:solidFill>
            <a:miter lim="400000"/>
          </a:ln>
        </p:spPr>
        <p:txBody>
          <a:bodyPr lIns="50800" tIns="50800" rIns="50800" bIns="50800" anchor="ctr"/>
          <a:lstStyle/>
          <a:p>
            <a:endParaRPr/>
          </a:p>
        </p:txBody>
      </p:sp>
      <p:pic>
        <p:nvPicPr>
          <p:cNvPr id="234" name="Line Line" descr="Line Line"/>
          <p:cNvPicPr>
            <a:picLocks/>
          </p:cNvPicPr>
          <p:nvPr/>
        </p:nvPicPr>
        <p:blipFill>
          <a:blip r:embed="rId2">
            <a:extLst/>
          </a:blip>
          <a:stretch>
            <a:fillRect/>
          </a:stretch>
        </p:blipFill>
        <p:spPr>
          <a:xfrm>
            <a:off x="3027850" y="3548443"/>
            <a:ext cx="1229393" cy="352235"/>
          </a:xfrm>
          <a:prstGeom prst="rect">
            <a:avLst/>
          </a:prstGeom>
        </p:spPr>
      </p:pic>
      <p:sp>
        <p:nvSpPr>
          <p:cNvPr id="236" name="Data"/>
          <p:cNvSpPr/>
          <p:nvPr/>
        </p:nvSpPr>
        <p:spPr>
          <a:xfrm>
            <a:off x="4224013"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37" name="Line"/>
          <p:cNvSpPr/>
          <p:nvPr/>
        </p:nvSpPr>
        <p:spPr>
          <a:xfrm flipV="1">
            <a:off x="5278198" y="3190559"/>
            <a:ext cx="1" cy="1068503"/>
          </a:xfrm>
          <a:prstGeom prst="line">
            <a:avLst/>
          </a:prstGeom>
          <a:ln w="25400">
            <a:solidFill>
              <a:srgbClr val="FFFFFF"/>
            </a:solidFill>
            <a:miter lim="400000"/>
          </a:ln>
        </p:spPr>
        <p:txBody>
          <a:bodyPr lIns="50800" tIns="50800" rIns="50800" bIns="50800" anchor="ctr"/>
          <a:lstStyle/>
          <a:p>
            <a:endParaRPr/>
          </a:p>
        </p:txBody>
      </p:sp>
      <p:pic>
        <p:nvPicPr>
          <p:cNvPr id="238" name="Line Line" descr="Line Line"/>
          <p:cNvPicPr>
            <a:picLocks/>
          </p:cNvPicPr>
          <p:nvPr/>
        </p:nvPicPr>
        <p:blipFill>
          <a:blip r:embed="rId2">
            <a:extLst/>
          </a:blip>
          <a:stretch>
            <a:fillRect/>
          </a:stretch>
        </p:blipFill>
        <p:spPr>
          <a:xfrm>
            <a:off x="5688658" y="3548693"/>
            <a:ext cx="1229393" cy="352235"/>
          </a:xfrm>
          <a:prstGeom prst="rect">
            <a:avLst/>
          </a:prstGeom>
        </p:spPr>
      </p:pic>
      <p:sp>
        <p:nvSpPr>
          <p:cNvPr id="240" name="Data"/>
          <p:cNvSpPr/>
          <p:nvPr/>
        </p:nvSpPr>
        <p:spPr>
          <a:xfrm>
            <a:off x="6947385"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41" name="Line"/>
          <p:cNvSpPr/>
          <p:nvPr/>
        </p:nvSpPr>
        <p:spPr>
          <a:xfrm flipV="1">
            <a:off x="8001570" y="3190559"/>
            <a:ext cx="1" cy="1068503"/>
          </a:xfrm>
          <a:prstGeom prst="line">
            <a:avLst/>
          </a:prstGeom>
          <a:ln w="25400">
            <a:solidFill>
              <a:srgbClr val="FFFFFF"/>
            </a:solidFill>
            <a:miter lim="400000"/>
          </a:ln>
        </p:spPr>
        <p:txBody>
          <a:bodyPr lIns="50800" tIns="50800" rIns="50800" bIns="50800" anchor="ctr"/>
          <a:lstStyle/>
          <a:p>
            <a:endParaRPr/>
          </a:p>
        </p:txBody>
      </p:sp>
      <p:pic>
        <p:nvPicPr>
          <p:cNvPr id="242" name="Line Line" descr="Line Line"/>
          <p:cNvPicPr>
            <a:picLocks/>
          </p:cNvPicPr>
          <p:nvPr/>
        </p:nvPicPr>
        <p:blipFill>
          <a:blip r:embed="rId2">
            <a:extLst/>
          </a:blip>
          <a:stretch>
            <a:fillRect/>
          </a:stretch>
        </p:blipFill>
        <p:spPr>
          <a:xfrm>
            <a:off x="8474594" y="3548443"/>
            <a:ext cx="1229393" cy="352235"/>
          </a:xfrm>
          <a:prstGeom prst="rect">
            <a:avLst/>
          </a:prstGeom>
        </p:spPr>
      </p:pic>
      <p:sp>
        <p:nvSpPr>
          <p:cNvPr id="244" name="Data"/>
          <p:cNvSpPr/>
          <p:nvPr/>
        </p:nvSpPr>
        <p:spPr>
          <a:xfrm>
            <a:off x="15923327"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45" name="Line"/>
          <p:cNvSpPr/>
          <p:nvPr/>
        </p:nvSpPr>
        <p:spPr>
          <a:xfrm flipV="1">
            <a:off x="16977513" y="3190559"/>
            <a:ext cx="1" cy="1068503"/>
          </a:xfrm>
          <a:prstGeom prst="line">
            <a:avLst/>
          </a:prstGeom>
          <a:ln w="25400">
            <a:solidFill>
              <a:srgbClr val="FFFFFF"/>
            </a:solidFill>
            <a:miter lim="400000"/>
          </a:ln>
        </p:spPr>
        <p:txBody>
          <a:bodyPr lIns="50800" tIns="50800" rIns="50800" bIns="50800" anchor="ctr"/>
          <a:lstStyle/>
          <a:p>
            <a:endParaRPr/>
          </a:p>
        </p:txBody>
      </p:sp>
      <p:pic>
        <p:nvPicPr>
          <p:cNvPr id="246" name="Line Line" descr="Line Line"/>
          <p:cNvPicPr>
            <a:picLocks/>
          </p:cNvPicPr>
          <p:nvPr/>
        </p:nvPicPr>
        <p:blipFill>
          <a:blip r:embed="rId2">
            <a:extLst/>
          </a:blip>
          <a:stretch>
            <a:fillRect/>
          </a:stretch>
        </p:blipFill>
        <p:spPr>
          <a:xfrm>
            <a:off x="17450537" y="3548443"/>
            <a:ext cx="1229393" cy="352235"/>
          </a:xfrm>
          <a:prstGeom prst="rect">
            <a:avLst/>
          </a:prstGeom>
        </p:spPr>
      </p:pic>
      <p:sp>
        <p:nvSpPr>
          <p:cNvPr id="248" name="Data"/>
          <p:cNvSpPr/>
          <p:nvPr/>
        </p:nvSpPr>
        <p:spPr>
          <a:xfrm>
            <a:off x="18646699"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49" name="Line"/>
          <p:cNvSpPr/>
          <p:nvPr/>
        </p:nvSpPr>
        <p:spPr>
          <a:xfrm flipV="1">
            <a:off x="19700885" y="3190559"/>
            <a:ext cx="1" cy="1068503"/>
          </a:xfrm>
          <a:prstGeom prst="line">
            <a:avLst/>
          </a:prstGeom>
          <a:ln w="25400">
            <a:solidFill>
              <a:srgbClr val="FFFFFF"/>
            </a:solidFill>
            <a:miter lim="400000"/>
          </a:ln>
        </p:spPr>
        <p:txBody>
          <a:bodyPr lIns="50800" tIns="50800" rIns="50800" bIns="50800" anchor="ctr"/>
          <a:lstStyle/>
          <a:p>
            <a:endParaRPr/>
          </a:p>
        </p:txBody>
      </p:sp>
      <p:pic>
        <p:nvPicPr>
          <p:cNvPr id="250" name="Line Line" descr="Line Line"/>
          <p:cNvPicPr>
            <a:picLocks/>
          </p:cNvPicPr>
          <p:nvPr/>
        </p:nvPicPr>
        <p:blipFill>
          <a:blip r:embed="rId3">
            <a:extLst/>
          </a:blip>
          <a:stretch>
            <a:fillRect/>
          </a:stretch>
        </p:blipFill>
        <p:spPr>
          <a:xfrm>
            <a:off x="20236472" y="3577234"/>
            <a:ext cx="1229393" cy="295654"/>
          </a:xfrm>
          <a:prstGeom prst="rect">
            <a:avLst/>
          </a:prstGeom>
        </p:spPr>
      </p:pic>
      <p:pic>
        <p:nvPicPr>
          <p:cNvPr id="252" name="Line Line" descr="Line Line"/>
          <p:cNvPicPr>
            <a:picLocks/>
          </p:cNvPicPr>
          <p:nvPr/>
        </p:nvPicPr>
        <p:blipFill>
          <a:blip r:embed="rId4">
            <a:extLst/>
          </a:blip>
          <a:stretch>
            <a:fillRect/>
          </a:stretch>
        </p:blipFill>
        <p:spPr>
          <a:xfrm rot="5400000">
            <a:off x="20692337" y="4324829"/>
            <a:ext cx="1352439" cy="76201"/>
          </a:xfrm>
          <a:prstGeom prst="rect">
            <a:avLst/>
          </a:prstGeom>
        </p:spPr>
      </p:pic>
      <p:pic>
        <p:nvPicPr>
          <p:cNvPr id="254" name="Line Line" descr="Line Line"/>
          <p:cNvPicPr>
            <a:picLocks/>
          </p:cNvPicPr>
          <p:nvPr/>
        </p:nvPicPr>
        <p:blipFill>
          <a:blip r:embed="rId5">
            <a:extLst/>
          </a:blip>
          <a:stretch>
            <a:fillRect/>
          </a:stretch>
        </p:blipFill>
        <p:spPr>
          <a:xfrm>
            <a:off x="14664601" y="3548693"/>
            <a:ext cx="1314004" cy="352235"/>
          </a:xfrm>
          <a:prstGeom prst="rect">
            <a:avLst/>
          </a:prstGeom>
        </p:spPr>
      </p:pic>
      <p:pic>
        <p:nvPicPr>
          <p:cNvPr id="256" name="Line Line" descr="Line Line"/>
          <p:cNvPicPr>
            <a:picLocks/>
          </p:cNvPicPr>
          <p:nvPr/>
        </p:nvPicPr>
        <p:blipFill>
          <a:blip r:embed="rId6">
            <a:extLst/>
          </a:blip>
          <a:stretch>
            <a:fillRect/>
          </a:stretch>
        </p:blipFill>
        <p:spPr>
          <a:xfrm>
            <a:off x="20794528" y="4993080"/>
            <a:ext cx="1148059" cy="76201"/>
          </a:xfrm>
          <a:prstGeom prst="rect">
            <a:avLst/>
          </a:prstGeom>
        </p:spPr>
      </p:pic>
      <p:pic>
        <p:nvPicPr>
          <p:cNvPr id="258" name="Line Line" descr="Line Line"/>
          <p:cNvPicPr>
            <a:picLocks/>
          </p:cNvPicPr>
          <p:nvPr/>
        </p:nvPicPr>
        <p:blipFill>
          <a:blip r:embed="rId7">
            <a:extLst/>
          </a:blip>
          <a:stretch>
            <a:fillRect/>
          </a:stretch>
        </p:blipFill>
        <p:spPr>
          <a:xfrm rot="10800000">
            <a:off x="21097140" y="5454123"/>
            <a:ext cx="542834" cy="76201"/>
          </a:xfrm>
          <a:prstGeom prst="rect">
            <a:avLst/>
          </a:prstGeom>
        </p:spPr>
      </p:pic>
      <p:pic>
        <p:nvPicPr>
          <p:cNvPr id="260" name="Line Line" descr="Line Line"/>
          <p:cNvPicPr>
            <a:picLocks/>
          </p:cNvPicPr>
          <p:nvPr/>
        </p:nvPicPr>
        <p:blipFill>
          <a:blip r:embed="rId7">
            <a:extLst/>
          </a:blip>
          <a:stretch>
            <a:fillRect/>
          </a:stretch>
        </p:blipFill>
        <p:spPr>
          <a:xfrm rot="10800000">
            <a:off x="21097140" y="5945297"/>
            <a:ext cx="542834" cy="76201"/>
          </a:xfrm>
          <a:prstGeom prst="rect">
            <a:avLst/>
          </a:prstGeom>
        </p:spPr>
      </p:pic>
      <p:sp>
        <p:nvSpPr>
          <p:cNvPr id="262" name="Oval"/>
          <p:cNvSpPr/>
          <p:nvPr/>
        </p:nvSpPr>
        <p:spPr>
          <a:xfrm>
            <a:off x="966226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3" name="Oval"/>
          <p:cNvSpPr/>
          <p:nvPr/>
        </p:nvSpPr>
        <p:spPr>
          <a:xfrm>
            <a:off x="10368336"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4" name="Oval"/>
          <p:cNvSpPr/>
          <p:nvPr/>
        </p:nvSpPr>
        <p:spPr>
          <a:xfrm>
            <a:off x="1133471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5" name="Oval"/>
          <p:cNvSpPr/>
          <p:nvPr/>
        </p:nvSpPr>
        <p:spPr>
          <a:xfrm>
            <a:off x="11942550"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6" name="Oval"/>
          <p:cNvSpPr/>
          <p:nvPr/>
        </p:nvSpPr>
        <p:spPr>
          <a:xfrm>
            <a:off x="13010284"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7" name="Oval"/>
          <p:cNvSpPr/>
          <p:nvPr/>
        </p:nvSpPr>
        <p:spPr>
          <a:xfrm>
            <a:off x="13973237" y="3576983"/>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68" name="Head"/>
          <p:cNvSpPr/>
          <p:nvPr/>
        </p:nvSpPr>
        <p:spPr>
          <a:xfrm>
            <a:off x="1500641" y="5449146"/>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Head</a:t>
            </a:r>
          </a:p>
        </p:txBody>
      </p:sp>
      <p:pic>
        <p:nvPicPr>
          <p:cNvPr id="269" name="Line Line" descr="Line Line"/>
          <p:cNvPicPr>
            <a:picLocks/>
          </p:cNvPicPr>
          <p:nvPr/>
        </p:nvPicPr>
        <p:blipFill>
          <a:blip r:embed="rId8">
            <a:extLst/>
          </a:blip>
          <a:stretch>
            <a:fillRect/>
          </a:stretch>
        </p:blipFill>
        <p:spPr>
          <a:xfrm rot="16200000">
            <a:off x="1669247" y="4929921"/>
            <a:ext cx="1771158" cy="352235"/>
          </a:xfrm>
          <a:prstGeom prst="rect">
            <a:avLst/>
          </a:prstGeom>
        </p:spPr>
      </p:pic>
      <p:sp>
        <p:nvSpPr>
          <p:cNvPr id="271" name="Tail"/>
          <p:cNvSpPr/>
          <p:nvPr/>
        </p:nvSpPr>
        <p:spPr>
          <a:xfrm>
            <a:off x="18626893" y="5357175"/>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Tail</a:t>
            </a:r>
          </a:p>
        </p:txBody>
      </p:sp>
      <p:pic>
        <p:nvPicPr>
          <p:cNvPr id="272" name="Line Line" descr="Line Line"/>
          <p:cNvPicPr>
            <a:picLocks/>
          </p:cNvPicPr>
          <p:nvPr/>
        </p:nvPicPr>
        <p:blipFill>
          <a:blip r:embed="rId8">
            <a:extLst/>
          </a:blip>
          <a:stretch>
            <a:fillRect/>
          </a:stretch>
        </p:blipFill>
        <p:spPr>
          <a:xfrm rot="16200000">
            <a:off x="18795499" y="4837950"/>
            <a:ext cx="1771158" cy="352235"/>
          </a:xfrm>
          <a:prstGeom prst="rect">
            <a:avLst/>
          </a:prstGeom>
        </p:spPr>
      </p:pic>
      <p:sp>
        <p:nvSpPr>
          <p:cNvPr id="274" name="Data"/>
          <p:cNvSpPr/>
          <p:nvPr/>
        </p:nvSpPr>
        <p:spPr>
          <a:xfrm>
            <a:off x="1565078"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75" name="Line"/>
          <p:cNvSpPr/>
          <p:nvPr/>
        </p:nvSpPr>
        <p:spPr>
          <a:xfrm flipV="1">
            <a:off x="2619262" y="6695971"/>
            <a:ext cx="1" cy="1068503"/>
          </a:xfrm>
          <a:prstGeom prst="line">
            <a:avLst/>
          </a:prstGeom>
          <a:ln w="25400">
            <a:solidFill>
              <a:srgbClr val="FFFFFF"/>
            </a:solidFill>
            <a:miter lim="400000"/>
          </a:ln>
        </p:spPr>
        <p:txBody>
          <a:bodyPr lIns="50800" tIns="50800" rIns="50800" bIns="50800" anchor="ctr"/>
          <a:lstStyle/>
          <a:p>
            <a:endParaRPr/>
          </a:p>
        </p:txBody>
      </p:sp>
      <p:pic>
        <p:nvPicPr>
          <p:cNvPr id="276" name="Line Line" descr="Line Line"/>
          <p:cNvPicPr>
            <a:picLocks/>
          </p:cNvPicPr>
          <p:nvPr/>
        </p:nvPicPr>
        <p:blipFill>
          <a:blip r:embed="rId2">
            <a:extLst/>
          </a:blip>
          <a:stretch>
            <a:fillRect/>
          </a:stretch>
        </p:blipFill>
        <p:spPr>
          <a:xfrm>
            <a:off x="3092286" y="7053855"/>
            <a:ext cx="1229393" cy="352234"/>
          </a:xfrm>
          <a:prstGeom prst="rect">
            <a:avLst/>
          </a:prstGeom>
        </p:spPr>
      </p:pic>
      <p:sp>
        <p:nvSpPr>
          <p:cNvPr id="278" name="Data"/>
          <p:cNvSpPr/>
          <p:nvPr/>
        </p:nvSpPr>
        <p:spPr>
          <a:xfrm>
            <a:off x="4288450"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79" name="Line"/>
          <p:cNvSpPr/>
          <p:nvPr/>
        </p:nvSpPr>
        <p:spPr>
          <a:xfrm flipV="1">
            <a:off x="5342635" y="6695971"/>
            <a:ext cx="1" cy="1068503"/>
          </a:xfrm>
          <a:prstGeom prst="line">
            <a:avLst/>
          </a:prstGeom>
          <a:ln w="25400">
            <a:solidFill>
              <a:srgbClr val="FFFFFF"/>
            </a:solidFill>
            <a:miter lim="400000"/>
          </a:ln>
        </p:spPr>
        <p:txBody>
          <a:bodyPr lIns="50800" tIns="50800" rIns="50800" bIns="50800" anchor="ctr"/>
          <a:lstStyle/>
          <a:p>
            <a:endParaRPr/>
          </a:p>
        </p:txBody>
      </p:sp>
      <p:pic>
        <p:nvPicPr>
          <p:cNvPr id="280" name="Line Line" descr="Line Line"/>
          <p:cNvPicPr>
            <a:picLocks/>
          </p:cNvPicPr>
          <p:nvPr/>
        </p:nvPicPr>
        <p:blipFill>
          <a:blip r:embed="rId2">
            <a:extLst/>
          </a:blip>
          <a:stretch>
            <a:fillRect/>
          </a:stretch>
        </p:blipFill>
        <p:spPr>
          <a:xfrm>
            <a:off x="5753095" y="7054105"/>
            <a:ext cx="1229393" cy="352235"/>
          </a:xfrm>
          <a:prstGeom prst="rect">
            <a:avLst/>
          </a:prstGeom>
        </p:spPr>
      </p:pic>
      <p:sp>
        <p:nvSpPr>
          <p:cNvPr id="282" name="Data"/>
          <p:cNvSpPr/>
          <p:nvPr/>
        </p:nvSpPr>
        <p:spPr>
          <a:xfrm>
            <a:off x="7011822"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83" name="Line"/>
          <p:cNvSpPr/>
          <p:nvPr/>
        </p:nvSpPr>
        <p:spPr>
          <a:xfrm flipV="1">
            <a:off x="8066007" y="6695971"/>
            <a:ext cx="1" cy="1068503"/>
          </a:xfrm>
          <a:prstGeom prst="line">
            <a:avLst/>
          </a:prstGeom>
          <a:ln w="25400">
            <a:solidFill>
              <a:srgbClr val="FFFFFF"/>
            </a:solidFill>
            <a:miter lim="400000"/>
          </a:ln>
        </p:spPr>
        <p:txBody>
          <a:bodyPr lIns="50800" tIns="50800" rIns="50800" bIns="50800" anchor="ctr"/>
          <a:lstStyle/>
          <a:p>
            <a:endParaRPr/>
          </a:p>
        </p:txBody>
      </p:sp>
      <p:pic>
        <p:nvPicPr>
          <p:cNvPr id="284" name="Line Line" descr="Line Line"/>
          <p:cNvPicPr>
            <a:picLocks/>
          </p:cNvPicPr>
          <p:nvPr/>
        </p:nvPicPr>
        <p:blipFill>
          <a:blip r:embed="rId2">
            <a:extLst/>
          </a:blip>
          <a:stretch>
            <a:fillRect/>
          </a:stretch>
        </p:blipFill>
        <p:spPr>
          <a:xfrm>
            <a:off x="8539031" y="7053855"/>
            <a:ext cx="1229393" cy="352234"/>
          </a:xfrm>
          <a:prstGeom prst="rect">
            <a:avLst/>
          </a:prstGeom>
        </p:spPr>
      </p:pic>
      <p:sp>
        <p:nvSpPr>
          <p:cNvPr id="286" name="Data"/>
          <p:cNvSpPr/>
          <p:nvPr/>
        </p:nvSpPr>
        <p:spPr>
          <a:xfrm>
            <a:off x="15987764"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87" name="Line"/>
          <p:cNvSpPr/>
          <p:nvPr/>
        </p:nvSpPr>
        <p:spPr>
          <a:xfrm flipV="1">
            <a:off x="17041949" y="6695971"/>
            <a:ext cx="1" cy="1068503"/>
          </a:xfrm>
          <a:prstGeom prst="line">
            <a:avLst/>
          </a:prstGeom>
          <a:ln w="25400">
            <a:solidFill>
              <a:srgbClr val="FFFFFF"/>
            </a:solidFill>
            <a:miter lim="400000"/>
          </a:ln>
        </p:spPr>
        <p:txBody>
          <a:bodyPr lIns="50800" tIns="50800" rIns="50800" bIns="50800" anchor="ctr"/>
          <a:lstStyle/>
          <a:p>
            <a:endParaRPr/>
          </a:p>
        </p:txBody>
      </p:sp>
      <p:pic>
        <p:nvPicPr>
          <p:cNvPr id="288" name="Line Line" descr="Line Line"/>
          <p:cNvPicPr>
            <a:picLocks/>
          </p:cNvPicPr>
          <p:nvPr/>
        </p:nvPicPr>
        <p:blipFill>
          <a:blip r:embed="rId2">
            <a:extLst/>
          </a:blip>
          <a:stretch>
            <a:fillRect/>
          </a:stretch>
        </p:blipFill>
        <p:spPr>
          <a:xfrm>
            <a:off x="17514973" y="7053855"/>
            <a:ext cx="1229393" cy="352234"/>
          </a:xfrm>
          <a:prstGeom prst="rect">
            <a:avLst/>
          </a:prstGeom>
        </p:spPr>
      </p:pic>
      <p:sp>
        <p:nvSpPr>
          <p:cNvPr id="290" name="Data"/>
          <p:cNvSpPr/>
          <p:nvPr/>
        </p:nvSpPr>
        <p:spPr>
          <a:xfrm>
            <a:off x="18711135"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291" name="Line"/>
          <p:cNvSpPr/>
          <p:nvPr/>
        </p:nvSpPr>
        <p:spPr>
          <a:xfrm flipV="1">
            <a:off x="19765321" y="6695971"/>
            <a:ext cx="1" cy="1068503"/>
          </a:xfrm>
          <a:prstGeom prst="line">
            <a:avLst/>
          </a:prstGeom>
          <a:ln w="25400">
            <a:solidFill>
              <a:srgbClr val="FFFFFF"/>
            </a:solidFill>
            <a:miter lim="400000"/>
          </a:ln>
        </p:spPr>
        <p:txBody>
          <a:bodyPr lIns="50800" tIns="50800" rIns="50800" bIns="50800" anchor="ctr"/>
          <a:lstStyle/>
          <a:p>
            <a:endParaRPr/>
          </a:p>
        </p:txBody>
      </p:sp>
      <p:pic>
        <p:nvPicPr>
          <p:cNvPr id="292" name="Line Line" descr="Line Line"/>
          <p:cNvPicPr>
            <a:picLocks/>
          </p:cNvPicPr>
          <p:nvPr/>
        </p:nvPicPr>
        <p:blipFill>
          <a:blip r:embed="rId9">
            <a:extLst/>
          </a:blip>
          <a:stretch>
            <a:fillRect/>
          </a:stretch>
        </p:blipFill>
        <p:spPr>
          <a:xfrm>
            <a:off x="20387043" y="7050648"/>
            <a:ext cx="735976" cy="352235"/>
          </a:xfrm>
          <a:prstGeom prst="rect">
            <a:avLst/>
          </a:prstGeom>
        </p:spPr>
      </p:pic>
      <p:pic>
        <p:nvPicPr>
          <p:cNvPr id="294" name="Line Line" descr="Line Line"/>
          <p:cNvPicPr>
            <a:picLocks/>
          </p:cNvPicPr>
          <p:nvPr/>
        </p:nvPicPr>
        <p:blipFill>
          <a:blip r:embed="rId5">
            <a:extLst/>
          </a:blip>
          <a:stretch>
            <a:fillRect/>
          </a:stretch>
        </p:blipFill>
        <p:spPr>
          <a:xfrm>
            <a:off x="14729037" y="7054105"/>
            <a:ext cx="1314004" cy="352235"/>
          </a:xfrm>
          <a:prstGeom prst="rect">
            <a:avLst/>
          </a:prstGeom>
        </p:spPr>
      </p:pic>
      <p:sp>
        <p:nvSpPr>
          <p:cNvPr id="296" name="Oval"/>
          <p:cNvSpPr/>
          <p:nvPr/>
        </p:nvSpPr>
        <p:spPr>
          <a:xfrm>
            <a:off x="9726704"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97" name="Oval"/>
          <p:cNvSpPr/>
          <p:nvPr/>
        </p:nvSpPr>
        <p:spPr>
          <a:xfrm>
            <a:off x="10432772"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98" name="Oval"/>
          <p:cNvSpPr/>
          <p:nvPr/>
        </p:nvSpPr>
        <p:spPr>
          <a:xfrm>
            <a:off x="11399154"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299" name="Oval"/>
          <p:cNvSpPr/>
          <p:nvPr/>
        </p:nvSpPr>
        <p:spPr>
          <a:xfrm>
            <a:off x="12006986"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00" name="Oval"/>
          <p:cNvSpPr/>
          <p:nvPr/>
        </p:nvSpPr>
        <p:spPr>
          <a:xfrm>
            <a:off x="13074720"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01" name="Oval"/>
          <p:cNvSpPr/>
          <p:nvPr/>
        </p:nvSpPr>
        <p:spPr>
          <a:xfrm>
            <a:off x="14037673"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02" name="Head"/>
          <p:cNvSpPr/>
          <p:nvPr/>
        </p:nvSpPr>
        <p:spPr>
          <a:xfrm>
            <a:off x="1565078" y="895455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Head</a:t>
            </a:r>
          </a:p>
        </p:txBody>
      </p:sp>
      <p:pic>
        <p:nvPicPr>
          <p:cNvPr id="303" name="Line Line" descr="Line Line"/>
          <p:cNvPicPr>
            <a:picLocks/>
          </p:cNvPicPr>
          <p:nvPr/>
        </p:nvPicPr>
        <p:blipFill>
          <a:blip r:embed="rId8">
            <a:extLst/>
          </a:blip>
          <a:stretch>
            <a:fillRect/>
          </a:stretch>
        </p:blipFill>
        <p:spPr>
          <a:xfrm rot="16200000">
            <a:off x="1733684" y="8435333"/>
            <a:ext cx="1771158" cy="352234"/>
          </a:xfrm>
          <a:prstGeom prst="rect">
            <a:avLst/>
          </a:prstGeom>
        </p:spPr>
      </p:pic>
      <p:sp>
        <p:nvSpPr>
          <p:cNvPr id="305" name="Tail"/>
          <p:cNvSpPr/>
          <p:nvPr/>
        </p:nvSpPr>
        <p:spPr>
          <a:xfrm>
            <a:off x="18691329" y="8862587"/>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Tail</a:t>
            </a:r>
          </a:p>
        </p:txBody>
      </p:sp>
      <p:pic>
        <p:nvPicPr>
          <p:cNvPr id="306" name="Line Line" descr="Line Line"/>
          <p:cNvPicPr>
            <a:picLocks/>
          </p:cNvPicPr>
          <p:nvPr/>
        </p:nvPicPr>
        <p:blipFill>
          <a:blip r:embed="rId8">
            <a:extLst/>
          </a:blip>
          <a:stretch>
            <a:fillRect/>
          </a:stretch>
        </p:blipFill>
        <p:spPr>
          <a:xfrm rot="16200000">
            <a:off x="18859935" y="8343362"/>
            <a:ext cx="1771158" cy="352234"/>
          </a:xfrm>
          <a:prstGeom prst="rect">
            <a:avLst/>
          </a:prstGeom>
        </p:spPr>
      </p:pic>
      <p:sp>
        <p:nvSpPr>
          <p:cNvPr id="308" name="Data"/>
          <p:cNvSpPr/>
          <p:nvPr/>
        </p:nvSpPr>
        <p:spPr>
          <a:xfrm>
            <a:off x="21003655" y="6695971"/>
            <a:ext cx="2108370"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09" name="Line"/>
          <p:cNvSpPr/>
          <p:nvPr/>
        </p:nvSpPr>
        <p:spPr>
          <a:xfrm flipV="1">
            <a:off x="22057840" y="6695971"/>
            <a:ext cx="1" cy="1068503"/>
          </a:xfrm>
          <a:prstGeom prst="line">
            <a:avLst/>
          </a:prstGeom>
          <a:ln w="25400">
            <a:solidFill>
              <a:srgbClr val="FFFFFF"/>
            </a:solidFill>
            <a:miter lim="400000"/>
          </a:ln>
        </p:spPr>
        <p:txBody>
          <a:bodyPr lIns="50800" tIns="50800" rIns="50800" bIns="50800" anchor="ctr"/>
          <a:lstStyle/>
          <a:p>
            <a:endParaRPr/>
          </a:p>
        </p:txBody>
      </p:sp>
      <p:pic>
        <p:nvPicPr>
          <p:cNvPr id="310" name="Line Line" descr="Line Line"/>
          <p:cNvPicPr>
            <a:picLocks/>
          </p:cNvPicPr>
          <p:nvPr/>
        </p:nvPicPr>
        <p:blipFill>
          <a:blip r:embed="rId3">
            <a:extLst/>
          </a:blip>
          <a:stretch>
            <a:fillRect/>
          </a:stretch>
        </p:blipFill>
        <p:spPr>
          <a:xfrm>
            <a:off x="22593427" y="7082645"/>
            <a:ext cx="1229393" cy="295655"/>
          </a:xfrm>
          <a:prstGeom prst="rect">
            <a:avLst/>
          </a:prstGeom>
        </p:spPr>
      </p:pic>
      <p:pic>
        <p:nvPicPr>
          <p:cNvPr id="312" name="Line Line" descr="Line Line"/>
          <p:cNvPicPr>
            <a:picLocks/>
          </p:cNvPicPr>
          <p:nvPr/>
        </p:nvPicPr>
        <p:blipFill>
          <a:blip r:embed="rId4">
            <a:extLst/>
          </a:blip>
          <a:stretch>
            <a:fillRect/>
          </a:stretch>
        </p:blipFill>
        <p:spPr>
          <a:xfrm rot="5400000">
            <a:off x="23049292" y="7830241"/>
            <a:ext cx="1352440" cy="76201"/>
          </a:xfrm>
          <a:prstGeom prst="rect">
            <a:avLst/>
          </a:prstGeom>
        </p:spPr>
      </p:pic>
      <p:pic>
        <p:nvPicPr>
          <p:cNvPr id="314" name="Line Line" descr="Line Line"/>
          <p:cNvPicPr>
            <a:picLocks/>
          </p:cNvPicPr>
          <p:nvPr/>
        </p:nvPicPr>
        <p:blipFill>
          <a:blip r:embed="rId6">
            <a:extLst/>
          </a:blip>
          <a:stretch>
            <a:fillRect/>
          </a:stretch>
        </p:blipFill>
        <p:spPr>
          <a:xfrm>
            <a:off x="23151483" y="8498492"/>
            <a:ext cx="1148059" cy="76201"/>
          </a:xfrm>
          <a:prstGeom prst="rect">
            <a:avLst/>
          </a:prstGeom>
        </p:spPr>
      </p:pic>
      <p:pic>
        <p:nvPicPr>
          <p:cNvPr id="316" name="Line Line" descr="Line Line"/>
          <p:cNvPicPr>
            <a:picLocks/>
          </p:cNvPicPr>
          <p:nvPr/>
        </p:nvPicPr>
        <p:blipFill>
          <a:blip r:embed="rId7">
            <a:extLst/>
          </a:blip>
          <a:stretch>
            <a:fillRect/>
          </a:stretch>
        </p:blipFill>
        <p:spPr>
          <a:xfrm rot="10800000">
            <a:off x="23454096" y="8959535"/>
            <a:ext cx="542833" cy="76201"/>
          </a:xfrm>
          <a:prstGeom prst="rect">
            <a:avLst/>
          </a:prstGeom>
        </p:spPr>
      </p:pic>
      <p:pic>
        <p:nvPicPr>
          <p:cNvPr id="318" name="Line Line" descr="Line Line"/>
          <p:cNvPicPr>
            <a:picLocks/>
          </p:cNvPicPr>
          <p:nvPr/>
        </p:nvPicPr>
        <p:blipFill>
          <a:blip r:embed="rId7">
            <a:extLst/>
          </a:blip>
          <a:stretch>
            <a:fillRect/>
          </a:stretch>
        </p:blipFill>
        <p:spPr>
          <a:xfrm rot="10800000">
            <a:off x="23454096" y="9450710"/>
            <a:ext cx="542833" cy="76201"/>
          </a:xfrm>
          <a:prstGeom prst="rect">
            <a:avLst/>
          </a:prstGeom>
        </p:spPr>
      </p:pic>
      <p:sp>
        <p:nvSpPr>
          <p:cNvPr id="320" name="Data"/>
          <p:cNvSpPr/>
          <p:nvPr/>
        </p:nvSpPr>
        <p:spPr>
          <a:xfrm>
            <a:off x="1535670"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21" name="Line"/>
          <p:cNvSpPr/>
          <p:nvPr/>
        </p:nvSpPr>
        <p:spPr>
          <a:xfrm flipV="1">
            <a:off x="2589854" y="10200882"/>
            <a:ext cx="1" cy="1068503"/>
          </a:xfrm>
          <a:prstGeom prst="line">
            <a:avLst/>
          </a:prstGeom>
          <a:ln w="25400">
            <a:solidFill>
              <a:srgbClr val="FFFFFF"/>
            </a:solidFill>
            <a:miter lim="400000"/>
          </a:ln>
        </p:spPr>
        <p:txBody>
          <a:bodyPr lIns="50800" tIns="50800" rIns="50800" bIns="50800" anchor="ctr"/>
          <a:lstStyle/>
          <a:p>
            <a:endParaRPr/>
          </a:p>
        </p:txBody>
      </p:sp>
      <p:pic>
        <p:nvPicPr>
          <p:cNvPr id="322" name="Line Line" descr="Line Line"/>
          <p:cNvPicPr>
            <a:picLocks/>
          </p:cNvPicPr>
          <p:nvPr/>
        </p:nvPicPr>
        <p:blipFill>
          <a:blip r:embed="rId2">
            <a:extLst/>
          </a:blip>
          <a:stretch>
            <a:fillRect/>
          </a:stretch>
        </p:blipFill>
        <p:spPr>
          <a:xfrm>
            <a:off x="3062878" y="10558766"/>
            <a:ext cx="1229393" cy="352234"/>
          </a:xfrm>
          <a:prstGeom prst="rect">
            <a:avLst/>
          </a:prstGeom>
        </p:spPr>
      </p:pic>
      <p:sp>
        <p:nvSpPr>
          <p:cNvPr id="324" name="Data"/>
          <p:cNvSpPr/>
          <p:nvPr/>
        </p:nvSpPr>
        <p:spPr>
          <a:xfrm>
            <a:off x="4259042"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25" name="Line"/>
          <p:cNvSpPr/>
          <p:nvPr/>
        </p:nvSpPr>
        <p:spPr>
          <a:xfrm flipV="1">
            <a:off x="5313227" y="10200882"/>
            <a:ext cx="1" cy="1068503"/>
          </a:xfrm>
          <a:prstGeom prst="line">
            <a:avLst/>
          </a:prstGeom>
          <a:ln w="25400">
            <a:solidFill>
              <a:srgbClr val="FFFFFF"/>
            </a:solidFill>
            <a:miter lim="400000"/>
          </a:ln>
        </p:spPr>
        <p:txBody>
          <a:bodyPr lIns="50800" tIns="50800" rIns="50800" bIns="50800" anchor="ctr"/>
          <a:lstStyle/>
          <a:p>
            <a:endParaRPr/>
          </a:p>
        </p:txBody>
      </p:sp>
      <p:pic>
        <p:nvPicPr>
          <p:cNvPr id="326" name="Line Line" descr="Line Line"/>
          <p:cNvPicPr>
            <a:picLocks/>
          </p:cNvPicPr>
          <p:nvPr/>
        </p:nvPicPr>
        <p:blipFill>
          <a:blip r:embed="rId2">
            <a:extLst/>
          </a:blip>
          <a:stretch>
            <a:fillRect/>
          </a:stretch>
        </p:blipFill>
        <p:spPr>
          <a:xfrm>
            <a:off x="5723687" y="10559016"/>
            <a:ext cx="1229393" cy="352235"/>
          </a:xfrm>
          <a:prstGeom prst="rect">
            <a:avLst/>
          </a:prstGeom>
        </p:spPr>
      </p:pic>
      <p:sp>
        <p:nvSpPr>
          <p:cNvPr id="328" name="Data"/>
          <p:cNvSpPr/>
          <p:nvPr/>
        </p:nvSpPr>
        <p:spPr>
          <a:xfrm>
            <a:off x="6982414"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29" name="Line"/>
          <p:cNvSpPr/>
          <p:nvPr/>
        </p:nvSpPr>
        <p:spPr>
          <a:xfrm flipV="1">
            <a:off x="8036599" y="10200882"/>
            <a:ext cx="1" cy="1068503"/>
          </a:xfrm>
          <a:prstGeom prst="line">
            <a:avLst/>
          </a:prstGeom>
          <a:ln w="25400">
            <a:solidFill>
              <a:srgbClr val="FFFFFF"/>
            </a:solidFill>
            <a:miter lim="400000"/>
          </a:ln>
        </p:spPr>
        <p:txBody>
          <a:bodyPr lIns="50800" tIns="50800" rIns="50800" bIns="50800" anchor="ctr"/>
          <a:lstStyle/>
          <a:p>
            <a:endParaRPr/>
          </a:p>
        </p:txBody>
      </p:sp>
      <p:pic>
        <p:nvPicPr>
          <p:cNvPr id="330" name="Line Line" descr="Line Line"/>
          <p:cNvPicPr>
            <a:picLocks/>
          </p:cNvPicPr>
          <p:nvPr/>
        </p:nvPicPr>
        <p:blipFill>
          <a:blip r:embed="rId2">
            <a:extLst/>
          </a:blip>
          <a:stretch>
            <a:fillRect/>
          </a:stretch>
        </p:blipFill>
        <p:spPr>
          <a:xfrm>
            <a:off x="8509623" y="10558766"/>
            <a:ext cx="1229393" cy="352234"/>
          </a:xfrm>
          <a:prstGeom prst="rect">
            <a:avLst/>
          </a:prstGeom>
        </p:spPr>
      </p:pic>
      <p:sp>
        <p:nvSpPr>
          <p:cNvPr id="332" name="Data"/>
          <p:cNvSpPr/>
          <p:nvPr/>
        </p:nvSpPr>
        <p:spPr>
          <a:xfrm>
            <a:off x="15958355"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33" name="Line"/>
          <p:cNvSpPr/>
          <p:nvPr/>
        </p:nvSpPr>
        <p:spPr>
          <a:xfrm flipV="1">
            <a:off x="17012541" y="10200882"/>
            <a:ext cx="1" cy="1068503"/>
          </a:xfrm>
          <a:prstGeom prst="line">
            <a:avLst/>
          </a:prstGeom>
          <a:ln w="25400">
            <a:solidFill>
              <a:srgbClr val="FFFFFF"/>
            </a:solidFill>
            <a:miter lim="400000"/>
          </a:ln>
        </p:spPr>
        <p:txBody>
          <a:bodyPr lIns="50800" tIns="50800" rIns="50800" bIns="50800" anchor="ctr"/>
          <a:lstStyle/>
          <a:p>
            <a:endParaRPr/>
          </a:p>
        </p:txBody>
      </p:sp>
      <p:pic>
        <p:nvPicPr>
          <p:cNvPr id="334" name="Line Line" descr="Line Line"/>
          <p:cNvPicPr>
            <a:picLocks/>
          </p:cNvPicPr>
          <p:nvPr/>
        </p:nvPicPr>
        <p:blipFill>
          <a:blip r:embed="rId2">
            <a:extLst/>
          </a:blip>
          <a:stretch>
            <a:fillRect/>
          </a:stretch>
        </p:blipFill>
        <p:spPr>
          <a:xfrm>
            <a:off x="17485564" y="10558766"/>
            <a:ext cx="1229393" cy="352234"/>
          </a:xfrm>
          <a:prstGeom prst="rect">
            <a:avLst/>
          </a:prstGeom>
        </p:spPr>
      </p:pic>
      <p:sp>
        <p:nvSpPr>
          <p:cNvPr id="336" name="Data"/>
          <p:cNvSpPr/>
          <p:nvPr/>
        </p:nvSpPr>
        <p:spPr>
          <a:xfrm>
            <a:off x="18681727"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37" name="Line"/>
          <p:cNvSpPr/>
          <p:nvPr/>
        </p:nvSpPr>
        <p:spPr>
          <a:xfrm flipV="1">
            <a:off x="19735912" y="10200882"/>
            <a:ext cx="1" cy="1068503"/>
          </a:xfrm>
          <a:prstGeom prst="line">
            <a:avLst/>
          </a:prstGeom>
          <a:ln w="25400">
            <a:solidFill>
              <a:srgbClr val="FFFFFF"/>
            </a:solidFill>
            <a:miter lim="400000"/>
          </a:ln>
        </p:spPr>
        <p:txBody>
          <a:bodyPr lIns="50800" tIns="50800" rIns="50800" bIns="50800" anchor="ctr"/>
          <a:lstStyle/>
          <a:p>
            <a:endParaRPr/>
          </a:p>
        </p:txBody>
      </p:sp>
      <p:pic>
        <p:nvPicPr>
          <p:cNvPr id="338" name="Line Line" descr="Line Line"/>
          <p:cNvPicPr>
            <a:picLocks/>
          </p:cNvPicPr>
          <p:nvPr/>
        </p:nvPicPr>
        <p:blipFill>
          <a:blip r:embed="rId9">
            <a:extLst/>
          </a:blip>
          <a:stretch>
            <a:fillRect/>
          </a:stretch>
        </p:blipFill>
        <p:spPr>
          <a:xfrm>
            <a:off x="20357634" y="10555559"/>
            <a:ext cx="735977" cy="352235"/>
          </a:xfrm>
          <a:prstGeom prst="rect">
            <a:avLst/>
          </a:prstGeom>
        </p:spPr>
      </p:pic>
      <p:pic>
        <p:nvPicPr>
          <p:cNvPr id="340" name="Line Line" descr="Line Line"/>
          <p:cNvPicPr>
            <a:picLocks/>
          </p:cNvPicPr>
          <p:nvPr/>
        </p:nvPicPr>
        <p:blipFill>
          <a:blip r:embed="rId5">
            <a:extLst/>
          </a:blip>
          <a:stretch>
            <a:fillRect/>
          </a:stretch>
        </p:blipFill>
        <p:spPr>
          <a:xfrm>
            <a:off x="14699629" y="10559016"/>
            <a:ext cx="1314003" cy="352235"/>
          </a:xfrm>
          <a:prstGeom prst="rect">
            <a:avLst/>
          </a:prstGeom>
        </p:spPr>
      </p:pic>
      <p:sp>
        <p:nvSpPr>
          <p:cNvPr id="342" name="Oval"/>
          <p:cNvSpPr/>
          <p:nvPr/>
        </p:nvSpPr>
        <p:spPr>
          <a:xfrm>
            <a:off x="9697296"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43" name="Oval"/>
          <p:cNvSpPr/>
          <p:nvPr/>
        </p:nvSpPr>
        <p:spPr>
          <a:xfrm>
            <a:off x="10403365"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44" name="Oval"/>
          <p:cNvSpPr/>
          <p:nvPr/>
        </p:nvSpPr>
        <p:spPr>
          <a:xfrm>
            <a:off x="11369746"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45" name="Oval"/>
          <p:cNvSpPr/>
          <p:nvPr/>
        </p:nvSpPr>
        <p:spPr>
          <a:xfrm>
            <a:off x="11977579"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46" name="Oval"/>
          <p:cNvSpPr/>
          <p:nvPr/>
        </p:nvSpPr>
        <p:spPr>
          <a:xfrm>
            <a:off x="13045311"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47" name="Oval"/>
          <p:cNvSpPr/>
          <p:nvPr/>
        </p:nvSpPr>
        <p:spPr>
          <a:xfrm>
            <a:off x="14008265"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48" name="Head"/>
          <p:cNvSpPr/>
          <p:nvPr/>
        </p:nvSpPr>
        <p:spPr>
          <a:xfrm>
            <a:off x="1535670" y="1245946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Head</a:t>
            </a:r>
          </a:p>
        </p:txBody>
      </p:sp>
      <p:pic>
        <p:nvPicPr>
          <p:cNvPr id="349" name="Line Line" descr="Line Line"/>
          <p:cNvPicPr>
            <a:picLocks/>
          </p:cNvPicPr>
          <p:nvPr/>
        </p:nvPicPr>
        <p:blipFill>
          <a:blip r:embed="rId8">
            <a:extLst/>
          </a:blip>
          <a:stretch>
            <a:fillRect/>
          </a:stretch>
        </p:blipFill>
        <p:spPr>
          <a:xfrm rot="16200000">
            <a:off x="1704276" y="11940244"/>
            <a:ext cx="1771158" cy="352235"/>
          </a:xfrm>
          <a:prstGeom prst="rect">
            <a:avLst/>
          </a:prstGeom>
        </p:spPr>
      </p:pic>
      <p:sp>
        <p:nvSpPr>
          <p:cNvPr id="351" name="Tail"/>
          <p:cNvSpPr/>
          <p:nvPr/>
        </p:nvSpPr>
        <p:spPr>
          <a:xfrm>
            <a:off x="20798587" y="1236749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Tail</a:t>
            </a:r>
          </a:p>
        </p:txBody>
      </p:sp>
      <p:pic>
        <p:nvPicPr>
          <p:cNvPr id="352" name="Line Line" descr="Line Line"/>
          <p:cNvPicPr>
            <a:picLocks/>
          </p:cNvPicPr>
          <p:nvPr/>
        </p:nvPicPr>
        <p:blipFill>
          <a:blip r:embed="rId8">
            <a:extLst/>
          </a:blip>
          <a:stretch>
            <a:fillRect/>
          </a:stretch>
        </p:blipFill>
        <p:spPr>
          <a:xfrm rot="16200000">
            <a:off x="20967193" y="11848273"/>
            <a:ext cx="1771158" cy="352235"/>
          </a:xfrm>
          <a:prstGeom prst="rect">
            <a:avLst/>
          </a:prstGeom>
        </p:spPr>
      </p:pic>
      <p:sp>
        <p:nvSpPr>
          <p:cNvPr id="354" name="Data"/>
          <p:cNvSpPr/>
          <p:nvPr/>
        </p:nvSpPr>
        <p:spPr>
          <a:xfrm>
            <a:off x="20974246"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55" name="Line"/>
          <p:cNvSpPr/>
          <p:nvPr/>
        </p:nvSpPr>
        <p:spPr>
          <a:xfrm flipV="1">
            <a:off x="22028431" y="10200882"/>
            <a:ext cx="1" cy="1068503"/>
          </a:xfrm>
          <a:prstGeom prst="line">
            <a:avLst/>
          </a:prstGeom>
          <a:ln w="25400">
            <a:solidFill>
              <a:srgbClr val="FFFFFF"/>
            </a:solidFill>
            <a:miter lim="400000"/>
          </a:ln>
        </p:spPr>
        <p:txBody>
          <a:bodyPr lIns="50800" tIns="50800" rIns="50800" bIns="50800" anchor="ctr"/>
          <a:lstStyle/>
          <a:p>
            <a:endParaRPr/>
          </a:p>
        </p:txBody>
      </p:sp>
      <p:pic>
        <p:nvPicPr>
          <p:cNvPr id="356" name="Line Line" descr="Line Line"/>
          <p:cNvPicPr>
            <a:picLocks/>
          </p:cNvPicPr>
          <p:nvPr/>
        </p:nvPicPr>
        <p:blipFill>
          <a:blip r:embed="rId3">
            <a:extLst/>
          </a:blip>
          <a:stretch>
            <a:fillRect/>
          </a:stretch>
        </p:blipFill>
        <p:spPr>
          <a:xfrm>
            <a:off x="22564019" y="10587556"/>
            <a:ext cx="1229393" cy="295655"/>
          </a:xfrm>
          <a:prstGeom prst="rect">
            <a:avLst/>
          </a:prstGeom>
        </p:spPr>
      </p:pic>
      <p:pic>
        <p:nvPicPr>
          <p:cNvPr id="358" name="Line Line" descr="Line Line"/>
          <p:cNvPicPr>
            <a:picLocks/>
          </p:cNvPicPr>
          <p:nvPr/>
        </p:nvPicPr>
        <p:blipFill>
          <a:blip r:embed="rId4">
            <a:extLst/>
          </a:blip>
          <a:stretch>
            <a:fillRect/>
          </a:stretch>
        </p:blipFill>
        <p:spPr>
          <a:xfrm rot="5400000">
            <a:off x="23019884" y="11335152"/>
            <a:ext cx="1352439" cy="76201"/>
          </a:xfrm>
          <a:prstGeom prst="rect">
            <a:avLst/>
          </a:prstGeom>
        </p:spPr>
      </p:pic>
      <p:pic>
        <p:nvPicPr>
          <p:cNvPr id="360" name="Line Line" descr="Line Line"/>
          <p:cNvPicPr>
            <a:picLocks/>
          </p:cNvPicPr>
          <p:nvPr/>
        </p:nvPicPr>
        <p:blipFill>
          <a:blip r:embed="rId6">
            <a:extLst/>
          </a:blip>
          <a:stretch>
            <a:fillRect/>
          </a:stretch>
        </p:blipFill>
        <p:spPr>
          <a:xfrm>
            <a:off x="23122075" y="12003403"/>
            <a:ext cx="1148058" cy="76201"/>
          </a:xfrm>
          <a:prstGeom prst="rect">
            <a:avLst/>
          </a:prstGeom>
        </p:spPr>
      </p:pic>
      <p:pic>
        <p:nvPicPr>
          <p:cNvPr id="362" name="Line Line" descr="Line Line"/>
          <p:cNvPicPr>
            <a:picLocks/>
          </p:cNvPicPr>
          <p:nvPr/>
        </p:nvPicPr>
        <p:blipFill>
          <a:blip r:embed="rId7">
            <a:extLst/>
          </a:blip>
          <a:stretch>
            <a:fillRect/>
          </a:stretch>
        </p:blipFill>
        <p:spPr>
          <a:xfrm rot="10800000">
            <a:off x="23424687" y="12464446"/>
            <a:ext cx="542833" cy="76201"/>
          </a:xfrm>
          <a:prstGeom prst="rect">
            <a:avLst/>
          </a:prstGeom>
        </p:spPr>
      </p:pic>
      <p:pic>
        <p:nvPicPr>
          <p:cNvPr id="364" name="Line Line" descr="Line Line"/>
          <p:cNvPicPr>
            <a:picLocks/>
          </p:cNvPicPr>
          <p:nvPr/>
        </p:nvPicPr>
        <p:blipFill>
          <a:blip r:embed="rId7">
            <a:extLst/>
          </a:blip>
          <a:stretch>
            <a:fillRect/>
          </a:stretch>
        </p:blipFill>
        <p:spPr>
          <a:xfrm rot="10800000">
            <a:off x="23424687" y="12955621"/>
            <a:ext cx="542833" cy="76201"/>
          </a:xfrm>
          <a:prstGeom prst="rect">
            <a:avLst/>
          </a:prstGeom>
        </p:spPr>
      </p:pic>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Data"/>
          <p:cNvSpPr/>
          <p:nvPr/>
        </p:nvSpPr>
        <p:spPr>
          <a:xfrm>
            <a:off x="1500641"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68" name="Linked List-Traversal"/>
          <p:cNvSpPr txBox="1"/>
          <p:nvPr/>
        </p:nvSpPr>
        <p:spPr>
          <a:xfrm>
            <a:off x="2889278" y="919106"/>
            <a:ext cx="18605445" cy="2055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a:lnSpc>
                <a:spcPct val="90000"/>
              </a:lnSpc>
              <a:spcBef>
                <a:spcPts val="0"/>
              </a:spcBef>
              <a:defRPr sz="11600" spc="-348">
                <a:gradFill flip="none" rotWithShape="1">
                  <a:gsLst>
                    <a:gs pos="0">
                      <a:srgbClr val="FFFFFF"/>
                    </a:gs>
                    <a:gs pos="100000">
                      <a:srgbClr val="929292"/>
                    </a:gs>
                  </a:gsLst>
                  <a:lin ang="5400000" scaled="0"/>
                </a:gradFill>
                <a:latin typeface="+mn-lt"/>
                <a:ea typeface="+mn-ea"/>
                <a:cs typeface="+mn-cs"/>
                <a:sym typeface="Graphik Semibold"/>
              </a:defRPr>
            </a:lvl1pPr>
          </a:lstStyle>
          <a:p>
            <a:r>
              <a:t>Linked List-Traversal</a:t>
            </a:r>
          </a:p>
        </p:txBody>
      </p:sp>
      <p:sp>
        <p:nvSpPr>
          <p:cNvPr id="369" name="Line"/>
          <p:cNvSpPr/>
          <p:nvPr/>
        </p:nvSpPr>
        <p:spPr>
          <a:xfrm flipV="1">
            <a:off x="2554826" y="3190559"/>
            <a:ext cx="1" cy="1068503"/>
          </a:xfrm>
          <a:prstGeom prst="line">
            <a:avLst/>
          </a:prstGeom>
          <a:ln w="25400">
            <a:solidFill>
              <a:srgbClr val="FFFFFF"/>
            </a:solidFill>
            <a:miter lim="400000"/>
          </a:ln>
        </p:spPr>
        <p:txBody>
          <a:bodyPr lIns="50800" tIns="50800" rIns="50800" bIns="50800" anchor="ctr"/>
          <a:lstStyle/>
          <a:p>
            <a:endParaRPr/>
          </a:p>
        </p:txBody>
      </p:sp>
      <p:pic>
        <p:nvPicPr>
          <p:cNvPr id="370" name="Line Line" descr="Line Line"/>
          <p:cNvPicPr>
            <a:picLocks/>
          </p:cNvPicPr>
          <p:nvPr/>
        </p:nvPicPr>
        <p:blipFill>
          <a:blip r:embed="rId2">
            <a:extLst/>
          </a:blip>
          <a:stretch>
            <a:fillRect/>
          </a:stretch>
        </p:blipFill>
        <p:spPr>
          <a:xfrm>
            <a:off x="3027850" y="3548443"/>
            <a:ext cx="1229393" cy="352235"/>
          </a:xfrm>
          <a:prstGeom prst="rect">
            <a:avLst/>
          </a:prstGeom>
        </p:spPr>
      </p:pic>
      <p:sp>
        <p:nvSpPr>
          <p:cNvPr id="372" name="Data"/>
          <p:cNvSpPr/>
          <p:nvPr/>
        </p:nvSpPr>
        <p:spPr>
          <a:xfrm>
            <a:off x="4224013"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73" name="Line"/>
          <p:cNvSpPr/>
          <p:nvPr/>
        </p:nvSpPr>
        <p:spPr>
          <a:xfrm flipV="1">
            <a:off x="5278198" y="3190559"/>
            <a:ext cx="1" cy="1068503"/>
          </a:xfrm>
          <a:prstGeom prst="line">
            <a:avLst/>
          </a:prstGeom>
          <a:ln w="25400">
            <a:solidFill>
              <a:srgbClr val="FFFFFF"/>
            </a:solidFill>
            <a:miter lim="400000"/>
          </a:ln>
        </p:spPr>
        <p:txBody>
          <a:bodyPr lIns="50800" tIns="50800" rIns="50800" bIns="50800" anchor="ctr"/>
          <a:lstStyle/>
          <a:p>
            <a:endParaRPr/>
          </a:p>
        </p:txBody>
      </p:sp>
      <p:pic>
        <p:nvPicPr>
          <p:cNvPr id="374" name="Line Line" descr="Line Line"/>
          <p:cNvPicPr>
            <a:picLocks/>
          </p:cNvPicPr>
          <p:nvPr/>
        </p:nvPicPr>
        <p:blipFill>
          <a:blip r:embed="rId2">
            <a:extLst/>
          </a:blip>
          <a:stretch>
            <a:fillRect/>
          </a:stretch>
        </p:blipFill>
        <p:spPr>
          <a:xfrm>
            <a:off x="5688658" y="3548693"/>
            <a:ext cx="1229393" cy="352235"/>
          </a:xfrm>
          <a:prstGeom prst="rect">
            <a:avLst/>
          </a:prstGeom>
        </p:spPr>
      </p:pic>
      <p:sp>
        <p:nvSpPr>
          <p:cNvPr id="376" name="Data"/>
          <p:cNvSpPr/>
          <p:nvPr/>
        </p:nvSpPr>
        <p:spPr>
          <a:xfrm>
            <a:off x="6947385"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77" name="Line"/>
          <p:cNvSpPr/>
          <p:nvPr/>
        </p:nvSpPr>
        <p:spPr>
          <a:xfrm flipV="1">
            <a:off x="8001570" y="3190559"/>
            <a:ext cx="1" cy="1068503"/>
          </a:xfrm>
          <a:prstGeom prst="line">
            <a:avLst/>
          </a:prstGeom>
          <a:ln w="25400">
            <a:solidFill>
              <a:srgbClr val="FFFFFF"/>
            </a:solidFill>
            <a:miter lim="400000"/>
          </a:ln>
        </p:spPr>
        <p:txBody>
          <a:bodyPr lIns="50800" tIns="50800" rIns="50800" bIns="50800" anchor="ctr"/>
          <a:lstStyle/>
          <a:p>
            <a:endParaRPr/>
          </a:p>
        </p:txBody>
      </p:sp>
      <p:pic>
        <p:nvPicPr>
          <p:cNvPr id="378" name="Line Line" descr="Line Line"/>
          <p:cNvPicPr>
            <a:picLocks/>
          </p:cNvPicPr>
          <p:nvPr/>
        </p:nvPicPr>
        <p:blipFill>
          <a:blip r:embed="rId2">
            <a:extLst/>
          </a:blip>
          <a:stretch>
            <a:fillRect/>
          </a:stretch>
        </p:blipFill>
        <p:spPr>
          <a:xfrm>
            <a:off x="8474594" y="3548443"/>
            <a:ext cx="1229393" cy="352235"/>
          </a:xfrm>
          <a:prstGeom prst="rect">
            <a:avLst/>
          </a:prstGeom>
        </p:spPr>
      </p:pic>
      <p:sp>
        <p:nvSpPr>
          <p:cNvPr id="380" name="Data"/>
          <p:cNvSpPr/>
          <p:nvPr/>
        </p:nvSpPr>
        <p:spPr>
          <a:xfrm>
            <a:off x="15923327" y="319055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81" name="Line"/>
          <p:cNvSpPr/>
          <p:nvPr/>
        </p:nvSpPr>
        <p:spPr>
          <a:xfrm flipV="1">
            <a:off x="16977512" y="3190559"/>
            <a:ext cx="1" cy="1068503"/>
          </a:xfrm>
          <a:prstGeom prst="line">
            <a:avLst/>
          </a:prstGeom>
          <a:ln w="25400">
            <a:solidFill>
              <a:srgbClr val="FFFFFF"/>
            </a:solidFill>
            <a:miter lim="400000"/>
          </a:ln>
        </p:spPr>
        <p:txBody>
          <a:bodyPr lIns="50800" tIns="50800" rIns="50800" bIns="50800" anchor="ctr"/>
          <a:lstStyle/>
          <a:p>
            <a:endParaRPr/>
          </a:p>
        </p:txBody>
      </p:sp>
      <p:pic>
        <p:nvPicPr>
          <p:cNvPr id="382" name="Line Line" descr="Line Line"/>
          <p:cNvPicPr>
            <a:picLocks/>
          </p:cNvPicPr>
          <p:nvPr/>
        </p:nvPicPr>
        <p:blipFill>
          <a:blip r:embed="rId2">
            <a:extLst/>
          </a:blip>
          <a:stretch>
            <a:fillRect/>
          </a:stretch>
        </p:blipFill>
        <p:spPr>
          <a:xfrm>
            <a:off x="17450536" y="3548443"/>
            <a:ext cx="1229393" cy="352235"/>
          </a:xfrm>
          <a:prstGeom prst="rect">
            <a:avLst/>
          </a:prstGeom>
        </p:spPr>
      </p:pic>
      <p:sp>
        <p:nvSpPr>
          <p:cNvPr id="384" name="Data"/>
          <p:cNvSpPr/>
          <p:nvPr/>
        </p:nvSpPr>
        <p:spPr>
          <a:xfrm>
            <a:off x="18646699" y="3190559"/>
            <a:ext cx="2108370"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385" name="Line"/>
          <p:cNvSpPr/>
          <p:nvPr/>
        </p:nvSpPr>
        <p:spPr>
          <a:xfrm flipV="1">
            <a:off x="19700884" y="3190559"/>
            <a:ext cx="1" cy="1068503"/>
          </a:xfrm>
          <a:prstGeom prst="line">
            <a:avLst/>
          </a:prstGeom>
          <a:ln w="25400">
            <a:solidFill>
              <a:srgbClr val="FFFFFF"/>
            </a:solidFill>
            <a:miter lim="400000"/>
          </a:ln>
        </p:spPr>
        <p:txBody>
          <a:bodyPr lIns="50800" tIns="50800" rIns="50800" bIns="50800" anchor="ctr"/>
          <a:lstStyle/>
          <a:p>
            <a:endParaRPr/>
          </a:p>
        </p:txBody>
      </p:sp>
      <p:pic>
        <p:nvPicPr>
          <p:cNvPr id="386" name="Line Line" descr="Line Line"/>
          <p:cNvPicPr>
            <a:picLocks/>
          </p:cNvPicPr>
          <p:nvPr/>
        </p:nvPicPr>
        <p:blipFill>
          <a:blip r:embed="rId3">
            <a:extLst/>
          </a:blip>
          <a:stretch>
            <a:fillRect/>
          </a:stretch>
        </p:blipFill>
        <p:spPr>
          <a:xfrm>
            <a:off x="20236471" y="3577234"/>
            <a:ext cx="1229393" cy="295654"/>
          </a:xfrm>
          <a:prstGeom prst="rect">
            <a:avLst/>
          </a:prstGeom>
        </p:spPr>
      </p:pic>
      <p:pic>
        <p:nvPicPr>
          <p:cNvPr id="388" name="Line Line" descr="Line Line"/>
          <p:cNvPicPr>
            <a:picLocks/>
          </p:cNvPicPr>
          <p:nvPr/>
        </p:nvPicPr>
        <p:blipFill>
          <a:blip r:embed="rId4">
            <a:extLst/>
          </a:blip>
          <a:stretch>
            <a:fillRect/>
          </a:stretch>
        </p:blipFill>
        <p:spPr>
          <a:xfrm rot="5400000">
            <a:off x="20692336" y="4324829"/>
            <a:ext cx="1352440" cy="76201"/>
          </a:xfrm>
          <a:prstGeom prst="rect">
            <a:avLst/>
          </a:prstGeom>
        </p:spPr>
      </p:pic>
      <p:pic>
        <p:nvPicPr>
          <p:cNvPr id="390" name="Line Line" descr="Line Line"/>
          <p:cNvPicPr>
            <a:picLocks/>
          </p:cNvPicPr>
          <p:nvPr/>
        </p:nvPicPr>
        <p:blipFill>
          <a:blip r:embed="rId5">
            <a:extLst/>
          </a:blip>
          <a:stretch>
            <a:fillRect/>
          </a:stretch>
        </p:blipFill>
        <p:spPr>
          <a:xfrm>
            <a:off x="14664601" y="3548693"/>
            <a:ext cx="1314003" cy="352235"/>
          </a:xfrm>
          <a:prstGeom prst="rect">
            <a:avLst/>
          </a:prstGeom>
        </p:spPr>
      </p:pic>
      <p:pic>
        <p:nvPicPr>
          <p:cNvPr id="392" name="Line Line" descr="Line Line"/>
          <p:cNvPicPr>
            <a:picLocks/>
          </p:cNvPicPr>
          <p:nvPr/>
        </p:nvPicPr>
        <p:blipFill>
          <a:blip r:embed="rId6">
            <a:extLst/>
          </a:blip>
          <a:stretch>
            <a:fillRect/>
          </a:stretch>
        </p:blipFill>
        <p:spPr>
          <a:xfrm>
            <a:off x="20794527" y="4993080"/>
            <a:ext cx="1148059" cy="76201"/>
          </a:xfrm>
          <a:prstGeom prst="rect">
            <a:avLst/>
          </a:prstGeom>
        </p:spPr>
      </p:pic>
      <p:pic>
        <p:nvPicPr>
          <p:cNvPr id="394" name="Line Line" descr="Line Line"/>
          <p:cNvPicPr>
            <a:picLocks/>
          </p:cNvPicPr>
          <p:nvPr/>
        </p:nvPicPr>
        <p:blipFill>
          <a:blip r:embed="rId7">
            <a:extLst/>
          </a:blip>
          <a:stretch>
            <a:fillRect/>
          </a:stretch>
        </p:blipFill>
        <p:spPr>
          <a:xfrm rot="10800000">
            <a:off x="21097140" y="5454123"/>
            <a:ext cx="542833" cy="76201"/>
          </a:xfrm>
          <a:prstGeom prst="rect">
            <a:avLst/>
          </a:prstGeom>
        </p:spPr>
      </p:pic>
      <p:pic>
        <p:nvPicPr>
          <p:cNvPr id="396" name="Line Line" descr="Line Line"/>
          <p:cNvPicPr>
            <a:picLocks/>
          </p:cNvPicPr>
          <p:nvPr/>
        </p:nvPicPr>
        <p:blipFill>
          <a:blip r:embed="rId7">
            <a:extLst/>
          </a:blip>
          <a:stretch>
            <a:fillRect/>
          </a:stretch>
        </p:blipFill>
        <p:spPr>
          <a:xfrm rot="10800000">
            <a:off x="21097140" y="5945297"/>
            <a:ext cx="542833" cy="76201"/>
          </a:xfrm>
          <a:prstGeom prst="rect">
            <a:avLst/>
          </a:prstGeom>
        </p:spPr>
      </p:pic>
      <p:sp>
        <p:nvSpPr>
          <p:cNvPr id="398" name="Oval"/>
          <p:cNvSpPr/>
          <p:nvPr/>
        </p:nvSpPr>
        <p:spPr>
          <a:xfrm>
            <a:off x="966226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399" name="Oval"/>
          <p:cNvSpPr/>
          <p:nvPr/>
        </p:nvSpPr>
        <p:spPr>
          <a:xfrm>
            <a:off x="10368336"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00" name="Oval"/>
          <p:cNvSpPr/>
          <p:nvPr/>
        </p:nvSpPr>
        <p:spPr>
          <a:xfrm>
            <a:off x="1133471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01" name="Oval"/>
          <p:cNvSpPr/>
          <p:nvPr/>
        </p:nvSpPr>
        <p:spPr>
          <a:xfrm>
            <a:off x="11942550"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02" name="Oval"/>
          <p:cNvSpPr/>
          <p:nvPr/>
        </p:nvSpPr>
        <p:spPr>
          <a:xfrm>
            <a:off x="13010283"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03" name="Oval"/>
          <p:cNvSpPr/>
          <p:nvPr/>
        </p:nvSpPr>
        <p:spPr>
          <a:xfrm>
            <a:off x="13973237" y="3576983"/>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04" name="Head,Current"/>
          <p:cNvSpPr/>
          <p:nvPr/>
        </p:nvSpPr>
        <p:spPr>
          <a:xfrm>
            <a:off x="1500641" y="5449146"/>
            <a:ext cx="2894565"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Head,Current</a:t>
            </a:r>
          </a:p>
        </p:txBody>
      </p:sp>
      <p:pic>
        <p:nvPicPr>
          <p:cNvPr id="405" name="Line Line" descr="Line Line"/>
          <p:cNvPicPr>
            <a:picLocks/>
          </p:cNvPicPr>
          <p:nvPr/>
        </p:nvPicPr>
        <p:blipFill>
          <a:blip r:embed="rId8">
            <a:extLst/>
          </a:blip>
          <a:stretch>
            <a:fillRect/>
          </a:stretch>
        </p:blipFill>
        <p:spPr>
          <a:xfrm rot="16200000">
            <a:off x="1669247" y="4929921"/>
            <a:ext cx="1771158" cy="352235"/>
          </a:xfrm>
          <a:prstGeom prst="rect">
            <a:avLst/>
          </a:prstGeom>
        </p:spPr>
      </p:pic>
      <p:sp>
        <p:nvSpPr>
          <p:cNvPr id="407" name="Tail"/>
          <p:cNvSpPr/>
          <p:nvPr/>
        </p:nvSpPr>
        <p:spPr>
          <a:xfrm>
            <a:off x="18626892" y="5357175"/>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Tail</a:t>
            </a:r>
          </a:p>
        </p:txBody>
      </p:sp>
      <p:pic>
        <p:nvPicPr>
          <p:cNvPr id="408" name="Line Line" descr="Line Line"/>
          <p:cNvPicPr>
            <a:picLocks/>
          </p:cNvPicPr>
          <p:nvPr/>
        </p:nvPicPr>
        <p:blipFill>
          <a:blip r:embed="rId8">
            <a:extLst/>
          </a:blip>
          <a:stretch>
            <a:fillRect/>
          </a:stretch>
        </p:blipFill>
        <p:spPr>
          <a:xfrm rot="16200000">
            <a:off x="18795498" y="4837950"/>
            <a:ext cx="1771158" cy="352234"/>
          </a:xfrm>
          <a:prstGeom prst="rect">
            <a:avLst/>
          </a:prstGeom>
        </p:spPr>
      </p:pic>
      <p:sp>
        <p:nvSpPr>
          <p:cNvPr id="410" name="Data"/>
          <p:cNvSpPr/>
          <p:nvPr/>
        </p:nvSpPr>
        <p:spPr>
          <a:xfrm>
            <a:off x="1565078"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11" name="Line"/>
          <p:cNvSpPr/>
          <p:nvPr/>
        </p:nvSpPr>
        <p:spPr>
          <a:xfrm flipV="1">
            <a:off x="2619262" y="6695971"/>
            <a:ext cx="1" cy="1068503"/>
          </a:xfrm>
          <a:prstGeom prst="line">
            <a:avLst/>
          </a:prstGeom>
          <a:ln w="25400">
            <a:solidFill>
              <a:srgbClr val="FFFFFF"/>
            </a:solidFill>
            <a:miter lim="400000"/>
          </a:ln>
        </p:spPr>
        <p:txBody>
          <a:bodyPr lIns="50800" tIns="50800" rIns="50800" bIns="50800" anchor="ctr"/>
          <a:lstStyle/>
          <a:p>
            <a:endParaRPr/>
          </a:p>
        </p:txBody>
      </p:sp>
      <p:pic>
        <p:nvPicPr>
          <p:cNvPr id="412" name="Line Line" descr="Line Line"/>
          <p:cNvPicPr>
            <a:picLocks/>
          </p:cNvPicPr>
          <p:nvPr/>
        </p:nvPicPr>
        <p:blipFill>
          <a:blip r:embed="rId2">
            <a:extLst/>
          </a:blip>
          <a:stretch>
            <a:fillRect/>
          </a:stretch>
        </p:blipFill>
        <p:spPr>
          <a:xfrm>
            <a:off x="3092286" y="7053855"/>
            <a:ext cx="1229393" cy="352234"/>
          </a:xfrm>
          <a:prstGeom prst="rect">
            <a:avLst/>
          </a:prstGeom>
        </p:spPr>
      </p:pic>
      <p:sp>
        <p:nvSpPr>
          <p:cNvPr id="414" name="Data"/>
          <p:cNvSpPr/>
          <p:nvPr/>
        </p:nvSpPr>
        <p:spPr>
          <a:xfrm>
            <a:off x="4288450"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15" name="Line"/>
          <p:cNvSpPr/>
          <p:nvPr/>
        </p:nvSpPr>
        <p:spPr>
          <a:xfrm flipV="1">
            <a:off x="5342635" y="6695971"/>
            <a:ext cx="1" cy="1068503"/>
          </a:xfrm>
          <a:prstGeom prst="line">
            <a:avLst/>
          </a:prstGeom>
          <a:ln w="25400">
            <a:solidFill>
              <a:srgbClr val="FFFFFF"/>
            </a:solidFill>
            <a:miter lim="400000"/>
          </a:ln>
        </p:spPr>
        <p:txBody>
          <a:bodyPr lIns="50800" tIns="50800" rIns="50800" bIns="50800" anchor="ctr"/>
          <a:lstStyle/>
          <a:p>
            <a:endParaRPr/>
          </a:p>
        </p:txBody>
      </p:sp>
      <p:pic>
        <p:nvPicPr>
          <p:cNvPr id="416" name="Line Line" descr="Line Line"/>
          <p:cNvPicPr>
            <a:picLocks/>
          </p:cNvPicPr>
          <p:nvPr/>
        </p:nvPicPr>
        <p:blipFill>
          <a:blip r:embed="rId2">
            <a:extLst/>
          </a:blip>
          <a:stretch>
            <a:fillRect/>
          </a:stretch>
        </p:blipFill>
        <p:spPr>
          <a:xfrm>
            <a:off x="5753095" y="7054105"/>
            <a:ext cx="1229393" cy="352235"/>
          </a:xfrm>
          <a:prstGeom prst="rect">
            <a:avLst/>
          </a:prstGeom>
        </p:spPr>
      </p:pic>
      <p:sp>
        <p:nvSpPr>
          <p:cNvPr id="418" name="Data"/>
          <p:cNvSpPr/>
          <p:nvPr/>
        </p:nvSpPr>
        <p:spPr>
          <a:xfrm>
            <a:off x="7011822"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19" name="Line"/>
          <p:cNvSpPr/>
          <p:nvPr/>
        </p:nvSpPr>
        <p:spPr>
          <a:xfrm flipV="1">
            <a:off x="8066007" y="6695971"/>
            <a:ext cx="1" cy="1068503"/>
          </a:xfrm>
          <a:prstGeom prst="line">
            <a:avLst/>
          </a:prstGeom>
          <a:ln w="25400">
            <a:solidFill>
              <a:srgbClr val="FFFFFF"/>
            </a:solidFill>
            <a:miter lim="400000"/>
          </a:ln>
        </p:spPr>
        <p:txBody>
          <a:bodyPr lIns="50800" tIns="50800" rIns="50800" bIns="50800" anchor="ctr"/>
          <a:lstStyle/>
          <a:p>
            <a:endParaRPr/>
          </a:p>
        </p:txBody>
      </p:sp>
      <p:pic>
        <p:nvPicPr>
          <p:cNvPr id="420" name="Line Line" descr="Line Line"/>
          <p:cNvPicPr>
            <a:picLocks/>
          </p:cNvPicPr>
          <p:nvPr/>
        </p:nvPicPr>
        <p:blipFill>
          <a:blip r:embed="rId2">
            <a:extLst/>
          </a:blip>
          <a:stretch>
            <a:fillRect/>
          </a:stretch>
        </p:blipFill>
        <p:spPr>
          <a:xfrm>
            <a:off x="8539031" y="7053855"/>
            <a:ext cx="1229393" cy="352234"/>
          </a:xfrm>
          <a:prstGeom prst="rect">
            <a:avLst/>
          </a:prstGeom>
        </p:spPr>
      </p:pic>
      <p:sp>
        <p:nvSpPr>
          <p:cNvPr id="422" name="Data"/>
          <p:cNvSpPr/>
          <p:nvPr/>
        </p:nvSpPr>
        <p:spPr>
          <a:xfrm>
            <a:off x="15987763"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23" name="Line"/>
          <p:cNvSpPr/>
          <p:nvPr/>
        </p:nvSpPr>
        <p:spPr>
          <a:xfrm flipV="1">
            <a:off x="17041949" y="6695971"/>
            <a:ext cx="1" cy="1068503"/>
          </a:xfrm>
          <a:prstGeom prst="line">
            <a:avLst/>
          </a:prstGeom>
          <a:ln w="25400">
            <a:solidFill>
              <a:srgbClr val="FFFFFF"/>
            </a:solidFill>
            <a:miter lim="400000"/>
          </a:ln>
        </p:spPr>
        <p:txBody>
          <a:bodyPr lIns="50800" tIns="50800" rIns="50800" bIns="50800" anchor="ctr"/>
          <a:lstStyle/>
          <a:p>
            <a:endParaRPr/>
          </a:p>
        </p:txBody>
      </p:sp>
      <p:pic>
        <p:nvPicPr>
          <p:cNvPr id="424" name="Line Line" descr="Line Line"/>
          <p:cNvPicPr>
            <a:picLocks/>
          </p:cNvPicPr>
          <p:nvPr/>
        </p:nvPicPr>
        <p:blipFill>
          <a:blip r:embed="rId2">
            <a:extLst/>
          </a:blip>
          <a:stretch>
            <a:fillRect/>
          </a:stretch>
        </p:blipFill>
        <p:spPr>
          <a:xfrm>
            <a:off x="17514972" y="7053855"/>
            <a:ext cx="1229393" cy="352234"/>
          </a:xfrm>
          <a:prstGeom prst="rect">
            <a:avLst/>
          </a:prstGeom>
        </p:spPr>
      </p:pic>
      <p:sp>
        <p:nvSpPr>
          <p:cNvPr id="426" name="Data"/>
          <p:cNvSpPr/>
          <p:nvPr/>
        </p:nvSpPr>
        <p:spPr>
          <a:xfrm>
            <a:off x="18711135"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27" name="Line"/>
          <p:cNvSpPr/>
          <p:nvPr/>
        </p:nvSpPr>
        <p:spPr>
          <a:xfrm flipV="1">
            <a:off x="19765320" y="6695971"/>
            <a:ext cx="1" cy="1068503"/>
          </a:xfrm>
          <a:prstGeom prst="line">
            <a:avLst/>
          </a:prstGeom>
          <a:ln w="25400">
            <a:solidFill>
              <a:srgbClr val="FFFFFF"/>
            </a:solidFill>
            <a:miter lim="400000"/>
          </a:ln>
        </p:spPr>
        <p:txBody>
          <a:bodyPr lIns="50800" tIns="50800" rIns="50800" bIns="50800" anchor="ctr"/>
          <a:lstStyle/>
          <a:p>
            <a:endParaRPr/>
          </a:p>
        </p:txBody>
      </p:sp>
      <p:pic>
        <p:nvPicPr>
          <p:cNvPr id="428" name="Line Line" descr="Line Line"/>
          <p:cNvPicPr>
            <a:picLocks/>
          </p:cNvPicPr>
          <p:nvPr/>
        </p:nvPicPr>
        <p:blipFill>
          <a:blip r:embed="rId9">
            <a:extLst/>
          </a:blip>
          <a:stretch>
            <a:fillRect/>
          </a:stretch>
        </p:blipFill>
        <p:spPr>
          <a:xfrm>
            <a:off x="20387042" y="7050648"/>
            <a:ext cx="735977" cy="352234"/>
          </a:xfrm>
          <a:prstGeom prst="rect">
            <a:avLst/>
          </a:prstGeom>
        </p:spPr>
      </p:pic>
      <p:pic>
        <p:nvPicPr>
          <p:cNvPr id="430" name="Line Line" descr="Line Line"/>
          <p:cNvPicPr>
            <a:picLocks/>
          </p:cNvPicPr>
          <p:nvPr/>
        </p:nvPicPr>
        <p:blipFill>
          <a:blip r:embed="rId5">
            <a:extLst/>
          </a:blip>
          <a:stretch>
            <a:fillRect/>
          </a:stretch>
        </p:blipFill>
        <p:spPr>
          <a:xfrm>
            <a:off x="14729037" y="7054105"/>
            <a:ext cx="1314003" cy="352235"/>
          </a:xfrm>
          <a:prstGeom prst="rect">
            <a:avLst/>
          </a:prstGeom>
        </p:spPr>
      </p:pic>
      <p:sp>
        <p:nvSpPr>
          <p:cNvPr id="432" name="Oval"/>
          <p:cNvSpPr/>
          <p:nvPr/>
        </p:nvSpPr>
        <p:spPr>
          <a:xfrm>
            <a:off x="9726704"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33" name="Oval"/>
          <p:cNvSpPr/>
          <p:nvPr/>
        </p:nvSpPr>
        <p:spPr>
          <a:xfrm>
            <a:off x="10432773"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34" name="Oval"/>
          <p:cNvSpPr/>
          <p:nvPr/>
        </p:nvSpPr>
        <p:spPr>
          <a:xfrm>
            <a:off x="11399154"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35" name="Oval"/>
          <p:cNvSpPr/>
          <p:nvPr/>
        </p:nvSpPr>
        <p:spPr>
          <a:xfrm>
            <a:off x="12006987"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36" name="Oval"/>
          <p:cNvSpPr/>
          <p:nvPr/>
        </p:nvSpPr>
        <p:spPr>
          <a:xfrm>
            <a:off x="13074719" y="7082395"/>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37" name="Oval"/>
          <p:cNvSpPr/>
          <p:nvPr/>
        </p:nvSpPr>
        <p:spPr>
          <a:xfrm>
            <a:off x="14037673" y="7082395"/>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38" name="Head"/>
          <p:cNvSpPr/>
          <p:nvPr/>
        </p:nvSpPr>
        <p:spPr>
          <a:xfrm>
            <a:off x="1565078" y="895455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Head</a:t>
            </a:r>
          </a:p>
        </p:txBody>
      </p:sp>
      <p:pic>
        <p:nvPicPr>
          <p:cNvPr id="439" name="Line Line" descr="Line Line"/>
          <p:cNvPicPr>
            <a:picLocks/>
          </p:cNvPicPr>
          <p:nvPr/>
        </p:nvPicPr>
        <p:blipFill>
          <a:blip r:embed="rId8">
            <a:extLst/>
          </a:blip>
          <a:stretch>
            <a:fillRect/>
          </a:stretch>
        </p:blipFill>
        <p:spPr>
          <a:xfrm rot="16200000">
            <a:off x="1733684" y="8435333"/>
            <a:ext cx="1771158" cy="352235"/>
          </a:xfrm>
          <a:prstGeom prst="rect">
            <a:avLst/>
          </a:prstGeom>
        </p:spPr>
      </p:pic>
      <p:sp>
        <p:nvSpPr>
          <p:cNvPr id="441" name="Tail"/>
          <p:cNvSpPr/>
          <p:nvPr/>
        </p:nvSpPr>
        <p:spPr>
          <a:xfrm>
            <a:off x="18691328" y="8862587"/>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Tail</a:t>
            </a:r>
          </a:p>
        </p:txBody>
      </p:sp>
      <p:pic>
        <p:nvPicPr>
          <p:cNvPr id="442" name="Line Line" descr="Line Line"/>
          <p:cNvPicPr>
            <a:picLocks/>
          </p:cNvPicPr>
          <p:nvPr/>
        </p:nvPicPr>
        <p:blipFill>
          <a:blip r:embed="rId8">
            <a:extLst/>
          </a:blip>
          <a:stretch>
            <a:fillRect/>
          </a:stretch>
        </p:blipFill>
        <p:spPr>
          <a:xfrm rot="16200000">
            <a:off x="18859934" y="8343362"/>
            <a:ext cx="1771158" cy="352234"/>
          </a:xfrm>
          <a:prstGeom prst="rect">
            <a:avLst/>
          </a:prstGeom>
        </p:spPr>
      </p:pic>
      <p:sp>
        <p:nvSpPr>
          <p:cNvPr id="444" name="Data"/>
          <p:cNvSpPr/>
          <p:nvPr/>
        </p:nvSpPr>
        <p:spPr>
          <a:xfrm>
            <a:off x="21003654" y="6695971"/>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45" name="Line"/>
          <p:cNvSpPr/>
          <p:nvPr/>
        </p:nvSpPr>
        <p:spPr>
          <a:xfrm flipV="1">
            <a:off x="22057839" y="6695971"/>
            <a:ext cx="1" cy="1068503"/>
          </a:xfrm>
          <a:prstGeom prst="line">
            <a:avLst/>
          </a:prstGeom>
          <a:ln w="25400">
            <a:solidFill>
              <a:srgbClr val="FFFFFF"/>
            </a:solidFill>
            <a:miter lim="400000"/>
          </a:ln>
        </p:spPr>
        <p:txBody>
          <a:bodyPr lIns="50800" tIns="50800" rIns="50800" bIns="50800" anchor="ctr"/>
          <a:lstStyle/>
          <a:p>
            <a:endParaRPr/>
          </a:p>
        </p:txBody>
      </p:sp>
      <p:pic>
        <p:nvPicPr>
          <p:cNvPr id="446" name="Line Line" descr="Line Line"/>
          <p:cNvPicPr>
            <a:picLocks/>
          </p:cNvPicPr>
          <p:nvPr/>
        </p:nvPicPr>
        <p:blipFill>
          <a:blip r:embed="rId3">
            <a:extLst/>
          </a:blip>
          <a:stretch>
            <a:fillRect/>
          </a:stretch>
        </p:blipFill>
        <p:spPr>
          <a:xfrm>
            <a:off x="22593427" y="7082645"/>
            <a:ext cx="1229393" cy="295655"/>
          </a:xfrm>
          <a:prstGeom prst="rect">
            <a:avLst/>
          </a:prstGeom>
        </p:spPr>
      </p:pic>
      <p:pic>
        <p:nvPicPr>
          <p:cNvPr id="448" name="Line Line" descr="Line Line"/>
          <p:cNvPicPr>
            <a:picLocks/>
          </p:cNvPicPr>
          <p:nvPr/>
        </p:nvPicPr>
        <p:blipFill>
          <a:blip r:embed="rId4">
            <a:extLst/>
          </a:blip>
          <a:stretch>
            <a:fillRect/>
          </a:stretch>
        </p:blipFill>
        <p:spPr>
          <a:xfrm rot="5400000">
            <a:off x="23049292" y="7830241"/>
            <a:ext cx="1352439" cy="76201"/>
          </a:xfrm>
          <a:prstGeom prst="rect">
            <a:avLst/>
          </a:prstGeom>
        </p:spPr>
      </p:pic>
      <p:pic>
        <p:nvPicPr>
          <p:cNvPr id="450" name="Line Line" descr="Line Line"/>
          <p:cNvPicPr>
            <a:picLocks/>
          </p:cNvPicPr>
          <p:nvPr/>
        </p:nvPicPr>
        <p:blipFill>
          <a:blip r:embed="rId6">
            <a:extLst/>
          </a:blip>
          <a:stretch>
            <a:fillRect/>
          </a:stretch>
        </p:blipFill>
        <p:spPr>
          <a:xfrm>
            <a:off x="23151482" y="8498492"/>
            <a:ext cx="1148059" cy="76201"/>
          </a:xfrm>
          <a:prstGeom prst="rect">
            <a:avLst/>
          </a:prstGeom>
        </p:spPr>
      </p:pic>
      <p:pic>
        <p:nvPicPr>
          <p:cNvPr id="452" name="Line Line" descr="Line Line"/>
          <p:cNvPicPr>
            <a:picLocks/>
          </p:cNvPicPr>
          <p:nvPr/>
        </p:nvPicPr>
        <p:blipFill>
          <a:blip r:embed="rId7">
            <a:extLst/>
          </a:blip>
          <a:stretch>
            <a:fillRect/>
          </a:stretch>
        </p:blipFill>
        <p:spPr>
          <a:xfrm rot="10800000">
            <a:off x="23454095" y="8959535"/>
            <a:ext cx="542833" cy="76201"/>
          </a:xfrm>
          <a:prstGeom prst="rect">
            <a:avLst/>
          </a:prstGeom>
        </p:spPr>
      </p:pic>
      <p:pic>
        <p:nvPicPr>
          <p:cNvPr id="454" name="Line Line" descr="Line Line"/>
          <p:cNvPicPr>
            <a:picLocks/>
          </p:cNvPicPr>
          <p:nvPr/>
        </p:nvPicPr>
        <p:blipFill>
          <a:blip r:embed="rId7">
            <a:extLst/>
          </a:blip>
          <a:stretch>
            <a:fillRect/>
          </a:stretch>
        </p:blipFill>
        <p:spPr>
          <a:xfrm rot="10800000">
            <a:off x="23454095" y="9450709"/>
            <a:ext cx="542833" cy="76201"/>
          </a:xfrm>
          <a:prstGeom prst="rect">
            <a:avLst/>
          </a:prstGeom>
        </p:spPr>
      </p:pic>
      <p:sp>
        <p:nvSpPr>
          <p:cNvPr id="456" name="Data"/>
          <p:cNvSpPr/>
          <p:nvPr/>
        </p:nvSpPr>
        <p:spPr>
          <a:xfrm>
            <a:off x="1535670"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57" name="Line"/>
          <p:cNvSpPr/>
          <p:nvPr/>
        </p:nvSpPr>
        <p:spPr>
          <a:xfrm flipV="1">
            <a:off x="2589855" y="10200881"/>
            <a:ext cx="1" cy="1068504"/>
          </a:xfrm>
          <a:prstGeom prst="line">
            <a:avLst/>
          </a:prstGeom>
          <a:ln w="25400">
            <a:solidFill>
              <a:srgbClr val="FFFFFF"/>
            </a:solidFill>
            <a:miter lim="400000"/>
          </a:ln>
        </p:spPr>
        <p:txBody>
          <a:bodyPr lIns="50800" tIns="50800" rIns="50800" bIns="50800" anchor="ctr"/>
          <a:lstStyle/>
          <a:p>
            <a:endParaRPr/>
          </a:p>
        </p:txBody>
      </p:sp>
      <p:pic>
        <p:nvPicPr>
          <p:cNvPr id="458" name="Line Line" descr="Line Line"/>
          <p:cNvPicPr>
            <a:picLocks/>
          </p:cNvPicPr>
          <p:nvPr/>
        </p:nvPicPr>
        <p:blipFill>
          <a:blip r:embed="rId2">
            <a:extLst/>
          </a:blip>
          <a:stretch>
            <a:fillRect/>
          </a:stretch>
        </p:blipFill>
        <p:spPr>
          <a:xfrm>
            <a:off x="3062878" y="10558766"/>
            <a:ext cx="1229393" cy="352234"/>
          </a:xfrm>
          <a:prstGeom prst="rect">
            <a:avLst/>
          </a:prstGeom>
        </p:spPr>
      </p:pic>
      <p:sp>
        <p:nvSpPr>
          <p:cNvPr id="460" name="Data"/>
          <p:cNvSpPr/>
          <p:nvPr/>
        </p:nvSpPr>
        <p:spPr>
          <a:xfrm>
            <a:off x="4259042"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61" name="Line"/>
          <p:cNvSpPr/>
          <p:nvPr/>
        </p:nvSpPr>
        <p:spPr>
          <a:xfrm flipV="1">
            <a:off x="5313227" y="10200881"/>
            <a:ext cx="1" cy="1068504"/>
          </a:xfrm>
          <a:prstGeom prst="line">
            <a:avLst/>
          </a:prstGeom>
          <a:ln w="25400">
            <a:solidFill>
              <a:srgbClr val="FFFFFF"/>
            </a:solidFill>
            <a:miter lim="400000"/>
          </a:ln>
        </p:spPr>
        <p:txBody>
          <a:bodyPr lIns="50800" tIns="50800" rIns="50800" bIns="50800" anchor="ctr"/>
          <a:lstStyle/>
          <a:p>
            <a:endParaRPr/>
          </a:p>
        </p:txBody>
      </p:sp>
      <p:pic>
        <p:nvPicPr>
          <p:cNvPr id="462" name="Line Line" descr="Line Line"/>
          <p:cNvPicPr>
            <a:picLocks/>
          </p:cNvPicPr>
          <p:nvPr/>
        </p:nvPicPr>
        <p:blipFill>
          <a:blip r:embed="rId2">
            <a:extLst/>
          </a:blip>
          <a:stretch>
            <a:fillRect/>
          </a:stretch>
        </p:blipFill>
        <p:spPr>
          <a:xfrm>
            <a:off x="5723687" y="10559016"/>
            <a:ext cx="1229393" cy="352234"/>
          </a:xfrm>
          <a:prstGeom prst="rect">
            <a:avLst/>
          </a:prstGeom>
        </p:spPr>
      </p:pic>
      <p:sp>
        <p:nvSpPr>
          <p:cNvPr id="464" name="Data"/>
          <p:cNvSpPr/>
          <p:nvPr/>
        </p:nvSpPr>
        <p:spPr>
          <a:xfrm>
            <a:off x="6982414"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65" name="Line"/>
          <p:cNvSpPr/>
          <p:nvPr/>
        </p:nvSpPr>
        <p:spPr>
          <a:xfrm flipV="1">
            <a:off x="8036599" y="10200881"/>
            <a:ext cx="1" cy="1068504"/>
          </a:xfrm>
          <a:prstGeom prst="line">
            <a:avLst/>
          </a:prstGeom>
          <a:ln w="25400">
            <a:solidFill>
              <a:srgbClr val="FFFFFF"/>
            </a:solidFill>
            <a:miter lim="400000"/>
          </a:ln>
        </p:spPr>
        <p:txBody>
          <a:bodyPr lIns="50800" tIns="50800" rIns="50800" bIns="50800" anchor="ctr"/>
          <a:lstStyle/>
          <a:p>
            <a:endParaRPr/>
          </a:p>
        </p:txBody>
      </p:sp>
      <p:pic>
        <p:nvPicPr>
          <p:cNvPr id="466" name="Line Line" descr="Line Line"/>
          <p:cNvPicPr>
            <a:picLocks/>
          </p:cNvPicPr>
          <p:nvPr/>
        </p:nvPicPr>
        <p:blipFill>
          <a:blip r:embed="rId2">
            <a:extLst/>
          </a:blip>
          <a:stretch>
            <a:fillRect/>
          </a:stretch>
        </p:blipFill>
        <p:spPr>
          <a:xfrm>
            <a:off x="8509623" y="10558766"/>
            <a:ext cx="1229393" cy="352234"/>
          </a:xfrm>
          <a:prstGeom prst="rect">
            <a:avLst/>
          </a:prstGeom>
        </p:spPr>
      </p:pic>
      <p:sp>
        <p:nvSpPr>
          <p:cNvPr id="468" name="Data"/>
          <p:cNvSpPr/>
          <p:nvPr/>
        </p:nvSpPr>
        <p:spPr>
          <a:xfrm>
            <a:off x="15958356"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69" name="Line"/>
          <p:cNvSpPr/>
          <p:nvPr/>
        </p:nvSpPr>
        <p:spPr>
          <a:xfrm flipV="1">
            <a:off x="17012541" y="10200881"/>
            <a:ext cx="1" cy="1068504"/>
          </a:xfrm>
          <a:prstGeom prst="line">
            <a:avLst/>
          </a:prstGeom>
          <a:ln w="25400">
            <a:solidFill>
              <a:srgbClr val="FFFFFF"/>
            </a:solidFill>
            <a:miter lim="400000"/>
          </a:ln>
        </p:spPr>
        <p:txBody>
          <a:bodyPr lIns="50800" tIns="50800" rIns="50800" bIns="50800" anchor="ctr"/>
          <a:lstStyle/>
          <a:p>
            <a:endParaRPr/>
          </a:p>
        </p:txBody>
      </p:sp>
      <p:pic>
        <p:nvPicPr>
          <p:cNvPr id="470" name="Line Line" descr="Line Line"/>
          <p:cNvPicPr>
            <a:picLocks/>
          </p:cNvPicPr>
          <p:nvPr/>
        </p:nvPicPr>
        <p:blipFill>
          <a:blip r:embed="rId2">
            <a:extLst/>
          </a:blip>
          <a:stretch>
            <a:fillRect/>
          </a:stretch>
        </p:blipFill>
        <p:spPr>
          <a:xfrm>
            <a:off x="17485565" y="10558766"/>
            <a:ext cx="1229393" cy="352234"/>
          </a:xfrm>
          <a:prstGeom prst="rect">
            <a:avLst/>
          </a:prstGeom>
        </p:spPr>
      </p:pic>
      <p:sp>
        <p:nvSpPr>
          <p:cNvPr id="472" name="Data"/>
          <p:cNvSpPr/>
          <p:nvPr/>
        </p:nvSpPr>
        <p:spPr>
          <a:xfrm>
            <a:off x="18681727"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73" name="Line"/>
          <p:cNvSpPr/>
          <p:nvPr/>
        </p:nvSpPr>
        <p:spPr>
          <a:xfrm flipV="1">
            <a:off x="19735913" y="10200881"/>
            <a:ext cx="1" cy="1068504"/>
          </a:xfrm>
          <a:prstGeom prst="line">
            <a:avLst/>
          </a:prstGeom>
          <a:ln w="25400">
            <a:solidFill>
              <a:srgbClr val="FFFFFF"/>
            </a:solidFill>
            <a:miter lim="400000"/>
          </a:ln>
        </p:spPr>
        <p:txBody>
          <a:bodyPr lIns="50800" tIns="50800" rIns="50800" bIns="50800" anchor="ctr"/>
          <a:lstStyle/>
          <a:p>
            <a:endParaRPr/>
          </a:p>
        </p:txBody>
      </p:sp>
      <p:pic>
        <p:nvPicPr>
          <p:cNvPr id="474" name="Line Line" descr="Line Line"/>
          <p:cNvPicPr>
            <a:picLocks/>
          </p:cNvPicPr>
          <p:nvPr/>
        </p:nvPicPr>
        <p:blipFill>
          <a:blip r:embed="rId9">
            <a:extLst/>
          </a:blip>
          <a:stretch>
            <a:fillRect/>
          </a:stretch>
        </p:blipFill>
        <p:spPr>
          <a:xfrm>
            <a:off x="20357634" y="10555559"/>
            <a:ext cx="735977" cy="352234"/>
          </a:xfrm>
          <a:prstGeom prst="rect">
            <a:avLst/>
          </a:prstGeom>
        </p:spPr>
      </p:pic>
      <p:pic>
        <p:nvPicPr>
          <p:cNvPr id="476" name="Line Line" descr="Line Line"/>
          <p:cNvPicPr>
            <a:picLocks/>
          </p:cNvPicPr>
          <p:nvPr/>
        </p:nvPicPr>
        <p:blipFill>
          <a:blip r:embed="rId5">
            <a:extLst/>
          </a:blip>
          <a:stretch>
            <a:fillRect/>
          </a:stretch>
        </p:blipFill>
        <p:spPr>
          <a:xfrm>
            <a:off x="14699629" y="10559016"/>
            <a:ext cx="1314004" cy="352234"/>
          </a:xfrm>
          <a:prstGeom prst="rect">
            <a:avLst/>
          </a:prstGeom>
        </p:spPr>
      </p:pic>
      <p:sp>
        <p:nvSpPr>
          <p:cNvPr id="478" name="Oval"/>
          <p:cNvSpPr/>
          <p:nvPr/>
        </p:nvSpPr>
        <p:spPr>
          <a:xfrm>
            <a:off x="9697296"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79" name="Oval"/>
          <p:cNvSpPr/>
          <p:nvPr/>
        </p:nvSpPr>
        <p:spPr>
          <a:xfrm>
            <a:off x="10403364"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80" name="Oval"/>
          <p:cNvSpPr/>
          <p:nvPr/>
        </p:nvSpPr>
        <p:spPr>
          <a:xfrm>
            <a:off x="11369746"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81" name="Oval"/>
          <p:cNvSpPr/>
          <p:nvPr/>
        </p:nvSpPr>
        <p:spPr>
          <a:xfrm>
            <a:off x="11977578"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82" name="Oval"/>
          <p:cNvSpPr/>
          <p:nvPr/>
        </p:nvSpPr>
        <p:spPr>
          <a:xfrm>
            <a:off x="13045312" y="10587306"/>
            <a:ext cx="260314"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83" name="Oval"/>
          <p:cNvSpPr/>
          <p:nvPr/>
        </p:nvSpPr>
        <p:spPr>
          <a:xfrm>
            <a:off x="14008265" y="10587306"/>
            <a:ext cx="260315" cy="295655"/>
          </a:xfrm>
          <a:prstGeom prst="ellipse">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endParaRPr/>
          </a:p>
        </p:txBody>
      </p:sp>
      <p:sp>
        <p:nvSpPr>
          <p:cNvPr id="484" name="Head"/>
          <p:cNvSpPr/>
          <p:nvPr/>
        </p:nvSpPr>
        <p:spPr>
          <a:xfrm>
            <a:off x="1535670" y="12459469"/>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Head</a:t>
            </a:r>
          </a:p>
        </p:txBody>
      </p:sp>
      <p:pic>
        <p:nvPicPr>
          <p:cNvPr id="485" name="Line Line" descr="Line Line"/>
          <p:cNvPicPr>
            <a:picLocks/>
          </p:cNvPicPr>
          <p:nvPr/>
        </p:nvPicPr>
        <p:blipFill>
          <a:blip r:embed="rId8">
            <a:extLst/>
          </a:blip>
          <a:stretch>
            <a:fillRect/>
          </a:stretch>
        </p:blipFill>
        <p:spPr>
          <a:xfrm rot="16200000">
            <a:off x="1704276" y="11940244"/>
            <a:ext cx="1771158" cy="352234"/>
          </a:xfrm>
          <a:prstGeom prst="rect">
            <a:avLst/>
          </a:prstGeom>
        </p:spPr>
      </p:pic>
      <p:sp>
        <p:nvSpPr>
          <p:cNvPr id="487" name="Tail"/>
          <p:cNvSpPr/>
          <p:nvPr/>
        </p:nvSpPr>
        <p:spPr>
          <a:xfrm>
            <a:off x="20798587" y="12367498"/>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Tail</a:t>
            </a:r>
          </a:p>
        </p:txBody>
      </p:sp>
      <p:pic>
        <p:nvPicPr>
          <p:cNvPr id="488" name="Line Line" descr="Line Line"/>
          <p:cNvPicPr>
            <a:picLocks/>
          </p:cNvPicPr>
          <p:nvPr/>
        </p:nvPicPr>
        <p:blipFill>
          <a:blip r:embed="rId8">
            <a:extLst/>
          </a:blip>
          <a:stretch>
            <a:fillRect/>
          </a:stretch>
        </p:blipFill>
        <p:spPr>
          <a:xfrm rot="16200000">
            <a:off x="20967193" y="11848273"/>
            <a:ext cx="1771158" cy="352234"/>
          </a:xfrm>
          <a:prstGeom prst="rect">
            <a:avLst/>
          </a:prstGeom>
        </p:spPr>
      </p:pic>
      <p:sp>
        <p:nvSpPr>
          <p:cNvPr id="490" name="Data"/>
          <p:cNvSpPr/>
          <p:nvPr/>
        </p:nvSpPr>
        <p:spPr>
          <a:xfrm>
            <a:off x="20974246" y="10200882"/>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Data  </a:t>
            </a:r>
          </a:p>
        </p:txBody>
      </p:sp>
      <p:sp>
        <p:nvSpPr>
          <p:cNvPr id="491" name="Line"/>
          <p:cNvSpPr/>
          <p:nvPr/>
        </p:nvSpPr>
        <p:spPr>
          <a:xfrm flipV="1">
            <a:off x="22028432" y="10200881"/>
            <a:ext cx="1" cy="1068504"/>
          </a:xfrm>
          <a:prstGeom prst="line">
            <a:avLst/>
          </a:prstGeom>
          <a:ln w="25400">
            <a:solidFill>
              <a:srgbClr val="FFFFFF"/>
            </a:solidFill>
            <a:miter lim="400000"/>
          </a:ln>
        </p:spPr>
        <p:txBody>
          <a:bodyPr lIns="50800" tIns="50800" rIns="50800" bIns="50800" anchor="ctr"/>
          <a:lstStyle/>
          <a:p>
            <a:endParaRPr/>
          </a:p>
        </p:txBody>
      </p:sp>
      <p:pic>
        <p:nvPicPr>
          <p:cNvPr id="492" name="Line Line" descr="Line Line"/>
          <p:cNvPicPr>
            <a:picLocks/>
          </p:cNvPicPr>
          <p:nvPr/>
        </p:nvPicPr>
        <p:blipFill>
          <a:blip r:embed="rId3">
            <a:extLst/>
          </a:blip>
          <a:stretch>
            <a:fillRect/>
          </a:stretch>
        </p:blipFill>
        <p:spPr>
          <a:xfrm>
            <a:off x="22564019" y="10587556"/>
            <a:ext cx="1229393" cy="295655"/>
          </a:xfrm>
          <a:prstGeom prst="rect">
            <a:avLst/>
          </a:prstGeom>
        </p:spPr>
      </p:pic>
      <p:pic>
        <p:nvPicPr>
          <p:cNvPr id="494" name="Line Line" descr="Line Line"/>
          <p:cNvPicPr>
            <a:picLocks/>
          </p:cNvPicPr>
          <p:nvPr/>
        </p:nvPicPr>
        <p:blipFill>
          <a:blip r:embed="rId4">
            <a:extLst/>
          </a:blip>
          <a:stretch>
            <a:fillRect/>
          </a:stretch>
        </p:blipFill>
        <p:spPr>
          <a:xfrm rot="5400000">
            <a:off x="23019884" y="11335152"/>
            <a:ext cx="1352439" cy="76201"/>
          </a:xfrm>
          <a:prstGeom prst="rect">
            <a:avLst/>
          </a:prstGeom>
        </p:spPr>
      </p:pic>
      <p:pic>
        <p:nvPicPr>
          <p:cNvPr id="496" name="Line Line" descr="Line Line"/>
          <p:cNvPicPr>
            <a:picLocks/>
          </p:cNvPicPr>
          <p:nvPr/>
        </p:nvPicPr>
        <p:blipFill>
          <a:blip r:embed="rId6">
            <a:extLst/>
          </a:blip>
          <a:stretch>
            <a:fillRect/>
          </a:stretch>
        </p:blipFill>
        <p:spPr>
          <a:xfrm>
            <a:off x="23122075" y="12003402"/>
            <a:ext cx="1148059" cy="76201"/>
          </a:xfrm>
          <a:prstGeom prst="rect">
            <a:avLst/>
          </a:prstGeom>
        </p:spPr>
      </p:pic>
      <p:pic>
        <p:nvPicPr>
          <p:cNvPr id="498" name="Line Line" descr="Line Line"/>
          <p:cNvPicPr>
            <a:picLocks/>
          </p:cNvPicPr>
          <p:nvPr/>
        </p:nvPicPr>
        <p:blipFill>
          <a:blip r:embed="rId7">
            <a:extLst/>
          </a:blip>
          <a:stretch>
            <a:fillRect/>
          </a:stretch>
        </p:blipFill>
        <p:spPr>
          <a:xfrm rot="10800000">
            <a:off x="23424688" y="12464446"/>
            <a:ext cx="542833" cy="76201"/>
          </a:xfrm>
          <a:prstGeom prst="rect">
            <a:avLst/>
          </a:prstGeom>
        </p:spPr>
      </p:pic>
      <p:pic>
        <p:nvPicPr>
          <p:cNvPr id="500" name="Line Line" descr="Line Line"/>
          <p:cNvPicPr>
            <a:picLocks/>
          </p:cNvPicPr>
          <p:nvPr/>
        </p:nvPicPr>
        <p:blipFill>
          <a:blip r:embed="rId7">
            <a:extLst/>
          </a:blip>
          <a:stretch>
            <a:fillRect/>
          </a:stretch>
        </p:blipFill>
        <p:spPr>
          <a:xfrm rot="10800000">
            <a:off x="23424688" y="12955620"/>
            <a:ext cx="542833" cy="76201"/>
          </a:xfrm>
          <a:prstGeom prst="rect">
            <a:avLst/>
          </a:prstGeom>
        </p:spPr>
      </p:pic>
      <p:sp>
        <p:nvSpPr>
          <p:cNvPr id="502" name="Current"/>
          <p:cNvSpPr/>
          <p:nvPr/>
        </p:nvSpPr>
        <p:spPr>
          <a:xfrm>
            <a:off x="4038197" y="8857954"/>
            <a:ext cx="2108371" cy="1068504"/>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Current</a:t>
            </a:r>
          </a:p>
        </p:txBody>
      </p:sp>
      <p:pic>
        <p:nvPicPr>
          <p:cNvPr id="503" name="Line Line" descr="Line Line"/>
          <p:cNvPicPr>
            <a:picLocks/>
          </p:cNvPicPr>
          <p:nvPr/>
        </p:nvPicPr>
        <p:blipFill>
          <a:blip r:embed="rId8">
            <a:extLst/>
          </a:blip>
          <a:stretch>
            <a:fillRect/>
          </a:stretch>
        </p:blipFill>
        <p:spPr>
          <a:xfrm rot="16200000">
            <a:off x="4206803" y="8338729"/>
            <a:ext cx="1771158" cy="352235"/>
          </a:xfrm>
          <a:prstGeom prst="rect">
            <a:avLst/>
          </a:prstGeom>
        </p:spPr>
      </p:pic>
      <p:sp>
        <p:nvSpPr>
          <p:cNvPr id="505" name="Current"/>
          <p:cNvSpPr/>
          <p:nvPr/>
        </p:nvSpPr>
        <p:spPr>
          <a:xfrm>
            <a:off x="15987763" y="12363366"/>
            <a:ext cx="2108371" cy="1068503"/>
          </a:xfrm>
          <a:prstGeom prst="rect">
            <a:avLst/>
          </a:prstGeom>
          <a:gradFill>
            <a:gsLst>
              <a:gs pos="0">
                <a:srgbClr val="8A6FFF"/>
              </a:gs>
              <a:gs pos="100000">
                <a:srgbClr val="EEF5FF"/>
              </a:gs>
            </a:gsLst>
            <a:lin ang="5400000"/>
          </a:gra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gradFill flip="none" rotWithShape="1">
                  <a:gsLst>
                    <a:gs pos="0">
                      <a:srgbClr val="B9BA40"/>
                    </a:gs>
                    <a:gs pos="100000">
                      <a:srgbClr val="050505"/>
                    </a:gs>
                  </a:gsLst>
                  <a:lin ang="5400000" scaled="0"/>
                </a:gradFill>
                <a:latin typeface="Graphik Medium"/>
                <a:ea typeface="Graphik Medium"/>
                <a:cs typeface="Graphik Medium"/>
                <a:sym typeface="Graphik Medium"/>
              </a:defRPr>
            </a:lvl1pPr>
          </a:lstStyle>
          <a:p>
            <a:r>
              <a:t>Current</a:t>
            </a:r>
          </a:p>
        </p:txBody>
      </p:sp>
      <p:pic>
        <p:nvPicPr>
          <p:cNvPr id="506" name="Line Line" descr="Line Line"/>
          <p:cNvPicPr>
            <a:picLocks/>
          </p:cNvPicPr>
          <p:nvPr/>
        </p:nvPicPr>
        <p:blipFill>
          <a:blip r:embed="rId8">
            <a:extLst/>
          </a:blip>
          <a:stretch>
            <a:fillRect/>
          </a:stretch>
        </p:blipFill>
        <p:spPr>
          <a:xfrm rot="16200000">
            <a:off x="16156370" y="11844141"/>
            <a:ext cx="1771157" cy="352234"/>
          </a:xfrm>
          <a:prstGeom prst="rect">
            <a:avLst/>
          </a:prstGeom>
        </p:spPr>
      </p:pic>
      <p:sp>
        <p:nvSpPr>
          <p:cNvPr id="508" name="Traversal works as if data is found then no problem else current=current -&gt;next going to next node"/>
          <p:cNvSpPr txBox="1"/>
          <p:nvPr/>
        </p:nvSpPr>
        <p:spPr>
          <a:xfrm>
            <a:off x="5062077" y="11174697"/>
            <a:ext cx="9875681" cy="17693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gn="ctr">
              <a:lnSpc>
                <a:spcPct val="90000"/>
              </a:lnSpc>
              <a:spcBef>
                <a:spcPts val="0"/>
              </a:spcBef>
              <a:defRPr sz="3500" spc="-104">
                <a:gradFill flip="none" rotWithShape="1">
                  <a:gsLst>
                    <a:gs pos="0">
                      <a:srgbClr val="FFFFFF"/>
                    </a:gs>
                    <a:gs pos="100000">
                      <a:srgbClr val="929292"/>
                    </a:gs>
                  </a:gsLst>
                  <a:lin ang="5400000" scaled="0"/>
                </a:gradFill>
                <a:latin typeface="+mn-lt"/>
                <a:ea typeface="+mn-ea"/>
                <a:cs typeface="+mn-cs"/>
                <a:sym typeface="Graphik Semibold"/>
              </a:defRPr>
            </a:lvl1pPr>
          </a:lstStyle>
          <a:p>
            <a:r>
              <a:t>Traversal works as if data is found then no problem else current=current -&gt;next going to next node </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Functionalities of Functions in Code"/>
          <p:cNvSpPr txBox="1">
            <a:spLocks noGrp="1"/>
          </p:cNvSpPr>
          <p:nvPr>
            <p:ph type="title"/>
          </p:nvPr>
        </p:nvSpPr>
        <p:spPr>
          <a:prstGeom prst="rect">
            <a:avLst/>
          </a:prstGeom>
        </p:spPr>
        <p:txBody>
          <a:bodyPr/>
          <a:lstStyle/>
          <a:p>
            <a:r>
              <a:t>Functionalities of Functions in Code</a:t>
            </a:r>
          </a:p>
        </p:txBody>
      </p:sp>
      <p:sp>
        <p:nvSpPr>
          <p:cNvPr id="511" name="add(Node *temp):It inserts a new node…"/>
          <p:cNvSpPr txBox="1">
            <a:spLocks noGrp="1"/>
          </p:cNvSpPr>
          <p:nvPr>
            <p:ph type="body" idx="1"/>
          </p:nvPr>
        </p:nvSpPr>
        <p:spPr>
          <a:prstGeom prst="rect">
            <a:avLst/>
          </a:prstGeom>
        </p:spPr>
        <p:txBody>
          <a:bodyPr/>
          <a:lstStyle/>
          <a:p>
            <a:r>
              <a:t>add(Node *temp):It inserts a new node</a:t>
            </a:r>
          </a:p>
          <a:p>
            <a:r>
              <a:t>display():It traverse the whole linked and displays details of all the recipe in the database</a:t>
            </a:r>
          </a:p>
          <a:p>
            <a:r>
              <a:t>dis(string s):It traverses whole linked list and displays details of that particular name</a:t>
            </a:r>
          </a:p>
          <a:p>
            <a:r>
              <a:t>disp(Node* current):It displays the details of the current data</a:t>
            </a:r>
          </a:p>
          <a:p>
            <a:r>
              <a:t>search(string s):It traverses whole linked list and searches the name of recipe and displays the details of that particular recipe. </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Functionalities of Functions in Code"/>
          <p:cNvSpPr txBox="1">
            <a:spLocks noGrp="1"/>
          </p:cNvSpPr>
          <p:nvPr>
            <p:ph type="title"/>
          </p:nvPr>
        </p:nvSpPr>
        <p:spPr>
          <a:prstGeom prst="rect">
            <a:avLst/>
          </a:prstGeom>
        </p:spPr>
        <p:txBody>
          <a:bodyPr/>
          <a:lstStyle/>
          <a:p>
            <a:r>
              <a:t>Functionalities of Functions in Code</a:t>
            </a:r>
          </a:p>
        </p:txBody>
      </p:sp>
      <p:sp>
        <p:nvSpPr>
          <p:cNvPr id="514" name="category(string s):It traverses whole linked list and finds all recipe of that particular category and display all recipe with their particular details…"/>
          <p:cNvSpPr txBox="1">
            <a:spLocks noGrp="1"/>
          </p:cNvSpPr>
          <p:nvPr>
            <p:ph type="body" idx="1"/>
          </p:nvPr>
        </p:nvSpPr>
        <p:spPr>
          <a:prstGeom prst="rect">
            <a:avLst/>
          </a:prstGeom>
        </p:spPr>
        <p:txBody>
          <a:bodyPr/>
          <a:lstStyle/>
          <a:p>
            <a:r>
              <a:t>category(string s):It traverses whole linked list and finds all recipe of that particular category and display all recipe with their particular details</a:t>
            </a:r>
          </a:p>
          <a:p>
            <a:r>
              <a:t>meal_planner():It accepts the name of all recipe person wants to eat in a day and print all  with their details using the function disp()</a:t>
            </a:r>
          </a:p>
          <a:p>
            <a:r>
              <a:t>meal_decider():It accepts data of category and range of calories and traverses the list and prints all the recipe which meet the condition</a:t>
            </a:r>
          </a:p>
          <a:p>
            <a:r>
              <a:t>main():Mainly used for traversing the civ file and for calling functions</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Time Complexity"/>
          <p:cNvSpPr txBox="1">
            <a:spLocks noGrp="1"/>
          </p:cNvSpPr>
          <p:nvPr>
            <p:ph type="title"/>
          </p:nvPr>
        </p:nvSpPr>
        <p:spPr>
          <a:prstGeom prst="rect">
            <a:avLst/>
          </a:prstGeom>
        </p:spPr>
        <p:txBody>
          <a:bodyPr/>
          <a:lstStyle/>
          <a:p>
            <a:r>
              <a:t>Time Complexity</a:t>
            </a:r>
          </a:p>
        </p:txBody>
      </p:sp>
      <p:sp>
        <p:nvSpPr>
          <p:cNvPr id="517" name="add(Node *temp):O(1)…"/>
          <p:cNvSpPr txBox="1">
            <a:spLocks noGrp="1"/>
          </p:cNvSpPr>
          <p:nvPr>
            <p:ph type="body" idx="1"/>
          </p:nvPr>
        </p:nvSpPr>
        <p:spPr>
          <a:xfrm>
            <a:off x="1269999" y="2639701"/>
            <a:ext cx="21844001" cy="10060299"/>
          </a:xfrm>
          <a:prstGeom prst="rect">
            <a:avLst/>
          </a:prstGeom>
        </p:spPr>
        <p:txBody>
          <a:bodyPr/>
          <a:lstStyle/>
          <a:p>
            <a:r>
              <a:t>add(Node *temp):O(1)</a:t>
            </a:r>
          </a:p>
          <a:p>
            <a:r>
              <a:t>display():O(n</a:t>
            </a:r>
            <a:r>
              <a:rPr baseline="31999"/>
              <a:t>2</a:t>
            </a:r>
            <a:r>
              <a:t>)</a:t>
            </a:r>
          </a:p>
          <a:p>
            <a:r>
              <a:t>dis(string s):O(n</a:t>
            </a:r>
            <a:r>
              <a:rPr baseline="31999"/>
              <a:t>2</a:t>
            </a:r>
            <a:r>
              <a:t>)</a:t>
            </a:r>
          </a:p>
          <a:p>
            <a:r>
              <a:t>disp(Node *current):O(n)</a:t>
            </a:r>
          </a:p>
          <a:p>
            <a:r>
              <a:t>search(string s):O(n</a:t>
            </a:r>
            <a:r>
              <a:rPr baseline="31999"/>
              <a:t>2</a:t>
            </a:r>
            <a:r>
              <a:t>)</a:t>
            </a:r>
          </a:p>
          <a:p>
            <a:r>
              <a:t>category(string s):O(n</a:t>
            </a:r>
            <a:r>
              <a:rPr baseline="31999"/>
              <a:t>2</a:t>
            </a:r>
            <a:r>
              <a:t>)</a:t>
            </a:r>
          </a:p>
          <a:p>
            <a:r>
              <a:t>meal_planner():O(n</a:t>
            </a:r>
            <a:r>
              <a:rPr baseline="31999"/>
              <a:t>2</a:t>
            </a:r>
            <a:r>
              <a:t>)</a:t>
            </a:r>
          </a:p>
          <a:p>
            <a:r>
              <a:t>meal_decider():O(n</a:t>
            </a:r>
            <a:r>
              <a:rPr baseline="31999"/>
              <a:t>2</a:t>
            </a:r>
            <a:r>
              <a:t>)</a:t>
            </a:r>
          </a:p>
          <a:p>
            <a:r>
              <a:t>main():The time complexity for traversing csv file O(n</a:t>
            </a:r>
            <a:r>
              <a:rPr baseline="31999"/>
              <a:t>2</a:t>
            </a:r>
            <a:r>
              <a:t>)</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theme/theme1.xml><?xml version="1.0" encoding="utf-8"?>
<a:theme xmlns:a="http://schemas.openxmlformats.org/drawingml/2006/main"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524</Words>
  <Application>Microsoft Office PowerPoint</Application>
  <PresentationFormat>Custom</PresentationFormat>
  <Paragraphs>105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Graphik</vt:lpstr>
      <vt:lpstr>Graphik Medium</vt:lpstr>
      <vt:lpstr>Graphik Semibold</vt:lpstr>
      <vt:lpstr>Helvetica Neue</vt:lpstr>
      <vt:lpstr>22_ColorGradient</vt:lpstr>
      <vt:lpstr>Recipe Management System</vt:lpstr>
      <vt:lpstr>Problem</vt:lpstr>
      <vt:lpstr>PowerPoint Presentation</vt:lpstr>
      <vt:lpstr>PowerPoint Presentation</vt:lpstr>
      <vt:lpstr>PowerPoint Presentation</vt:lpstr>
      <vt:lpstr>PowerPoint Presentation</vt:lpstr>
      <vt:lpstr>Functionalities of Functions in Code</vt:lpstr>
      <vt:lpstr>Functionalities of Functions in Code</vt:lpstr>
      <vt:lpstr>Time Complexity</vt:lpstr>
      <vt:lpstr>Space Complexity</vt:lpstr>
      <vt:lpstr>Video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HELLO</cp:lastModifiedBy>
  <cp:revision>2</cp:revision>
  <dcterms:modified xsi:type="dcterms:W3CDTF">2025-06-25T06:41:09Z</dcterms:modified>
</cp:coreProperties>
</file>