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6720" cy="686592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7680" cy="686592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3720" cy="686592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520" cy="686592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200" cy="686592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7840" cy="28440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9181440" y="-8640"/>
            <a:ext cx="3006720" cy="686592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603360" y="-8640"/>
            <a:ext cx="2587680" cy="686592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9334440" y="-8640"/>
            <a:ext cx="2853720" cy="686592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0898640" y="-8640"/>
            <a:ext cx="1289520" cy="686592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938960" y="-8640"/>
            <a:ext cx="1249200" cy="686592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1685160" y="11331720"/>
            <a:ext cx="842040" cy="566532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7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8" name="CustomShape 3"/>
          <p:cNvSpPr/>
          <p:nvPr/>
        </p:nvSpPr>
        <p:spPr>
          <a:xfrm>
            <a:off x="9181440" y="-8640"/>
            <a:ext cx="3006720" cy="686592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9" name="CustomShape 4"/>
          <p:cNvSpPr/>
          <p:nvPr/>
        </p:nvSpPr>
        <p:spPr>
          <a:xfrm>
            <a:off x="9603360" y="-8640"/>
            <a:ext cx="2587680" cy="686592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" name="CustomShape 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1" name="CustomShape 6"/>
          <p:cNvSpPr/>
          <p:nvPr/>
        </p:nvSpPr>
        <p:spPr>
          <a:xfrm>
            <a:off x="9334440" y="-8640"/>
            <a:ext cx="2853720" cy="686592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CustomShape 7"/>
          <p:cNvSpPr/>
          <p:nvPr/>
        </p:nvSpPr>
        <p:spPr>
          <a:xfrm>
            <a:off x="10898640" y="-8640"/>
            <a:ext cx="1289520" cy="686592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" name="CustomShape 8"/>
          <p:cNvSpPr/>
          <p:nvPr/>
        </p:nvSpPr>
        <p:spPr>
          <a:xfrm>
            <a:off x="10938960" y="-8640"/>
            <a:ext cx="1249200" cy="686592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9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10"/>
          <p:cNvSpPr/>
          <p:nvPr/>
        </p:nvSpPr>
        <p:spPr>
          <a:xfrm>
            <a:off x="0" y="4013280"/>
            <a:ext cx="447840" cy="28440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261000"/>
            <a:ext cx="609120" cy="9792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gradFill>
            <a:gsLst>
              <a:gs pos="0">
                <a:srgbClr val="008fc6"/>
              </a:gs>
              <a:gs pos="100000">
                <a:srgbClr val="3ea2da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Objective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just">
              <a:lnSpc>
                <a:spcPct val="100000"/>
              </a:lnSpc>
              <a:buClr>
                <a:srgbClr val="0f6fc6"/>
              </a:buClr>
              <a:buSzPct val="80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To implement a robust IoT model for smart maintenance of green space.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0f6fc6"/>
              </a:buClr>
              <a:buSzPct val="80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This can be accomplished considering the soil temperature, soil moisture and other factors.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0f6fc6"/>
              </a:buClr>
              <a:buSzPct val="80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And also provide a user friendly Android Application through which actuators(pump, windows etc) can be controlled remotely.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gradFill>
            <a:gsLst>
              <a:gs pos="0">
                <a:srgbClr val="008fc6"/>
              </a:gs>
              <a:gs pos="100000">
                <a:srgbClr val="3ea2da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Need of Smart Agriculture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677160" y="1967400"/>
            <a:ext cx="8596080" cy="48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f6fc6"/>
              </a:buClr>
              <a:buSzPct val="80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Saving energy and resources.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f6fc6"/>
              </a:buClr>
              <a:buSzPct val="80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Automating farm or nursery irrigation.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f6fc6"/>
              </a:buClr>
              <a:buSzPct val="80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Avoiding irrigation at the wrong time of day.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f6fc6"/>
              </a:buClr>
              <a:buSzPct val="80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Automated system.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gradFill>
            <a:gsLst>
              <a:gs pos="0">
                <a:srgbClr val="008fc6"/>
              </a:gs>
              <a:gs pos="100000">
                <a:srgbClr val="3ea2da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Overview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998880" y="1992600"/>
            <a:ext cx="1761480" cy="1200240"/>
          </a:xfrm>
          <a:prstGeom prst="cloud">
            <a:avLst/>
          </a:prstGeom>
          <a:ln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IoT Platform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1542240" y="3357360"/>
            <a:ext cx="1882800" cy="695160"/>
          </a:xfrm>
          <a:prstGeom prst="flowChartAlternateProcess">
            <a:avLst/>
          </a:prstGeom>
          <a:ln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Gateway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1558080" y="4574160"/>
            <a:ext cx="1882800" cy="695160"/>
          </a:xfrm>
          <a:prstGeom prst="flowChartAlternateProcess">
            <a:avLst/>
          </a:prstGeom>
          <a:ln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End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5"/>
          <p:cNvSpPr/>
          <p:nvPr/>
        </p:nvSpPr>
        <p:spPr>
          <a:xfrm>
            <a:off x="875880" y="5868720"/>
            <a:ext cx="884160" cy="561240"/>
          </a:xfrm>
          <a:prstGeom prst="flowChartAlternateProcess">
            <a:avLst/>
          </a:prstGeom>
          <a:solidFill>
            <a:srgbClr val="9b663b"/>
          </a:solidFill>
          <a:ln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YL-69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6"/>
          <p:cNvSpPr/>
          <p:nvPr/>
        </p:nvSpPr>
        <p:spPr>
          <a:xfrm>
            <a:off x="3293640" y="5870880"/>
            <a:ext cx="1032120" cy="561240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DHT22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7"/>
          <p:cNvSpPr/>
          <p:nvPr/>
        </p:nvSpPr>
        <p:spPr>
          <a:xfrm>
            <a:off x="1940400" y="5855040"/>
            <a:ext cx="1170720" cy="561240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DS18B20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8"/>
          <p:cNvSpPr/>
          <p:nvPr/>
        </p:nvSpPr>
        <p:spPr>
          <a:xfrm rot="20307600">
            <a:off x="2961000" y="2933640"/>
            <a:ext cx="926640" cy="1911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1" name="CustomShape 9"/>
          <p:cNvSpPr/>
          <p:nvPr/>
        </p:nvSpPr>
        <p:spPr>
          <a:xfrm rot="16200000">
            <a:off x="2298960" y="4240080"/>
            <a:ext cx="383760" cy="147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2" name="CustomShape 10"/>
          <p:cNvSpPr/>
          <p:nvPr/>
        </p:nvSpPr>
        <p:spPr>
          <a:xfrm rot="16200000">
            <a:off x="2301480" y="5470560"/>
            <a:ext cx="383760" cy="147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3" name="CustomShape 11"/>
          <p:cNvSpPr/>
          <p:nvPr/>
        </p:nvSpPr>
        <p:spPr>
          <a:xfrm rot="17377800">
            <a:off x="1334160" y="5513400"/>
            <a:ext cx="383760" cy="147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4" name="CustomShape 12"/>
          <p:cNvSpPr/>
          <p:nvPr/>
        </p:nvSpPr>
        <p:spPr>
          <a:xfrm rot="14658600">
            <a:off x="3302280" y="5488560"/>
            <a:ext cx="383760" cy="147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5" name="CustomShape 13"/>
          <p:cNvSpPr/>
          <p:nvPr/>
        </p:nvSpPr>
        <p:spPr>
          <a:xfrm>
            <a:off x="2446200" y="2593080"/>
            <a:ext cx="762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4"/>
          <p:cNvSpPr/>
          <p:nvPr/>
        </p:nvSpPr>
        <p:spPr>
          <a:xfrm>
            <a:off x="734400" y="4123800"/>
            <a:ext cx="836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MQTT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5"/>
          <p:cNvSpPr/>
          <p:nvPr/>
        </p:nvSpPr>
        <p:spPr>
          <a:xfrm>
            <a:off x="6266520" y="3523320"/>
            <a:ext cx="1882800" cy="695160"/>
          </a:xfrm>
          <a:prstGeom prst="flowChartAlternateProcess">
            <a:avLst/>
          </a:prstGeom>
          <a:ln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Clients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16"/>
          <p:cNvSpPr/>
          <p:nvPr/>
        </p:nvSpPr>
        <p:spPr>
          <a:xfrm rot="5400000">
            <a:off x="7023960" y="4405320"/>
            <a:ext cx="383760" cy="147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9" name="CustomShape 17"/>
          <p:cNvSpPr/>
          <p:nvPr/>
        </p:nvSpPr>
        <p:spPr>
          <a:xfrm rot="5400000">
            <a:off x="7026480" y="5676840"/>
            <a:ext cx="383760" cy="147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0" name="CustomShape 18"/>
          <p:cNvSpPr/>
          <p:nvPr/>
        </p:nvSpPr>
        <p:spPr>
          <a:xfrm>
            <a:off x="6477840" y="2704680"/>
            <a:ext cx="154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Webservices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19"/>
          <p:cNvSpPr/>
          <p:nvPr/>
        </p:nvSpPr>
        <p:spPr>
          <a:xfrm rot="2353800">
            <a:off x="5816160" y="2936160"/>
            <a:ext cx="926640" cy="1911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2" name="CustomShape 20"/>
          <p:cNvSpPr/>
          <p:nvPr/>
        </p:nvSpPr>
        <p:spPr>
          <a:xfrm>
            <a:off x="5303520" y="4806360"/>
            <a:ext cx="1194480" cy="665640"/>
          </a:xfrm>
          <a:prstGeom prst="flowChartAlternateProcess">
            <a:avLst/>
          </a:prstGeom>
          <a:solidFill>
            <a:srgbClr val="ce5d08"/>
          </a:solidFill>
          <a:ln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Web Browser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1"/>
          <p:cNvSpPr/>
          <p:nvPr/>
        </p:nvSpPr>
        <p:spPr>
          <a:xfrm>
            <a:off x="8141040" y="4794840"/>
            <a:ext cx="1032120" cy="663480"/>
          </a:xfrm>
          <a:prstGeom prst="flowChartAlternateProcess">
            <a:avLst/>
          </a:prstGeom>
          <a:ln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Mobile 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2"/>
          <p:cNvSpPr/>
          <p:nvPr/>
        </p:nvSpPr>
        <p:spPr>
          <a:xfrm>
            <a:off x="6642360" y="4792680"/>
            <a:ext cx="1368000" cy="665640"/>
          </a:xfrm>
          <a:prstGeom prst="flowChartAlternateProcess">
            <a:avLst/>
          </a:prstGeom>
          <a:ln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NodeMCU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3"/>
          <p:cNvSpPr/>
          <p:nvPr/>
        </p:nvSpPr>
        <p:spPr>
          <a:xfrm>
            <a:off x="875880" y="5868720"/>
            <a:ext cx="884160" cy="561240"/>
          </a:xfrm>
          <a:prstGeom prst="flowChartAlternateProcess">
            <a:avLst/>
          </a:prstGeom>
          <a:solidFill>
            <a:srgbClr val="9b663b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YL-69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4"/>
          <p:cNvSpPr/>
          <p:nvPr/>
        </p:nvSpPr>
        <p:spPr>
          <a:xfrm>
            <a:off x="3293640" y="5870880"/>
            <a:ext cx="1032120" cy="561240"/>
          </a:xfrm>
          <a:prstGeom prst="flowChartAlternateProcess">
            <a:avLst/>
          </a:prstGeom>
          <a:solidFill>
            <a:schemeClr val="bg2">
              <a:lumMod val="2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DHT22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5"/>
          <p:cNvSpPr/>
          <p:nvPr/>
        </p:nvSpPr>
        <p:spPr>
          <a:xfrm>
            <a:off x="1940400" y="5855040"/>
            <a:ext cx="1170720" cy="561240"/>
          </a:xfrm>
          <a:prstGeom prst="flowChartAlternateProcess">
            <a:avLst/>
          </a:prstGeom>
          <a:solidFill>
            <a:srgbClr val="ffc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DS18B20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6"/>
          <p:cNvSpPr/>
          <p:nvPr/>
        </p:nvSpPr>
        <p:spPr>
          <a:xfrm>
            <a:off x="875880" y="5868720"/>
            <a:ext cx="884160" cy="561240"/>
          </a:xfrm>
          <a:prstGeom prst="flowChartAlternateProcess">
            <a:avLst/>
          </a:prstGeom>
          <a:solidFill>
            <a:srgbClr val="9b663b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YL-69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7"/>
          <p:cNvSpPr/>
          <p:nvPr/>
        </p:nvSpPr>
        <p:spPr>
          <a:xfrm>
            <a:off x="3293640" y="5870880"/>
            <a:ext cx="1032120" cy="561240"/>
          </a:xfrm>
          <a:prstGeom prst="flowChartAlternateProcess">
            <a:avLst/>
          </a:prstGeom>
          <a:solidFill>
            <a:schemeClr val="bg2">
              <a:lumMod val="2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DHT22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8"/>
          <p:cNvSpPr/>
          <p:nvPr/>
        </p:nvSpPr>
        <p:spPr>
          <a:xfrm>
            <a:off x="1940400" y="5855040"/>
            <a:ext cx="1170720" cy="561240"/>
          </a:xfrm>
          <a:prstGeom prst="flowChartAlternateProcess">
            <a:avLst/>
          </a:prstGeom>
          <a:solidFill>
            <a:srgbClr val="ffc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DS18B20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9"/>
          <p:cNvSpPr/>
          <p:nvPr/>
        </p:nvSpPr>
        <p:spPr>
          <a:xfrm>
            <a:off x="6541920" y="6007320"/>
            <a:ext cx="1359360" cy="561240"/>
          </a:xfrm>
          <a:prstGeom prst="flowChartAlternateProcess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Actuators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2" descr=""/>
          <p:cNvPicPr/>
          <p:nvPr/>
        </p:nvPicPr>
        <p:blipFill>
          <a:blip r:embed="rId1"/>
          <a:stretch/>
        </p:blipFill>
        <p:spPr>
          <a:xfrm>
            <a:off x="9326880" y="3291840"/>
            <a:ext cx="1667880" cy="297432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sp>
        <p:nvSpPr>
          <p:cNvPr id="173" name="CustomShape 1"/>
          <p:cNvSpPr/>
          <p:nvPr/>
        </p:nvSpPr>
        <p:spPr>
          <a:xfrm>
            <a:off x="894240" y="3933360"/>
            <a:ext cx="1882800" cy="695160"/>
          </a:xfrm>
          <a:prstGeom prst="flowChartAlternateProcess">
            <a:avLst/>
          </a:prstGeom>
          <a:ln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Raspberry 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 rot="16200000">
            <a:off x="1650960" y="4816080"/>
            <a:ext cx="383760" cy="147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5" name="CustomShape 3"/>
          <p:cNvSpPr/>
          <p:nvPr/>
        </p:nvSpPr>
        <p:spPr>
          <a:xfrm rot="17377800">
            <a:off x="691200" y="4872600"/>
            <a:ext cx="383760" cy="1371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6" name="CustomShape 4"/>
          <p:cNvSpPr/>
          <p:nvPr/>
        </p:nvSpPr>
        <p:spPr>
          <a:xfrm rot="14658600">
            <a:off x="2654280" y="4840560"/>
            <a:ext cx="383760" cy="147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7" name="CustomShape 5"/>
          <p:cNvSpPr/>
          <p:nvPr/>
        </p:nvSpPr>
        <p:spPr>
          <a:xfrm>
            <a:off x="227880" y="5220720"/>
            <a:ext cx="884160" cy="561240"/>
          </a:xfrm>
          <a:prstGeom prst="flowChartAlternateProcess">
            <a:avLst/>
          </a:prstGeom>
          <a:solidFill>
            <a:srgbClr val="9b663b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YL-69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2645640" y="5222880"/>
            <a:ext cx="1032120" cy="561240"/>
          </a:xfrm>
          <a:prstGeom prst="flowChartAlternateProcess">
            <a:avLst/>
          </a:prstGeom>
          <a:solidFill>
            <a:schemeClr val="bg2">
              <a:lumMod val="2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DHT22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1292400" y="5207040"/>
            <a:ext cx="1170720" cy="561240"/>
          </a:xfrm>
          <a:prstGeom prst="flowChartAlternateProcess">
            <a:avLst/>
          </a:prstGeom>
          <a:solidFill>
            <a:srgbClr val="ffc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DS18B20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Picture 2" descr=""/>
          <p:cNvPicPr/>
          <p:nvPr/>
        </p:nvPicPr>
        <p:blipFill>
          <a:blip r:embed="rId2">
            <a:lum bright="-11000"/>
          </a:blip>
          <a:stretch/>
        </p:blipFill>
        <p:spPr>
          <a:xfrm>
            <a:off x="3931920" y="365760"/>
            <a:ext cx="4376160" cy="2947320"/>
          </a:xfrm>
          <a:prstGeom prst="rect">
            <a:avLst/>
          </a:prstGeom>
          <a:ln w="9360"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181" name="CustomShape 8"/>
          <p:cNvSpPr/>
          <p:nvPr/>
        </p:nvSpPr>
        <p:spPr>
          <a:xfrm>
            <a:off x="8778240" y="1280160"/>
            <a:ext cx="1737000" cy="1737000"/>
          </a:xfrm>
          <a:custGeom>
            <a:avLst/>
            <a:gdLst/>
            <a:ahLst/>
            <a:rect l="l" t="t" r="r" b="b"/>
            <a:pathLst>
              <a:path w="4828" h="4828">
                <a:moveTo>
                  <a:pt x="0" y="1290"/>
                </a:moveTo>
                <a:lnTo>
                  <a:pt x="1362" y="2579"/>
                </a:lnTo>
                <a:lnTo>
                  <a:pt x="1362" y="1859"/>
                </a:lnTo>
                <a:lnTo>
                  <a:pt x="2968" y="1859"/>
                </a:lnTo>
                <a:lnTo>
                  <a:pt x="2968" y="3465"/>
                </a:lnTo>
                <a:lnTo>
                  <a:pt x="2248" y="3465"/>
                </a:lnTo>
                <a:lnTo>
                  <a:pt x="3537" y="4827"/>
                </a:lnTo>
                <a:lnTo>
                  <a:pt x="4827" y="3465"/>
                </a:lnTo>
                <a:lnTo>
                  <a:pt x="4106" y="3465"/>
                </a:lnTo>
                <a:lnTo>
                  <a:pt x="4106" y="721"/>
                </a:lnTo>
                <a:lnTo>
                  <a:pt x="1362" y="721"/>
                </a:lnTo>
                <a:lnTo>
                  <a:pt x="1362" y="0"/>
                </a:lnTo>
                <a:lnTo>
                  <a:pt x="0" y="129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9"/>
          <p:cNvSpPr/>
          <p:nvPr/>
        </p:nvSpPr>
        <p:spPr>
          <a:xfrm>
            <a:off x="1280160" y="1224720"/>
            <a:ext cx="2194200" cy="2011320"/>
          </a:xfrm>
          <a:custGeom>
            <a:avLst/>
            <a:gdLst/>
            <a:ahLst/>
            <a:rect l="l" t="t" r="r" b="b"/>
            <a:pathLst>
              <a:path w="6098" h="5590">
                <a:moveTo>
                  <a:pt x="6097" y="1493"/>
                </a:moveTo>
                <a:lnTo>
                  <a:pt x="4376" y="2986"/>
                </a:lnTo>
                <a:lnTo>
                  <a:pt x="4376" y="2152"/>
                </a:lnTo>
                <a:lnTo>
                  <a:pt x="2348" y="2152"/>
                </a:lnTo>
                <a:lnTo>
                  <a:pt x="2348" y="4012"/>
                </a:lnTo>
                <a:lnTo>
                  <a:pt x="3257" y="4012"/>
                </a:lnTo>
                <a:lnTo>
                  <a:pt x="1629" y="5589"/>
                </a:lnTo>
                <a:lnTo>
                  <a:pt x="0" y="4012"/>
                </a:lnTo>
                <a:lnTo>
                  <a:pt x="910" y="4012"/>
                </a:lnTo>
                <a:lnTo>
                  <a:pt x="910" y="834"/>
                </a:lnTo>
                <a:lnTo>
                  <a:pt x="4376" y="834"/>
                </a:lnTo>
                <a:lnTo>
                  <a:pt x="4376" y="0"/>
                </a:lnTo>
                <a:lnTo>
                  <a:pt x="6097" y="1493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3600" spc="-1" strike="noStrike">
                <a:solidFill>
                  <a:srgbClr val="0f6fc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3600" spc="-1" strike="noStrike">
                <a:solidFill>
                  <a:srgbClr val="0f6fc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Block Diagram to control actuators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Picture 2" descr=""/>
          <p:cNvPicPr/>
          <p:nvPr/>
        </p:nvPicPr>
        <p:blipFill>
          <a:blip r:embed="rId1"/>
          <a:stretch/>
        </p:blipFill>
        <p:spPr>
          <a:xfrm>
            <a:off x="1586880" y="3002400"/>
            <a:ext cx="1667880" cy="353160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sp>
        <p:nvSpPr>
          <p:cNvPr id="185" name="CustomShape 2"/>
          <p:cNvSpPr/>
          <p:nvPr/>
        </p:nvSpPr>
        <p:spPr>
          <a:xfrm>
            <a:off x="5731920" y="2988720"/>
            <a:ext cx="2059920" cy="13503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Node MCU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6291720" y="4817520"/>
            <a:ext cx="1022760" cy="982080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Relays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3602880" y="1296360"/>
            <a:ext cx="1937160" cy="152784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IoT Platform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 rot="19428600">
            <a:off x="2728800" y="2593080"/>
            <a:ext cx="858960" cy="1494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9" name="CustomShape 6"/>
          <p:cNvSpPr/>
          <p:nvPr/>
        </p:nvSpPr>
        <p:spPr>
          <a:xfrm rot="2254200">
            <a:off x="5570640" y="2499120"/>
            <a:ext cx="858960" cy="1494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0" name="CustomShape 7"/>
          <p:cNvSpPr/>
          <p:nvPr/>
        </p:nvSpPr>
        <p:spPr>
          <a:xfrm rot="5400000">
            <a:off x="6619680" y="4521960"/>
            <a:ext cx="290520" cy="1720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1" name="CustomShape 8"/>
          <p:cNvSpPr/>
          <p:nvPr/>
        </p:nvSpPr>
        <p:spPr>
          <a:xfrm>
            <a:off x="4558320" y="4722120"/>
            <a:ext cx="1172880" cy="1172880"/>
          </a:xfrm>
          <a:prstGeom prst="flowChartConnector">
            <a:avLst/>
          </a:prstGeom>
          <a:solidFill>
            <a:srgbClr val="ce5d08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Pump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9"/>
          <p:cNvSpPr/>
          <p:nvPr/>
        </p:nvSpPr>
        <p:spPr>
          <a:xfrm>
            <a:off x="7781400" y="4685760"/>
            <a:ext cx="1798560" cy="1170720"/>
          </a:xfrm>
          <a:prstGeom prst="flowChartConnector">
            <a:avLst/>
          </a:prstGeom>
          <a:solidFill>
            <a:srgbClr val="ce5d08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Ventilator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10"/>
          <p:cNvSpPr/>
          <p:nvPr/>
        </p:nvSpPr>
        <p:spPr>
          <a:xfrm>
            <a:off x="7424280" y="5117760"/>
            <a:ext cx="354240" cy="285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4" name="CustomShape 11"/>
          <p:cNvSpPr/>
          <p:nvPr/>
        </p:nvSpPr>
        <p:spPr>
          <a:xfrm rot="10800000">
            <a:off x="6539400" y="5706720"/>
            <a:ext cx="354240" cy="285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595680" y="594360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f6fc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3600" spc="-1" strike="noStrike">
                <a:solidFill>
                  <a:srgbClr val="0f6fc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3600" spc="-1" strike="noStrike">
                <a:solidFill>
                  <a:srgbClr val="0f6fc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3600" spc="-1" strike="noStrike">
                <a:solidFill>
                  <a:srgbClr val="0f6fc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3600" spc="-1" strike="noStrike">
                <a:solidFill>
                  <a:srgbClr val="0f6fc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3600" spc="-1" strike="noStrike">
                <a:solidFill>
                  <a:srgbClr val="0f6fc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3200" spc="-1" strike="noStrike">
                <a:solidFill>
                  <a:srgbClr val="0f6fc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THANK YOU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f6fc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Conclusion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f6fc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We have successfully interfaced soil moisture sensor,dht22 and soil temperature sensor.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f6fc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Real time data is updated on Mobile App and IoT Platform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f6fc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Actuator  can be controlled through app.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404</TotalTime>
  <Application>LibreOffice/5.2.3.3$Linux_X86_64 LibreOffice_project/20m0$Build-3</Application>
  <Words>157</Words>
  <Paragraphs>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2014-09-12T02:18:09Z</dcterms:created>
  <dc:creator> </dc:creator>
  <dc:description/>
  <dc:language>en-US</dc:language>
  <cp:lastModifiedBy/>
  <dcterms:modified xsi:type="dcterms:W3CDTF">2017-02-01T12:08:03Z</dcterms:modified>
  <cp:revision>37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