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59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7709" y="471799"/>
            <a:ext cx="7197726" cy="2421464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Rising</a:t>
            </a:r>
            <a:r>
              <a:rPr lang="en-US" sz="6000" dirty="0" smtClean="0">
                <a:latin typeface="Cambria" panose="02040503050406030204" pitchFamily="18" charset="0"/>
                <a:ea typeface="Cambria" panose="02040503050406030204" pitchFamily="18" charset="0"/>
              </a:rPr>
              <a:t> Coders </a:t>
            </a:r>
            <a:r>
              <a:rPr lang="en-US" sz="6000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era.</a:t>
            </a:r>
            <a:endParaRPr lang="en-IN" sz="6000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4841" y="3734091"/>
            <a:ext cx="7197726" cy="1405467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Python </a:t>
            </a:r>
            <a:r>
              <a:rPr lang="en-US" sz="4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lec</a:t>
            </a:r>
            <a:r>
              <a:rPr lang="en-US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 #4</a:t>
            </a:r>
          </a:p>
          <a:p>
            <a:r>
              <a:rPr lang="en-US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Practice </a:t>
            </a:r>
            <a:r>
              <a:rPr lang="en-US" sz="4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MCq’s</a:t>
            </a:r>
            <a:r>
              <a:rPr lang="en-US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8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Print function</a:t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smtClean="0"/>
              <a:t>string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46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167" y="714703"/>
            <a:ext cx="10244957" cy="3489435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Q1) What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will be the output of the following Python code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#Code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x = 5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y = "Hello"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print("Value of x is", x, "and y is", y)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7457" y="4493604"/>
            <a:ext cx="5073868" cy="2201486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a) Value of x is 5 and y is Hello</a:t>
            </a:r>
          </a:p>
          <a:p>
            <a:r>
              <a:rPr lang="en-US" sz="2800" dirty="0">
                <a:solidFill>
                  <a:schemeClr val="bg1"/>
                </a:solidFill>
              </a:rPr>
              <a:t>b) Value of x is 5 and y is "Hello"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2800" dirty="0" smtClean="0">
                <a:solidFill>
                  <a:schemeClr val="bg1"/>
                </a:solidFill>
              </a:rPr>
              <a:t>) </a:t>
            </a:r>
            <a:r>
              <a:rPr lang="en-US" sz="2800" dirty="0">
                <a:solidFill>
                  <a:schemeClr val="bg1"/>
                </a:solidFill>
              </a:rPr>
              <a:t>Value of x is 5 and y is </a:t>
            </a:r>
            <a:r>
              <a:rPr lang="en-US" sz="2800" dirty="0" smtClean="0">
                <a:solidFill>
                  <a:schemeClr val="bg1"/>
                </a:solidFill>
              </a:rPr>
              <a:t>'Hello</a:t>
            </a:r>
            <a:r>
              <a:rPr lang="en-US" sz="2800" dirty="0">
                <a:solidFill>
                  <a:schemeClr val="bg1"/>
                </a:solidFill>
              </a:rPr>
              <a:t>'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d) </a:t>
            </a:r>
            <a:r>
              <a:rPr lang="en-US" sz="2800" dirty="0">
                <a:solidFill>
                  <a:schemeClr val="bg1"/>
                </a:solidFill>
              </a:rPr>
              <a:t>Value of x is </a:t>
            </a:r>
            <a:r>
              <a:rPr lang="en-US" sz="2800" dirty="0" smtClean="0">
                <a:solidFill>
                  <a:schemeClr val="bg1"/>
                </a:solidFill>
              </a:rPr>
              <a:t>Hello </a:t>
            </a:r>
            <a:r>
              <a:rPr lang="en-US" sz="2800" dirty="0">
                <a:solidFill>
                  <a:schemeClr val="bg1"/>
                </a:solidFill>
              </a:rPr>
              <a:t>and y is </a:t>
            </a:r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3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14" y="493985"/>
            <a:ext cx="10560268" cy="587528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/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Explanation</a:t>
            </a:r>
            <a:r>
              <a:rPr lang="en-US" dirty="0" smtClean="0">
                <a:solidFill>
                  <a:srgbClr val="7030A0"/>
                </a:solidFill>
              </a:rPr>
              <a:t>: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=&gt; the </a:t>
            </a:r>
            <a:r>
              <a:rPr lang="en-US" dirty="0"/>
              <a:t>`print` function is used to display the values of variables `x` and `y` along with some text.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=&gt; The </a:t>
            </a:r>
            <a:r>
              <a:rPr lang="en-US" dirty="0"/>
              <a:t>values of `x` and `y` are inserted into the string using commas, and they are automatically separated by a space when printed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Answer:</a:t>
            </a:r>
            <a:br>
              <a:rPr lang="en-US" dirty="0"/>
            </a:br>
            <a:r>
              <a:rPr lang="en-US" dirty="0"/>
              <a:t>a) Value of x is 5 and y is Hello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986" y="567559"/>
            <a:ext cx="9383111" cy="5103202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Q.2)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What will be the result of the following expression?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#Code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str1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= "Hello"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str2 = "Python"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result = str1 * 3 + str2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88023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0827" y="1912882"/>
            <a:ext cx="9795641" cy="2800767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a) </a:t>
            </a:r>
            <a:r>
              <a:rPr lang="en-IN" sz="4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HelloHelloHelloPython</a:t>
            </a:r>
            <a:endParaRPr lang="en-IN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b) </a:t>
            </a:r>
            <a:r>
              <a:rPr lang="en-IN" sz="4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HelloPythonHelloPythonHelloPython</a:t>
            </a:r>
            <a:endParaRPr lang="en-IN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c) </a:t>
            </a:r>
            <a:r>
              <a:rPr lang="en-IN" sz="4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HelloPythonHello</a:t>
            </a:r>
            <a:endParaRPr lang="en-IN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d) Hello3Python</a:t>
            </a:r>
            <a:endParaRPr lang="en-IN" sz="4400" b="0" i="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6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516" y="409905"/>
            <a:ext cx="11183007" cy="6001643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Explanation: </a:t>
            </a:r>
          </a:p>
          <a:p>
            <a:endParaRPr lang="en-US" sz="2400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`str1 * 3`: This part of the expression multiplies the string `str1` by 3. So, it repeats the string "Hello" three times, resulting in "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HelloHelloHello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."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`+`: This is the concatenation operator in Python. It is used to combine two strings.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`str2`: This is the string "Python."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`result = str1 * 3 + str2` means "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HelloHelloHello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 + "Python."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r>
              <a:rPr lang="en-US" sz="2400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HelloHelloHelloPython</a:t>
            </a: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</a:p>
          <a:p>
            <a:endParaRPr lang="en-US" sz="2400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Therefore, the correct answer is:</a:t>
            </a:r>
          </a:p>
          <a:p>
            <a:endParaRPr lang="en-US" sz="2400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HelloPythonHelloPythonHelloPython</a:t>
            </a:r>
            <a:endParaRPr lang="en-IN" sz="2400" b="0" i="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49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40</TotalTime>
  <Words>201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Celestial</vt:lpstr>
      <vt:lpstr>Rising Coders era.</vt:lpstr>
      <vt:lpstr>1. Print function 2. string</vt:lpstr>
      <vt:lpstr>Q1) What will be the output of the following Python code?  #Code x = 5 y = "Hello" print("Value of x is", x, "and y is", y) </vt:lpstr>
      <vt:lpstr> Explanation:  =&gt; the `print` function is used to display the values of variables `x` and `y` along with some text.   =&gt; The values of `x` and `y` are inserted into the string using commas, and they are automatically separated by a space when printed.  Answer: a) Value of x is 5 and y is Hello</vt:lpstr>
      <vt:lpstr>Q.2) What will be the result of the following expression?  #Code  str1 = "Hello" str2 = "Python"  result = str1 * 3 + str2 print(result)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Rising Coders era.</dc:title>
  <dc:creator>Lenovo</dc:creator>
  <cp:lastModifiedBy>Lenovo</cp:lastModifiedBy>
  <cp:revision>19</cp:revision>
  <dcterms:created xsi:type="dcterms:W3CDTF">2023-11-09T13:26:31Z</dcterms:created>
  <dcterms:modified xsi:type="dcterms:W3CDTF">2023-11-10T11:27:18Z</dcterms:modified>
</cp:coreProperties>
</file>