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jIRNdqLDiN70YpAN1ccGGt1zK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itesh Jadhav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2EB009-AA12-464E-86C9-7DE03706B7AA}">
  <a:tblStyle styleId="{062EB009-AA12-464E-86C9-7DE03706B7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B56AB4-FF5A-41DF-91A4-0FBB7E74C38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2-23T18:01:10.318" idx="1">
    <p:pos x="6000" y="0"/>
    <p:text>@amitkhachane.7@gmail.com @kaushal210882@gmail.com @vishalkharde7@gmail.com 
Abe code hogaya kya iska kb submit karna hai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LPUt1D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426764" y="131300"/>
            <a:ext cx="13384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Page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0" y="67524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" name="Google Shape;86;p1"/>
          <p:cNvSpPr txBox="1"/>
          <p:nvPr/>
        </p:nvSpPr>
        <p:spPr>
          <a:xfrm>
            <a:off x="3826412" y="850587"/>
            <a:ext cx="457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 Software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26412" y="1597603"/>
            <a:ext cx="4571999" cy="4691270"/>
          </a:xfrm>
          <a:prstGeom prst="roundRect">
            <a:avLst>
              <a:gd name="adj" fmla="val 6513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176912" y="1842872"/>
            <a:ext cx="18287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" name="Google Shape;89;p1"/>
          <p:cNvGraphicFramePr/>
          <p:nvPr/>
        </p:nvGraphicFramePr>
        <p:xfrm>
          <a:off x="4262510" y="2449997"/>
          <a:ext cx="3685750" cy="741700"/>
        </p:xfrm>
        <a:graphic>
          <a:graphicData uri="http://schemas.openxmlformats.org/drawingml/2006/table">
            <a:tbl>
              <a:tblPr firstRow="1" bandRow="1">
                <a:noFill/>
                <a:tableStyleId>{062EB009-AA12-464E-86C9-7DE03706B7AA}</a:tableStyleId>
              </a:tblPr>
              <a:tblGrid>
                <a:gridCol w="184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Username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Password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" name="Google Shape;90;p1"/>
          <p:cNvSpPr/>
          <p:nvPr/>
        </p:nvSpPr>
        <p:spPr>
          <a:xfrm>
            <a:off x="6077244" y="2855748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074896" y="2473578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322937" y="3654348"/>
            <a:ext cx="1578947" cy="548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4825216" y="4571465"/>
            <a:ext cx="25743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Have An Account?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sz="1800" b="0" i="0" u="sng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5301837" y="133285"/>
            <a:ext cx="15789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 Page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0" y="67524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/>
          <p:cNvSpPr txBox="1"/>
          <p:nvPr/>
        </p:nvSpPr>
        <p:spPr>
          <a:xfrm>
            <a:off x="3826412" y="850587"/>
            <a:ext cx="457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 Software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3826412" y="1597602"/>
            <a:ext cx="4571999" cy="5260397"/>
          </a:xfrm>
          <a:prstGeom prst="roundRect">
            <a:avLst>
              <a:gd name="adj" fmla="val 6513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176912" y="1730328"/>
            <a:ext cx="18287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" name="Google Shape;103;p2"/>
          <p:cNvGraphicFramePr/>
          <p:nvPr/>
        </p:nvGraphicFramePr>
        <p:xfrm>
          <a:off x="4262510" y="2182705"/>
          <a:ext cx="3685750" cy="3337650"/>
        </p:xfrm>
        <a:graphic>
          <a:graphicData uri="http://schemas.openxmlformats.org/drawingml/2006/table">
            <a:tbl>
              <a:tblPr firstRow="1" bandRow="1">
                <a:noFill/>
                <a:tableStyleId>{062EB009-AA12-464E-86C9-7DE03706B7AA}</a:tableStyleId>
              </a:tblPr>
              <a:tblGrid>
                <a:gridCol w="184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Department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Designation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Username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Password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E-mail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Phone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Address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Qualification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4" name="Google Shape;104;p2"/>
          <p:cNvSpPr/>
          <p:nvPr/>
        </p:nvSpPr>
        <p:spPr>
          <a:xfrm>
            <a:off x="6077244" y="2588458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074896" y="2206288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322937" y="5609755"/>
            <a:ext cx="1578947" cy="548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Up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4790045" y="6194391"/>
            <a:ext cx="2644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Have An Account?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  <a:endParaRPr sz="1800" b="0" i="0" u="sng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088965" y="3317638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086617" y="2949536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100686" y="4060884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6098338" y="3678714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112406" y="4804129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6110058" y="4436027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110059" y="5195687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/>
        </p:nvSpPr>
        <p:spPr>
          <a:xfrm>
            <a:off x="5426764" y="131300"/>
            <a:ext cx="13384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HOD Page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0" y="67524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 txBox="1"/>
          <p:nvPr/>
        </p:nvSpPr>
        <p:spPr>
          <a:xfrm>
            <a:off x="-1" y="850587"/>
            <a:ext cx="457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 Software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37625" y="1597603"/>
            <a:ext cx="8046720" cy="2439825"/>
          </a:xfrm>
          <a:prstGeom prst="roundRect">
            <a:avLst>
              <a:gd name="adj" fmla="val 3514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3"/>
          <p:cNvCxnSpPr/>
          <p:nvPr/>
        </p:nvCxnSpPr>
        <p:spPr>
          <a:xfrm>
            <a:off x="8834511" y="675249"/>
            <a:ext cx="0" cy="618275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3"/>
          <p:cNvSpPr txBox="1"/>
          <p:nvPr/>
        </p:nvSpPr>
        <p:spPr>
          <a:xfrm>
            <a:off x="8834511" y="912142"/>
            <a:ext cx="335748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Teacher’s Details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8989255" y="1597603"/>
            <a:ext cx="3066757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DEF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GHI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JKL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MNO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PQR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STU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VWX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YZ</a:t>
            </a:r>
            <a:endParaRPr sz="24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438397" y="1617782"/>
            <a:ext cx="365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Request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22493" y="2082987"/>
            <a:ext cx="7297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Teacher’s Name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Leave Application Title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20147" y="2727755"/>
            <a:ext cx="7297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Teacher’s Name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Leave Application Title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35277" y="4197784"/>
            <a:ext cx="8046720" cy="2439825"/>
          </a:xfrm>
          <a:prstGeom prst="roundRect">
            <a:avLst>
              <a:gd name="adj" fmla="val 3514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2436049" y="4217963"/>
            <a:ext cx="365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Approved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20145" y="4683168"/>
            <a:ext cx="7297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Teacher’s Name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Leave Application Title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17799" y="5327936"/>
            <a:ext cx="7297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Teacher’s Name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Leave Application Title</a:t>
            </a:r>
            <a:endParaRPr sz="1800" u="sng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571998" y="4684967"/>
            <a:ext cx="1406769" cy="3094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6133510" y="4679087"/>
            <a:ext cx="1406769" cy="3094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6508647" y="6304906"/>
            <a:ext cx="1406769" cy="3094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4571997" y="5345333"/>
            <a:ext cx="1406769" cy="3094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133509" y="5339453"/>
            <a:ext cx="1406769" cy="30948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533" y="810069"/>
            <a:ext cx="640080" cy="51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5426764" y="131300"/>
            <a:ext cx="13384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4"/>
          <p:cNvCxnSpPr/>
          <p:nvPr/>
        </p:nvCxnSpPr>
        <p:spPr>
          <a:xfrm>
            <a:off x="0" y="67524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4"/>
          <p:cNvSpPr txBox="1"/>
          <p:nvPr/>
        </p:nvSpPr>
        <p:spPr>
          <a:xfrm>
            <a:off x="-1" y="850587"/>
            <a:ext cx="457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 Software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323550" y="2264894"/>
            <a:ext cx="9439427" cy="4487598"/>
          </a:xfrm>
          <a:prstGeom prst="roundRect">
            <a:avLst>
              <a:gd name="adj" fmla="val 3514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2087" y="810069"/>
            <a:ext cx="640080" cy="5165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4"/>
          <p:cNvGraphicFramePr/>
          <p:nvPr/>
        </p:nvGraphicFramePr>
        <p:xfrm>
          <a:off x="470480" y="2421853"/>
          <a:ext cx="8255550" cy="4079350"/>
        </p:xfrm>
        <a:graphic>
          <a:graphicData uri="http://schemas.openxmlformats.org/drawingml/2006/table">
            <a:tbl>
              <a:tblPr firstRow="1" bandRow="1">
                <a:noFill/>
                <a:tableStyleId>{062EB009-AA12-464E-86C9-7DE03706B7AA}</a:tableStyleId>
              </a:tblPr>
              <a:tblGrid>
                <a:gridCol w="15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Staff 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Designation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Category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Duration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 Balance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Reason (Application)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Alternate Staff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9" name="Google Shape;149;p4"/>
          <p:cNvSpPr/>
          <p:nvPr/>
        </p:nvSpPr>
        <p:spPr>
          <a:xfrm>
            <a:off x="2121878" y="2445434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119531" y="2808855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2131251" y="3200412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6250742" y="281823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5404339" y="3941302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2926075" y="3938954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2150010" y="4302375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910820" y="1614524"/>
            <a:ext cx="1710905" cy="548640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For Leave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6581337" y="1626244"/>
            <a:ext cx="1710905" cy="548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 History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147662" y="5791202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5524244" y="6180403"/>
            <a:ext cx="1143509" cy="4867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597872" y="5057334"/>
            <a:ext cx="7495738" cy="611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/>
        </p:nvSpPr>
        <p:spPr>
          <a:xfrm>
            <a:off x="5426764" y="131300"/>
            <a:ext cx="13384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5"/>
          <p:cNvCxnSpPr/>
          <p:nvPr/>
        </p:nvCxnSpPr>
        <p:spPr>
          <a:xfrm>
            <a:off x="0" y="67524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5"/>
          <p:cNvSpPr txBox="1"/>
          <p:nvPr/>
        </p:nvSpPr>
        <p:spPr>
          <a:xfrm>
            <a:off x="-1" y="850587"/>
            <a:ext cx="457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 Software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323550" y="2264894"/>
            <a:ext cx="9439428" cy="4487598"/>
          </a:xfrm>
          <a:prstGeom prst="roundRect">
            <a:avLst>
              <a:gd name="adj" fmla="val 3514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2087" y="810069"/>
            <a:ext cx="640080" cy="51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/>
          <p:nvPr/>
        </p:nvSpPr>
        <p:spPr>
          <a:xfrm>
            <a:off x="616632" y="2529841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910820" y="1614524"/>
            <a:ext cx="1710905" cy="5486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For Leave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6581337" y="1626244"/>
            <a:ext cx="1710905" cy="548640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 History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019864" y="252749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>
            <a:off x="2672862" y="2675203"/>
            <a:ext cx="1688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5"/>
          <p:cNvSpPr/>
          <p:nvPr/>
        </p:nvSpPr>
        <p:spPr>
          <a:xfrm>
            <a:off x="5352752" y="2539214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7516831" y="2536869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614288" y="290732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017520" y="2904975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2670518" y="3052685"/>
            <a:ext cx="1688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5"/>
          <p:cNvSpPr/>
          <p:nvPr/>
        </p:nvSpPr>
        <p:spPr>
          <a:xfrm>
            <a:off x="5350408" y="2916696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7514487" y="2914351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614285" y="328715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017517" y="3284805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5"/>
          <p:cNvCxnSpPr/>
          <p:nvPr/>
        </p:nvCxnSpPr>
        <p:spPr>
          <a:xfrm>
            <a:off x="2670515" y="3432515"/>
            <a:ext cx="1688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5"/>
          <p:cNvSpPr/>
          <p:nvPr/>
        </p:nvSpPr>
        <p:spPr>
          <a:xfrm>
            <a:off x="5350405" y="3296526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7514484" y="3294181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/>
        </p:nvSpPr>
        <p:spPr>
          <a:xfrm>
            <a:off x="4276577" y="131300"/>
            <a:ext cx="36435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Conformation Page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6"/>
          <p:cNvCxnSpPr/>
          <p:nvPr/>
        </p:nvCxnSpPr>
        <p:spPr>
          <a:xfrm>
            <a:off x="0" y="675249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6"/>
          <p:cNvSpPr txBox="1"/>
          <p:nvPr/>
        </p:nvSpPr>
        <p:spPr>
          <a:xfrm>
            <a:off x="-1" y="850587"/>
            <a:ext cx="457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Management Software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604906" y="1603715"/>
            <a:ext cx="10958737" cy="5036236"/>
          </a:xfrm>
          <a:prstGeom prst="roundRect">
            <a:avLst>
              <a:gd name="adj" fmla="val 3514"/>
            </a:avLst>
          </a:prstGeom>
          <a:solidFill>
            <a:schemeClr val="lt1"/>
          </a:solidFill>
          <a:ln w="1270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6"/>
          <p:cNvGraphicFramePr/>
          <p:nvPr/>
        </p:nvGraphicFramePr>
        <p:xfrm>
          <a:off x="751836" y="1760674"/>
          <a:ext cx="8255550" cy="4079350"/>
        </p:xfrm>
        <a:graphic>
          <a:graphicData uri="http://schemas.openxmlformats.org/drawingml/2006/table">
            <a:tbl>
              <a:tblPr firstRow="1" bandRow="1">
                <a:noFill/>
                <a:tableStyleId>{062EB009-AA12-464E-86C9-7DE03706B7AA}</a:tableStyleId>
              </a:tblPr>
              <a:tblGrid>
                <a:gridCol w="15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Staff 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Designation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Category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Duration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 Balance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Reason (Application)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Alternate Staff</a:t>
                      </a: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6" name="Google Shape;196;p6"/>
          <p:cNvSpPr/>
          <p:nvPr/>
        </p:nvSpPr>
        <p:spPr>
          <a:xfrm>
            <a:off x="2403234" y="1784255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2400887" y="2147676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2412607" y="253923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6532098" y="2157054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5685695" y="328012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3207431" y="3277775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2431366" y="3641196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2429018" y="5130023"/>
            <a:ext cx="1842868" cy="2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6"/>
          <p:cNvSpPr/>
          <p:nvPr/>
        </p:nvSpPr>
        <p:spPr>
          <a:xfrm>
            <a:off x="5524245" y="5970762"/>
            <a:ext cx="1143509" cy="4867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879228" y="4396155"/>
            <a:ext cx="7495738" cy="6119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8265105" y="5968417"/>
            <a:ext cx="1143509" cy="4867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2778697" y="5968414"/>
            <a:ext cx="1143509" cy="48676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7"/>
          <p:cNvGraphicFramePr/>
          <p:nvPr/>
        </p:nvGraphicFramePr>
        <p:xfrm>
          <a:off x="82095" y="1114399"/>
          <a:ext cx="5868725" cy="73152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{E5B56AB4-FF5A-41DF-91A4-0FBB7E74C38F}</a:tableStyleId>
              </a:tblPr>
              <a:tblGrid>
                <a:gridCol w="78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Sr. No.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Column Name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Type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Key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Primary Key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Pwd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" name="Google Shape;213;p7"/>
          <p:cNvSpPr/>
          <p:nvPr/>
        </p:nvSpPr>
        <p:spPr>
          <a:xfrm>
            <a:off x="67578" y="66394"/>
            <a:ext cx="450315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Name: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leave_management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login_s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p7"/>
          <p:cNvGraphicFramePr/>
          <p:nvPr/>
        </p:nvGraphicFramePr>
        <p:xfrm>
          <a:off x="95338" y="2477290"/>
          <a:ext cx="5870025" cy="243840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{E5B56AB4-FF5A-41DF-91A4-0FBB7E74C38F}</a:tableStyleId>
              </a:tblPr>
              <a:tblGrid>
                <a:gridCol w="7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Sr. No.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Column Name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Type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Key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Dept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Qual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Addr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Email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Phone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Uname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Primary Key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Pwd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" name="Google Shape;215;p7"/>
          <p:cNvSpPr/>
          <p:nvPr/>
        </p:nvSpPr>
        <p:spPr>
          <a:xfrm>
            <a:off x="80507" y="2071206"/>
            <a:ext cx="258936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login_h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7"/>
          <p:cNvGraphicFramePr/>
          <p:nvPr/>
        </p:nvGraphicFramePr>
        <p:xfrm>
          <a:off x="6220046" y="1118584"/>
          <a:ext cx="5855850" cy="341376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{E5B56AB4-FF5A-41DF-91A4-0FBB7E74C38F}</a:tableStyleId>
              </a:tblPr>
              <a:tblGrid>
                <a:gridCol w="7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Sr. No.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Column Name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Type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Key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sid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Integer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30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2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Name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3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Desg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4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Dept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5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Qual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6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Syb_c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Integer 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30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7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Addr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240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8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Email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9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Phone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Number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50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Uname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Primary Key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11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Pwd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M_cnt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Integer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30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13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C_cnt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Integer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30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 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7" name="Google Shape;217;p7"/>
          <p:cNvSpPr/>
          <p:nvPr/>
        </p:nvSpPr>
        <p:spPr>
          <a:xfrm>
            <a:off x="6292624" y="673980"/>
            <a:ext cx="4418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staff_r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138565" y="149192"/>
            <a:ext cx="36496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app_leave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8"/>
          <p:cNvGraphicFramePr/>
          <p:nvPr/>
        </p:nvGraphicFramePr>
        <p:xfrm>
          <a:off x="196940" y="671716"/>
          <a:ext cx="5811975" cy="195072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{E5B56AB4-FF5A-41DF-91A4-0FBB7E74C38F}</a:tableStyleId>
              </a:tblPr>
              <a:tblGrid>
                <a:gridCol w="8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Sr. No.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Column Name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Type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Key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Integer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Date_f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Date_t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Reas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Alt_s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4" name="Google Shape;224;p8"/>
          <p:cNvGraphicFramePr/>
          <p:nvPr>
            <p:extLst>
              <p:ext uri="{D42A27DB-BD31-4B8C-83A1-F6EECF244321}">
                <p14:modId xmlns:p14="http://schemas.microsoft.com/office/powerpoint/2010/main" val="1290870192"/>
              </p:ext>
            </p:extLst>
          </p:nvPr>
        </p:nvGraphicFramePr>
        <p:xfrm>
          <a:off x="225647" y="3661660"/>
          <a:ext cx="5739725" cy="219456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{E5B56AB4-FF5A-41DF-91A4-0FBB7E74C38F}</a:tableStyleId>
              </a:tblPr>
              <a:tblGrid>
                <a:gridCol w="81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Sr. No.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Column Name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Type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Key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Sid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Integer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Name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Date_f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Date_t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Date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Cat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Reas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Alt_s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Varchar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 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 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Varchar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619525852"/>
                  </a:ext>
                </a:extLst>
              </a:tr>
            </a:tbl>
          </a:graphicData>
        </a:graphic>
      </p:graphicFrame>
      <p:sp>
        <p:nvSpPr>
          <p:cNvPr id="225" name="Google Shape;225;p8"/>
          <p:cNvSpPr/>
          <p:nvPr/>
        </p:nvSpPr>
        <p:spPr>
          <a:xfrm>
            <a:off x="153077" y="3153652"/>
            <a:ext cx="3693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Name: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past_h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Google Shape;216;p7">
            <a:extLst>
              <a:ext uri="{FF2B5EF4-FFF2-40B4-BE49-F238E27FC236}">
                <a16:creationId xmlns:a16="http://schemas.microsoft.com/office/drawing/2014/main" id="{481661C0-537A-419F-AE29-B73BCFDBA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672353"/>
              </p:ext>
            </p:extLst>
          </p:nvPr>
        </p:nvGraphicFramePr>
        <p:xfrm>
          <a:off x="6220046" y="1118584"/>
          <a:ext cx="5855850" cy="73152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{E5B56AB4-FF5A-41DF-91A4-0FBB7E74C38F}</a:tableStyleId>
              </a:tblPr>
              <a:tblGrid>
                <a:gridCol w="76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Sr. No.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Column Name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Data Type 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Length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Key</a:t>
                      </a:r>
                      <a:endParaRPr sz="16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/>
                        <a:t>1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Uname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/>
                        <a:t>Primary Key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Pwd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Varchar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120</a:t>
                      </a:r>
                      <a:endParaRPr sz="16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/>
                        <a:t> </a:t>
                      </a:r>
                      <a:endParaRPr sz="16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Google Shape;217;p7">
            <a:extLst>
              <a:ext uri="{FF2B5EF4-FFF2-40B4-BE49-F238E27FC236}">
                <a16:creationId xmlns:a16="http://schemas.microsoft.com/office/drawing/2014/main" id="{52396E32-DDF0-4E7D-A036-8273ED7B3256}"/>
              </a:ext>
            </a:extLst>
          </p:cNvPr>
          <p:cNvSpPr/>
          <p:nvPr/>
        </p:nvSpPr>
        <p:spPr>
          <a:xfrm>
            <a:off x="6292624" y="673980"/>
            <a:ext cx="44189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admin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D30415-65C0-4A6E-97E7-EDAD72810461}"/>
              </a:ext>
            </a:extLst>
          </p:cNvPr>
          <p:cNvSpPr/>
          <p:nvPr/>
        </p:nvSpPr>
        <p:spPr>
          <a:xfrm>
            <a:off x="5992752" y="150757"/>
            <a:ext cx="1582993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763814-6103-4237-9113-6671A1636980}"/>
              </a:ext>
            </a:extLst>
          </p:cNvPr>
          <p:cNvSpPr/>
          <p:nvPr/>
        </p:nvSpPr>
        <p:spPr>
          <a:xfrm>
            <a:off x="10397592" y="150757"/>
            <a:ext cx="1582993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signup.html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D4BA39-E417-4054-9A24-9C80C58BC99D}"/>
              </a:ext>
            </a:extLst>
          </p:cNvPr>
          <p:cNvSpPr/>
          <p:nvPr/>
        </p:nvSpPr>
        <p:spPr>
          <a:xfrm>
            <a:off x="8195172" y="150757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registration.jsp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8ABC4B-150A-4E8A-ACEB-855AAF50BB14}"/>
              </a:ext>
            </a:extLst>
          </p:cNvPr>
          <p:cNvSpPr/>
          <p:nvPr/>
        </p:nvSpPr>
        <p:spPr>
          <a:xfrm>
            <a:off x="3802318" y="155291"/>
            <a:ext cx="1582993" cy="605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login.jsp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397A00-FBAF-478F-B9D4-226AA964EEE1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5385311" y="455557"/>
            <a:ext cx="607441" cy="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AE15ED-C21E-46FD-9B21-76B2A3FF2C6F}"/>
              </a:ext>
            </a:extLst>
          </p:cNvPr>
          <p:cNvCxnSpPr>
            <a:cxnSpLocks/>
            <a:stCxn id="5" idx="1"/>
            <a:endCxn id="7" idx="3"/>
          </p:cNvCxnSpPr>
          <p:nvPr/>
        </p:nvCxnSpPr>
        <p:spPr>
          <a:xfrm flipH="1">
            <a:off x="9778165" y="455557"/>
            <a:ext cx="61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5E6442-B135-46F5-9463-E551AD641D62}"/>
              </a:ext>
            </a:extLst>
          </p:cNvPr>
          <p:cNvSpPr/>
          <p:nvPr/>
        </p:nvSpPr>
        <p:spPr>
          <a:xfrm>
            <a:off x="7575745" y="1277116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admin.jsp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870484-52CE-4330-8FE1-B7FC02E0F90F}"/>
              </a:ext>
            </a:extLst>
          </p:cNvPr>
          <p:cNvSpPr/>
          <p:nvPr/>
        </p:nvSpPr>
        <p:spPr>
          <a:xfrm>
            <a:off x="3908309" y="1279893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hod_page.jsp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F88546-6ED4-4471-A583-5F53461B4C7E}"/>
              </a:ext>
            </a:extLst>
          </p:cNvPr>
          <p:cNvSpPr/>
          <p:nvPr/>
        </p:nvSpPr>
        <p:spPr>
          <a:xfrm>
            <a:off x="2197510" y="1281938"/>
            <a:ext cx="1582993" cy="604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staff_page.jsp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50CA05-71CE-4E33-953D-1250C47273CB}"/>
              </a:ext>
            </a:extLst>
          </p:cNvPr>
          <p:cNvSpPr/>
          <p:nvPr/>
        </p:nvSpPr>
        <p:spPr>
          <a:xfrm>
            <a:off x="277467" y="1277116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logout.jsp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877DE04-317B-4B81-98D6-8321D78B524F}"/>
              </a:ext>
            </a:extLst>
          </p:cNvPr>
          <p:cNvSpPr/>
          <p:nvPr/>
        </p:nvSpPr>
        <p:spPr>
          <a:xfrm>
            <a:off x="273171" y="2351751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profile.jsp</a:t>
            </a:r>
            <a:endParaRPr lang="en-IN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9D92F43-2752-4BA9-9CD7-D4C7AD6D4C73}"/>
              </a:ext>
            </a:extLst>
          </p:cNvPr>
          <p:cNvSpPr/>
          <p:nvPr/>
        </p:nvSpPr>
        <p:spPr>
          <a:xfrm>
            <a:off x="2197510" y="2351751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next_staff.jsp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7AF46E3-A840-4964-AF8F-DEAC53400DAB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 flipV="1">
            <a:off x="1860460" y="1581916"/>
            <a:ext cx="337050" cy="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7AA1683-BCE5-4692-859A-67FF1A22965D}"/>
              </a:ext>
            </a:extLst>
          </p:cNvPr>
          <p:cNvCxnSpPr>
            <a:cxnSpLocks/>
            <a:stCxn id="36" idx="1"/>
            <a:endCxn id="36" idx="2"/>
          </p:cNvCxnSpPr>
          <p:nvPr/>
        </p:nvCxnSpPr>
        <p:spPr>
          <a:xfrm rot="10800000" flipH="1" flipV="1">
            <a:off x="273170" y="2656551"/>
            <a:ext cx="791497" cy="304800"/>
          </a:xfrm>
          <a:prstGeom prst="bentConnector4">
            <a:avLst>
              <a:gd name="adj1" fmla="val -28882"/>
              <a:gd name="adj2" fmla="val 175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890C36-00ED-4819-A6FF-FC0BFD2A8113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1064668" y="1886716"/>
            <a:ext cx="4296" cy="465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FDEB68E-9F42-4CB0-B391-9F013847D1FE}"/>
              </a:ext>
            </a:extLst>
          </p:cNvPr>
          <p:cNvSpPr/>
          <p:nvPr/>
        </p:nvSpPr>
        <p:spPr>
          <a:xfrm>
            <a:off x="1102142" y="3671120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cancel_app.jsp</a:t>
            </a:r>
            <a:endParaRPr lang="en-IN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9DB5308-4783-47ED-B76F-CF24CA22D90C}"/>
              </a:ext>
            </a:extLst>
          </p:cNvPr>
          <p:cNvSpPr/>
          <p:nvPr/>
        </p:nvSpPr>
        <p:spPr>
          <a:xfrm>
            <a:off x="1102142" y="4745754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application_edit.jsp</a:t>
            </a:r>
            <a:endParaRPr lang="en-IN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195AC10-048E-436B-AE55-32608F51176B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1792472" y="3854015"/>
            <a:ext cx="2089203" cy="303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38A4739F-DFF2-4B16-9542-50EF390A1B73}"/>
              </a:ext>
            </a:extLst>
          </p:cNvPr>
          <p:cNvCxnSpPr>
            <a:cxnSpLocks/>
            <a:endCxn id="61" idx="3"/>
          </p:cNvCxnSpPr>
          <p:nvPr/>
        </p:nvCxnSpPr>
        <p:spPr>
          <a:xfrm rot="5400000">
            <a:off x="2329789" y="3316698"/>
            <a:ext cx="1014569" cy="303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9231A1D-6885-4816-B0D2-08BC19712CAC}"/>
              </a:ext>
            </a:extLst>
          </p:cNvPr>
          <p:cNvSpPr/>
          <p:nvPr/>
        </p:nvSpPr>
        <p:spPr>
          <a:xfrm>
            <a:off x="8535460" y="3654023"/>
            <a:ext cx="1582993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add_hod.html</a:t>
            </a:r>
            <a:endParaRPr lang="en-IN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255F2CC-7993-4EBB-B234-0F2B2FDFC794}"/>
              </a:ext>
            </a:extLst>
          </p:cNvPr>
          <p:cNvSpPr/>
          <p:nvPr/>
        </p:nvSpPr>
        <p:spPr>
          <a:xfrm>
            <a:off x="10374066" y="3643574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add_hod.jsp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F145C0-24A6-4943-8122-9104B393D30E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10118453" y="3948374"/>
            <a:ext cx="255613" cy="1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72703DF-6173-4A98-B077-824B849D4DDA}"/>
              </a:ext>
            </a:extLst>
          </p:cNvPr>
          <p:cNvSpPr/>
          <p:nvPr/>
        </p:nvSpPr>
        <p:spPr>
          <a:xfrm>
            <a:off x="8535460" y="2868510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view_staff.jsp</a:t>
            </a:r>
            <a:endParaRPr lang="en-IN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CC9A1B-B7B8-4411-8782-EF614C7B61AA}"/>
              </a:ext>
            </a:extLst>
          </p:cNvPr>
          <p:cNvSpPr/>
          <p:nvPr/>
        </p:nvSpPr>
        <p:spPr>
          <a:xfrm>
            <a:off x="8535458" y="2098675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admin_hod_profile.jsp</a:t>
            </a:r>
            <a:endParaRPr lang="en-IN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DC2BF65-573D-4A5B-9D1E-A50B81458C18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7575745" y="455557"/>
            <a:ext cx="619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0879DDB4-0741-45F5-8933-15406A9DEE2C}"/>
              </a:ext>
            </a:extLst>
          </p:cNvPr>
          <p:cNvCxnSpPr>
            <a:stCxn id="23" idx="2"/>
            <a:endCxn id="37" idx="0"/>
          </p:cNvCxnSpPr>
          <p:nvPr/>
        </p:nvCxnSpPr>
        <p:spPr>
          <a:xfrm>
            <a:off x="2989007" y="1886716"/>
            <a:ext cx="0" cy="4650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56CE4C11-7058-412A-91AA-4A85DEACBDB3}"/>
              </a:ext>
            </a:extLst>
          </p:cNvPr>
          <p:cNvCxnSpPr>
            <a:stCxn id="8" idx="2"/>
            <a:endCxn id="23" idx="0"/>
          </p:cNvCxnSpPr>
          <p:nvPr/>
        </p:nvCxnSpPr>
        <p:spPr>
          <a:xfrm rot="5400000">
            <a:off x="3530621" y="218743"/>
            <a:ext cx="521581" cy="1604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F2FB3D7B-6AFA-4BEF-903D-1D54AF1C268F}"/>
              </a:ext>
            </a:extLst>
          </p:cNvPr>
          <p:cNvSpPr/>
          <p:nvPr/>
        </p:nvSpPr>
        <p:spPr>
          <a:xfrm>
            <a:off x="10374066" y="2868510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admin_staff_profile.jsp</a:t>
            </a:r>
            <a:endParaRPr lang="en-IN" dirty="0"/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66EAEFD7-2134-4E76-8A25-193ADEF3767A}"/>
              </a:ext>
            </a:extLst>
          </p:cNvPr>
          <p:cNvCxnSpPr>
            <a:cxnSpLocks/>
            <a:stCxn id="79" idx="3"/>
            <a:endCxn id="336" idx="1"/>
          </p:cNvCxnSpPr>
          <p:nvPr/>
        </p:nvCxnSpPr>
        <p:spPr>
          <a:xfrm>
            <a:off x="10118453" y="3173310"/>
            <a:ext cx="255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3885AF2A-20B1-4378-86C7-4D462B52D61E}"/>
              </a:ext>
            </a:extLst>
          </p:cNvPr>
          <p:cNvCxnSpPr>
            <a:stCxn id="8" idx="2"/>
            <a:endCxn id="22" idx="0"/>
          </p:cNvCxnSpPr>
          <p:nvPr/>
        </p:nvCxnSpPr>
        <p:spPr>
          <a:xfrm rot="16200000" flipH="1">
            <a:off x="4387042" y="967129"/>
            <a:ext cx="519536" cy="105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A2CCDA06-B528-4DE7-966C-092A7D34168B}"/>
              </a:ext>
            </a:extLst>
          </p:cNvPr>
          <p:cNvCxnSpPr>
            <a:stCxn id="8" idx="2"/>
            <a:endCxn id="21" idx="0"/>
          </p:cNvCxnSpPr>
          <p:nvPr/>
        </p:nvCxnSpPr>
        <p:spPr>
          <a:xfrm rot="16200000" flipH="1">
            <a:off x="6222149" y="-867978"/>
            <a:ext cx="516759" cy="37734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Connector: Elbow 369">
            <a:extLst>
              <a:ext uri="{FF2B5EF4-FFF2-40B4-BE49-F238E27FC236}">
                <a16:creationId xmlns:a16="http://schemas.microsoft.com/office/drawing/2014/main" id="{8315EB68-4BD7-45F9-97A5-701993C5F111}"/>
              </a:ext>
            </a:extLst>
          </p:cNvPr>
          <p:cNvCxnSpPr>
            <a:stCxn id="21" idx="2"/>
            <a:endCxn id="80" idx="1"/>
          </p:cNvCxnSpPr>
          <p:nvPr/>
        </p:nvCxnSpPr>
        <p:spPr>
          <a:xfrm rot="16200000" flipH="1">
            <a:off x="8192971" y="2060987"/>
            <a:ext cx="516759" cy="168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Connector: Elbow 371">
            <a:extLst>
              <a:ext uri="{FF2B5EF4-FFF2-40B4-BE49-F238E27FC236}">
                <a16:creationId xmlns:a16="http://schemas.microsoft.com/office/drawing/2014/main" id="{F69D7A84-DCE7-461D-94A8-41EEF2028B2E}"/>
              </a:ext>
            </a:extLst>
          </p:cNvPr>
          <p:cNvCxnSpPr>
            <a:cxnSpLocks/>
            <a:stCxn id="21" idx="2"/>
            <a:endCxn id="71" idx="1"/>
          </p:cNvCxnSpPr>
          <p:nvPr/>
        </p:nvCxnSpPr>
        <p:spPr>
          <a:xfrm rot="16200000" flipH="1">
            <a:off x="7415298" y="2838660"/>
            <a:ext cx="2072107" cy="168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26EE5043-3418-4D58-A114-64475ECE2BE7}"/>
              </a:ext>
            </a:extLst>
          </p:cNvPr>
          <p:cNvCxnSpPr>
            <a:cxnSpLocks/>
            <a:stCxn id="21" idx="2"/>
            <a:endCxn id="79" idx="1"/>
          </p:cNvCxnSpPr>
          <p:nvPr/>
        </p:nvCxnSpPr>
        <p:spPr>
          <a:xfrm rot="16200000" flipH="1">
            <a:off x="7808054" y="2445904"/>
            <a:ext cx="1286594" cy="1682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87FC3BF2-E68D-4660-9200-A1E59ABF4D4C}"/>
              </a:ext>
            </a:extLst>
          </p:cNvPr>
          <p:cNvCxnSpPr>
            <a:stCxn id="79" idx="0"/>
            <a:endCxn id="80" idx="2"/>
          </p:cNvCxnSpPr>
          <p:nvPr/>
        </p:nvCxnSpPr>
        <p:spPr>
          <a:xfrm rot="16200000" flipV="1">
            <a:off x="9246839" y="2788392"/>
            <a:ext cx="16023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Rectangle: Rounded Corners 383">
            <a:extLst>
              <a:ext uri="{FF2B5EF4-FFF2-40B4-BE49-F238E27FC236}">
                <a16:creationId xmlns:a16="http://schemas.microsoft.com/office/drawing/2014/main" id="{245982CB-B1B8-4365-BF12-A776EF267CEB}"/>
              </a:ext>
            </a:extLst>
          </p:cNvPr>
          <p:cNvSpPr/>
          <p:nvPr/>
        </p:nvSpPr>
        <p:spPr>
          <a:xfrm>
            <a:off x="8535458" y="4442612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remove_staff.jsp</a:t>
            </a:r>
            <a:endParaRPr lang="en-IN" dirty="0"/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3D6586B1-7C0F-4F43-BC83-647CEF4B1335}"/>
              </a:ext>
            </a:extLst>
          </p:cNvPr>
          <p:cNvSpPr/>
          <p:nvPr/>
        </p:nvSpPr>
        <p:spPr>
          <a:xfrm>
            <a:off x="7557154" y="5248741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admin_hod_remove.jsp</a:t>
            </a:r>
            <a:endParaRPr lang="en-IN" dirty="0"/>
          </a:p>
        </p:txBody>
      </p: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CEFA5E2C-C268-4FB0-B4BF-FCA1051A0CC6}"/>
              </a:ext>
            </a:extLst>
          </p:cNvPr>
          <p:cNvSpPr/>
          <p:nvPr/>
        </p:nvSpPr>
        <p:spPr>
          <a:xfrm>
            <a:off x="9455691" y="5248741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admin_staff_remove.jsp</a:t>
            </a:r>
            <a:endParaRPr lang="en-IN" dirty="0"/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D9F0C9BC-7529-4F0A-AB74-9AAF537898A0}"/>
              </a:ext>
            </a:extLst>
          </p:cNvPr>
          <p:cNvSpPr/>
          <p:nvPr/>
        </p:nvSpPr>
        <p:spPr>
          <a:xfrm>
            <a:off x="7557154" y="6015250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admin_hod_remove1.jsp</a:t>
            </a:r>
            <a:endParaRPr lang="en-IN" dirty="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7F62C3D2-9C50-4CA6-9B9B-B316EB0C38C1}"/>
              </a:ext>
            </a:extLst>
          </p:cNvPr>
          <p:cNvSpPr/>
          <p:nvPr/>
        </p:nvSpPr>
        <p:spPr>
          <a:xfrm>
            <a:off x="9455691" y="6015250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admin_staff_remove1.jsp</a:t>
            </a:r>
            <a:endParaRPr lang="en-IN" dirty="0"/>
          </a:p>
        </p:txBody>
      </p:sp>
      <p:cxnSp>
        <p:nvCxnSpPr>
          <p:cNvPr id="390" name="Connector: Elbow 389">
            <a:extLst>
              <a:ext uri="{FF2B5EF4-FFF2-40B4-BE49-F238E27FC236}">
                <a16:creationId xmlns:a16="http://schemas.microsoft.com/office/drawing/2014/main" id="{948AE9C0-D831-4E69-89E2-CBFE8D31516F}"/>
              </a:ext>
            </a:extLst>
          </p:cNvPr>
          <p:cNvCxnSpPr>
            <a:stCxn id="21" idx="2"/>
            <a:endCxn id="384" idx="1"/>
          </p:cNvCxnSpPr>
          <p:nvPr/>
        </p:nvCxnSpPr>
        <p:spPr>
          <a:xfrm rot="16200000" flipH="1">
            <a:off x="7021002" y="3232956"/>
            <a:ext cx="2860696" cy="1682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1552B3CF-59FF-4ED3-864D-AB0464EEBFCA}"/>
              </a:ext>
            </a:extLst>
          </p:cNvPr>
          <p:cNvCxnSpPr>
            <a:stCxn id="384" idx="2"/>
            <a:endCxn id="386" idx="0"/>
          </p:cNvCxnSpPr>
          <p:nvPr/>
        </p:nvCxnSpPr>
        <p:spPr>
          <a:xfrm rot="16200000" flipH="1">
            <a:off x="9688807" y="4690359"/>
            <a:ext cx="196529" cy="920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5FB3436A-16F7-4076-AF8D-EC9DE804BAB2}"/>
              </a:ext>
            </a:extLst>
          </p:cNvPr>
          <p:cNvCxnSpPr>
            <a:stCxn id="384" idx="2"/>
            <a:endCxn id="385" idx="0"/>
          </p:cNvCxnSpPr>
          <p:nvPr/>
        </p:nvCxnSpPr>
        <p:spPr>
          <a:xfrm rot="5400000">
            <a:off x="8739539" y="4661324"/>
            <a:ext cx="196529" cy="978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5590A68D-7F80-4AD1-9B72-4DB655DDFF7D}"/>
              </a:ext>
            </a:extLst>
          </p:cNvPr>
          <p:cNvCxnSpPr>
            <a:stCxn id="385" idx="2"/>
            <a:endCxn id="387" idx="0"/>
          </p:cNvCxnSpPr>
          <p:nvPr/>
        </p:nvCxnSpPr>
        <p:spPr>
          <a:xfrm>
            <a:off x="8348651" y="5858341"/>
            <a:ext cx="0" cy="15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1C7D077A-4E03-4E36-965B-A1118E3DC97A}"/>
              </a:ext>
            </a:extLst>
          </p:cNvPr>
          <p:cNvCxnSpPr>
            <a:stCxn id="386" idx="2"/>
            <a:endCxn id="388" idx="0"/>
          </p:cNvCxnSpPr>
          <p:nvPr/>
        </p:nvCxnSpPr>
        <p:spPr>
          <a:xfrm>
            <a:off x="10247188" y="5858341"/>
            <a:ext cx="0" cy="15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371109FC-3CAC-4F7A-8EDC-DBBAF1CC730E}"/>
              </a:ext>
            </a:extLst>
          </p:cNvPr>
          <p:cNvSpPr/>
          <p:nvPr/>
        </p:nvSpPr>
        <p:spPr>
          <a:xfrm>
            <a:off x="5805943" y="5924422"/>
            <a:ext cx="1582993" cy="609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staff_deleted.html</a:t>
            </a:r>
            <a:endParaRPr lang="en-IN" dirty="0"/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EC64F9F1-52C0-43A7-ACE6-8FBA45938FC0}"/>
              </a:ext>
            </a:extLst>
          </p:cNvPr>
          <p:cNvCxnSpPr>
            <a:cxnSpLocks/>
            <a:stCxn id="387" idx="2"/>
            <a:endCxn id="400" idx="2"/>
          </p:cNvCxnSpPr>
          <p:nvPr/>
        </p:nvCxnSpPr>
        <p:spPr>
          <a:xfrm rot="5400000" flipH="1">
            <a:off x="7427632" y="5703831"/>
            <a:ext cx="90828" cy="1751211"/>
          </a:xfrm>
          <a:prstGeom prst="bentConnector3">
            <a:avLst>
              <a:gd name="adj1" fmla="val -251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054C859B-4299-4194-BF3C-0ECB5FDDCDC1}"/>
              </a:ext>
            </a:extLst>
          </p:cNvPr>
          <p:cNvCxnSpPr>
            <a:stCxn id="388" idx="2"/>
            <a:endCxn id="400" idx="2"/>
          </p:cNvCxnSpPr>
          <p:nvPr/>
        </p:nvCxnSpPr>
        <p:spPr>
          <a:xfrm rot="5400000" flipH="1">
            <a:off x="8376900" y="4754562"/>
            <a:ext cx="90828" cy="3649748"/>
          </a:xfrm>
          <a:prstGeom prst="bentConnector3">
            <a:avLst>
              <a:gd name="adj1" fmla="val -251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Connector: Elbow 407">
            <a:extLst>
              <a:ext uri="{FF2B5EF4-FFF2-40B4-BE49-F238E27FC236}">
                <a16:creationId xmlns:a16="http://schemas.microsoft.com/office/drawing/2014/main" id="{9A6B7272-40AA-43D6-BFBB-A7BBD54EFBBC}"/>
              </a:ext>
            </a:extLst>
          </p:cNvPr>
          <p:cNvCxnSpPr>
            <a:stCxn id="400" idx="0"/>
            <a:endCxn id="21" idx="1"/>
          </p:cNvCxnSpPr>
          <p:nvPr/>
        </p:nvCxnSpPr>
        <p:spPr>
          <a:xfrm rot="5400000" flipH="1" flipV="1">
            <a:off x="4915339" y="3264017"/>
            <a:ext cx="4342506" cy="978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id="{D313B6A7-1526-4857-82C2-E6CC6A294E3D}"/>
              </a:ext>
            </a:extLst>
          </p:cNvPr>
          <p:cNvSpPr/>
          <p:nvPr/>
        </p:nvSpPr>
        <p:spPr>
          <a:xfrm>
            <a:off x="4927032" y="2351750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hod_profile.jsp</a:t>
            </a:r>
            <a:endParaRPr lang="en-IN" dirty="0"/>
          </a:p>
        </p:txBody>
      </p: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D48F4172-AFE2-4596-A059-31F7537D4519}"/>
              </a:ext>
            </a:extLst>
          </p:cNvPr>
          <p:cNvSpPr/>
          <p:nvPr/>
        </p:nvSpPr>
        <p:spPr>
          <a:xfrm>
            <a:off x="4927031" y="3163835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teacher.jsp</a:t>
            </a:r>
            <a:endParaRPr lang="en-IN" dirty="0"/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089C15F3-BDB1-4975-B45E-2BE141AE9312}"/>
              </a:ext>
            </a:extLst>
          </p:cNvPr>
          <p:cNvSpPr/>
          <p:nvPr/>
        </p:nvSpPr>
        <p:spPr>
          <a:xfrm>
            <a:off x="4957631" y="4086088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declined.jsp</a:t>
            </a:r>
            <a:endParaRPr lang="en-IN" dirty="0"/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243C12F2-0361-4434-8B21-2BE4E900C985}"/>
              </a:ext>
            </a:extLst>
          </p:cNvPr>
          <p:cNvSpPr/>
          <p:nvPr/>
        </p:nvSpPr>
        <p:spPr>
          <a:xfrm>
            <a:off x="3348423" y="4086088"/>
            <a:ext cx="1582993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accepted.jsp</a:t>
            </a:r>
            <a:endParaRPr lang="en-IN" dirty="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61CD0B27-5CF9-453B-84DC-692836C146B6}"/>
              </a:ext>
            </a:extLst>
          </p:cNvPr>
          <p:cNvCxnSpPr>
            <a:stCxn id="22" idx="2"/>
            <a:endCxn id="414" idx="1"/>
          </p:cNvCxnSpPr>
          <p:nvPr/>
        </p:nvCxnSpPr>
        <p:spPr>
          <a:xfrm rot="16200000" flipH="1">
            <a:off x="4429891" y="2159408"/>
            <a:ext cx="767057" cy="2272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Connector: Elbow 423">
            <a:extLst>
              <a:ext uri="{FF2B5EF4-FFF2-40B4-BE49-F238E27FC236}">
                <a16:creationId xmlns:a16="http://schemas.microsoft.com/office/drawing/2014/main" id="{DCFB46E6-5CEA-4107-A50C-CC472FEA2C17}"/>
              </a:ext>
            </a:extLst>
          </p:cNvPr>
          <p:cNvCxnSpPr>
            <a:stCxn id="22" idx="2"/>
            <a:endCxn id="415" idx="1"/>
          </p:cNvCxnSpPr>
          <p:nvPr/>
        </p:nvCxnSpPr>
        <p:spPr>
          <a:xfrm rot="16200000" flipH="1">
            <a:off x="4023847" y="2565451"/>
            <a:ext cx="1579142" cy="2272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Connector: Elbow 425">
            <a:extLst>
              <a:ext uri="{FF2B5EF4-FFF2-40B4-BE49-F238E27FC236}">
                <a16:creationId xmlns:a16="http://schemas.microsoft.com/office/drawing/2014/main" id="{021C2DF0-E8B7-4760-A456-C429F44168D8}"/>
              </a:ext>
            </a:extLst>
          </p:cNvPr>
          <p:cNvCxnSpPr>
            <a:stCxn id="22" idx="2"/>
            <a:endCxn id="418" idx="0"/>
          </p:cNvCxnSpPr>
          <p:nvPr/>
        </p:nvCxnSpPr>
        <p:spPr>
          <a:xfrm rot="5400000">
            <a:off x="3321566" y="2707847"/>
            <a:ext cx="2196595" cy="559886"/>
          </a:xfrm>
          <a:prstGeom prst="bentConnector3">
            <a:avLst>
              <a:gd name="adj1" fmla="val 916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Connector: Elbow 428">
            <a:extLst>
              <a:ext uri="{FF2B5EF4-FFF2-40B4-BE49-F238E27FC236}">
                <a16:creationId xmlns:a16="http://schemas.microsoft.com/office/drawing/2014/main" id="{EC37EB0F-FB7E-4026-8EED-2943F826FC8D}"/>
              </a:ext>
            </a:extLst>
          </p:cNvPr>
          <p:cNvCxnSpPr>
            <a:stCxn id="22" idx="2"/>
            <a:endCxn id="417" idx="0"/>
          </p:cNvCxnSpPr>
          <p:nvPr/>
        </p:nvCxnSpPr>
        <p:spPr>
          <a:xfrm rot="16200000" flipH="1">
            <a:off x="4126170" y="2463129"/>
            <a:ext cx="2196595" cy="1049322"/>
          </a:xfrm>
          <a:prstGeom prst="bentConnector3">
            <a:avLst>
              <a:gd name="adj1" fmla="val 916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Connector: Elbow 437">
            <a:extLst>
              <a:ext uri="{FF2B5EF4-FFF2-40B4-BE49-F238E27FC236}">
                <a16:creationId xmlns:a16="http://schemas.microsoft.com/office/drawing/2014/main" id="{E0D291E2-24EE-478A-9F41-B02B13949A60}"/>
              </a:ext>
            </a:extLst>
          </p:cNvPr>
          <p:cNvCxnSpPr>
            <a:stCxn id="22" idx="0"/>
            <a:endCxn id="34" idx="0"/>
          </p:cNvCxnSpPr>
          <p:nvPr/>
        </p:nvCxnSpPr>
        <p:spPr>
          <a:xfrm rot="16200000" flipV="1">
            <a:off x="2882997" y="-536916"/>
            <a:ext cx="2777" cy="3630842"/>
          </a:xfrm>
          <a:prstGeom prst="bentConnector3">
            <a:avLst>
              <a:gd name="adj1" fmla="val 8331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F245E63D-0C68-4A5D-AA02-269B7C253DFE}"/>
              </a:ext>
            </a:extLst>
          </p:cNvPr>
          <p:cNvCxnSpPr>
            <a:stCxn id="21" idx="0"/>
            <a:endCxn id="34" idx="0"/>
          </p:cNvCxnSpPr>
          <p:nvPr/>
        </p:nvCxnSpPr>
        <p:spPr>
          <a:xfrm rot="16200000" flipV="1">
            <a:off x="4718103" y="-2372023"/>
            <a:ext cx="12700" cy="72982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09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618</Words>
  <Application>Microsoft Office PowerPoint</Application>
  <PresentationFormat>Widescreen</PresentationFormat>
  <Paragraphs>367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Kaushal Sharma</dc:creator>
  <cp:lastModifiedBy>Kaushal Sharma</cp:lastModifiedBy>
  <cp:revision>21</cp:revision>
  <dcterms:created xsi:type="dcterms:W3CDTF">2017-09-08T13:30:32Z</dcterms:created>
  <dcterms:modified xsi:type="dcterms:W3CDTF">2020-12-30T08:11:16Z</dcterms:modified>
</cp:coreProperties>
</file>