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2F8"/>
          </a:solidFill>
        </a:fill>
      </a:tcStyle>
    </a:wholeTbl>
    <a:band2H>
      <a:tcTxStyle b="def" i="def"/>
      <a:tcStyle>
        <a:tcBdr/>
        <a:fill>
          <a:solidFill>
            <a:srgbClr val="E7F1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ECD"/>
          </a:solidFill>
        </a:fill>
      </a:tcStyle>
    </a:wholeTbl>
    <a:band2H>
      <a:tcTxStyle b="def" i="def"/>
      <a:tcStyle>
        <a:tcBdr/>
        <a:fill>
          <a:solidFill>
            <a:srgbClr val="FAE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2F4"/>
          </a:solidFill>
        </a:fill>
      </a:tcStyle>
    </a:wholeTbl>
    <a:band2H>
      <a:tcTxStyle b="def" i="def"/>
      <a:tcStyle>
        <a:tcBdr/>
        <a:fill>
          <a:solidFill>
            <a:srgbClr val="F0EAF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28" name="Shape 528"/>
          <p:cNvSpPr/>
          <p:nvPr>
            <p:ph type="sldImg"/>
          </p:nvPr>
        </p:nvSpPr>
        <p:spPr>
          <a:xfrm>
            <a:off x="1143000" y="685800"/>
            <a:ext cx="4572000" cy="3429000"/>
          </a:xfrm>
          <a:prstGeom prst="rect">
            <a:avLst/>
          </a:prstGeom>
        </p:spPr>
        <p:txBody>
          <a:bodyPr/>
          <a:lstStyle/>
          <a:p>
            <a:pPr/>
          </a:p>
        </p:txBody>
      </p:sp>
      <p:sp>
        <p:nvSpPr>
          <p:cNvPr id="529" name="Shape 5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24" name="Google Shape;19;p26"/>
          <p:cNvGrpSpPr/>
          <p:nvPr/>
        </p:nvGrpSpPr>
        <p:grpSpPr>
          <a:xfrm>
            <a:off x="546100" y="-4764"/>
            <a:ext cx="5014913" cy="6862765"/>
            <a:chOff x="0" y="0"/>
            <a:chExt cx="5014912" cy="6862763"/>
          </a:xfrm>
        </p:grpSpPr>
        <p:sp>
          <p:nvSpPr>
            <p:cNvPr id="18" name="Google Shape;20;p26"/>
            <p:cNvSpPr/>
            <p:nvPr/>
          </p:nvSpPr>
          <p:spPr>
            <a:xfrm>
              <a:off x="438150" y="0"/>
              <a:ext cx="1063626" cy="2782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898"/>
                  </a:moveTo>
                  <a:lnTo>
                    <a:pt x="7254" y="21600"/>
                  </a:lnTo>
                  <a:lnTo>
                    <a:pt x="21600" y="0"/>
                  </a:lnTo>
                  <a:lnTo>
                    <a:pt x="13863" y="0"/>
                  </a:lnTo>
                  <a:lnTo>
                    <a:pt x="0" y="20898"/>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19" name="Google Shape;21;p26"/>
            <p:cNvSpPr/>
            <p:nvPr/>
          </p:nvSpPr>
          <p:spPr>
            <a:xfrm>
              <a:off x="0" y="0"/>
              <a:ext cx="1035051" cy="2673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54" y="21600"/>
                  </a:moveTo>
                  <a:lnTo>
                    <a:pt x="21600" y="0"/>
                  </a:lnTo>
                  <a:lnTo>
                    <a:pt x="13616" y="0"/>
                  </a:lnTo>
                  <a:lnTo>
                    <a:pt x="0" y="20869"/>
                  </a:lnTo>
                  <a:lnTo>
                    <a:pt x="7255" y="21562"/>
                  </a:lnTo>
                  <a:lnTo>
                    <a:pt x="7454" y="21600"/>
                  </a:lnTo>
                  <a:close/>
                </a:path>
              </a:pathLst>
            </a:custGeom>
            <a:solidFill>
              <a:srgbClr val="595959"/>
            </a:solidFill>
            <a:ln w="12700" cap="flat">
              <a:noFill/>
              <a:miter lim="400000"/>
            </a:ln>
            <a:effectLst/>
          </p:spPr>
          <p:txBody>
            <a:bodyPr wrap="square" lIns="45719" tIns="45719" rIns="45719" bIns="45719" numCol="1" anchor="t">
              <a:noAutofit/>
            </a:bodyPr>
            <a:lstStyle/>
            <a:p>
              <a:pPr/>
            </a:p>
          </p:txBody>
        </p:sp>
        <p:sp>
          <p:nvSpPr>
            <p:cNvPr id="20" name="Google Shape;22;p26"/>
            <p:cNvSpPr/>
            <p:nvPr/>
          </p:nvSpPr>
          <p:spPr>
            <a:xfrm>
              <a:off x="-1" y="2587625"/>
              <a:ext cx="2693989" cy="4275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45"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pPr/>
            </a:p>
          </p:txBody>
        </p:sp>
        <p:sp>
          <p:nvSpPr>
            <p:cNvPr id="21" name="Google Shape;23;p26"/>
            <p:cNvSpPr/>
            <p:nvPr/>
          </p:nvSpPr>
          <p:spPr>
            <a:xfrm>
              <a:off x="442911" y="2697163"/>
              <a:ext cx="3332163" cy="4165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20797" y="21600"/>
                  </a:lnTo>
                  <a:lnTo>
                    <a:pt x="21600" y="21600"/>
                  </a:lnTo>
                  <a:close/>
                </a:path>
              </a:pathLst>
            </a:custGeom>
            <a:solidFill>
              <a:srgbClr val="0B5982"/>
            </a:solidFill>
            <a:ln w="12700" cap="flat">
              <a:noFill/>
              <a:miter lim="400000"/>
            </a:ln>
            <a:effectLst/>
          </p:spPr>
          <p:txBody>
            <a:bodyPr wrap="square" lIns="45719" tIns="45719" rIns="45719" bIns="45719" numCol="1" anchor="t">
              <a:noAutofit/>
            </a:bodyPr>
            <a:lstStyle/>
            <a:p>
              <a:pPr/>
            </a:p>
          </p:txBody>
        </p:sp>
        <p:sp>
          <p:nvSpPr>
            <p:cNvPr id="22" name="Google Shape;24;p26"/>
            <p:cNvSpPr/>
            <p:nvPr/>
          </p:nvSpPr>
          <p:spPr>
            <a:xfrm>
              <a:off x="438150" y="2692400"/>
              <a:ext cx="4576763" cy="4170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2" y="25"/>
                  </a:lnTo>
                  <a:lnTo>
                    <a:pt x="15749" y="21600"/>
                  </a:lnTo>
                  <a:lnTo>
                    <a:pt x="21600" y="21600"/>
                  </a:lnTo>
                  <a:lnTo>
                    <a:pt x="1686" y="469"/>
                  </a:lnTo>
                  <a:lnTo>
                    <a:pt x="0" y="0"/>
                  </a:lnTo>
                  <a:close/>
                </a:path>
              </a:pathLst>
            </a:custGeom>
            <a:solidFill>
              <a:srgbClr val="1186C3"/>
            </a:solidFill>
            <a:ln w="12700" cap="flat">
              <a:noFill/>
              <a:miter lim="400000"/>
            </a:ln>
            <a:effectLst/>
          </p:spPr>
          <p:txBody>
            <a:bodyPr wrap="square" lIns="45719" tIns="45719" rIns="45719" bIns="45719" numCol="1" anchor="t">
              <a:noAutofit/>
            </a:bodyPr>
            <a:lstStyle/>
            <a:p>
              <a:pPr/>
            </a:p>
          </p:txBody>
        </p:sp>
        <p:sp>
          <p:nvSpPr>
            <p:cNvPr id="23" name="Google Shape;25;p26"/>
            <p:cNvSpPr/>
            <p:nvPr/>
          </p:nvSpPr>
          <p:spPr>
            <a:xfrm>
              <a:off x="0" y="2582863"/>
              <a:ext cx="3584576" cy="427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525" y="889"/>
                  </a:lnTo>
                  <a:lnTo>
                    <a:pt x="2181" y="481"/>
                  </a:lnTo>
                  <a:lnTo>
                    <a:pt x="2152" y="457"/>
                  </a:lnTo>
                  <a:lnTo>
                    <a:pt x="0" y="0"/>
                  </a:lnTo>
                  <a:lnTo>
                    <a:pt x="0" y="24"/>
                  </a:lnTo>
                  <a:lnTo>
                    <a:pt x="16233" y="21600"/>
                  </a:lnTo>
                  <a:lnTo>
                    <a:pt x="21600" y="21600"/>
                  </a:lnTo>
                  <a:close/>
                </a:path>
              </a:pathLst>
            </a:custGeom>
            <a:solidFill>
              <a:srgbClr val="3F3F3F"/>
            </a:solidFill>
            <a:ln w="12700" cap="flat">
              <a:noFill/>
              <a:miter lim="400000"/>
            </a:ln>
            <a:effectLst/>
          </p:spPr>
          <p:txBody>
            <a:bodyPr wrap="square" lIns="45719" tIns="45719" rIns="45719" bIns="45719" numCol="1" anchor="t">
              <a:noAutofit/>
            </a:bodyPr>
            <a:lstStyle/>
            <a:p>
              <a:pPr/>
            </a:p>
          </p:txBody>
        </p:sp>
      </p:grpSp>
      <p:sp>
        <p:nvSpPr>
          <p:cNvPr id="25" name="Title Text"/>
          <p:cNvSpPr txBox="1"/>
          <p:nvPr>
            <p:ph type="title"/>
          </p:nvPr>
        </p:nvSpPr>
        <p:spPr>
          <a:xfrm>
            <a:off x="2928400" y="1380067"/>
            <a:ext cx="8574624" cy="2616201"/>
          </a:xfrm>
          <a:prstGeom prst="rect">
            <a:avLst/>
          </a:prstGeom>
        </p:spPr>
        <p:txBody>
          <a:bodyPr anchor="b"/>
          <a:lstStyle>
            <a:lvl1pPr algn="r">
              <a:defRPr sz="6000"/>
            </a:lvl1pPr>
          </a:lstStyle>
          <a:p>
            <a:pPr/>
            <a:r>
              <a:t>Title Text</a:t>
            </a:r>
          </a:p>
        </p:txBody>
      </p:sp>
      <p:sp>
        <p:nvSpPr>
          <p:cNvPr id="26" name="Body Level One…"/>
          <p:cNvSpPr txBox="1"/>
          <p:nvPr>
            <p:ph type="body" sz="quarter" idx="1"/>
          </p:nvPr>
        </p:nvSpPr>
        <p:spPr>
          <a:xfrm>
            <a:off x="4515377" y="3996266"/>
            <a:ext cx="6987645" cy="1388535"/>
          </a:xfrm>
          <a:prstGeom prst="rect">
            <a:avLst/>
          </a:prstGeom>
        </p:spPr>
        <p:txBody>
          <a:bodyPr anchor="t"/>
          <a:lstStyle>
            <a:lvl1pPr marL="449580" indent="-441960" algn="r">
              <a:buClrTx/>
              <a:buSzTx/>
              <a:buFontTx/>
              <a:buNone/>
              <a:defRPr sz="2100"/>
            </a:lvl1pPr>
            <a:lvl2pPr marL="449580" indent="52069" algn="r">
              <a:buClrTx/>
              <a:buSzTx/>
              <a:buFontTx/>
              <a:buNone/>
              <a:defRPr sz="2100"/>
            </a:lvl2pPr>
            <a:lvl3pPr marL="449580" indent="527684" algn="r">
              <a:buClrTx/>
              <a:buSzTx/>
              <a:buFontTx/>
              <a:buNone/>
              <a:defRPr sz="2100"/>
            </a:lvl3pPr>
            <a:lvl4pPr marL="449580" indent="1003300" algn="r">
              <a:buClrTx/>
              <a:buSzTx/>
              <a:buFontTx/>
              <a:buNone/>
              <a:defRPr sz="2100"/>
            </a:lvl4pPr>
            <a:lvl5pPr marL="449580" indent="1478916" algn="r">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09" name="Title Text"/>
          <p:cNvSpPr txBox="1"/>
          <p:nvPr>
            <p:ph type="title"/>
          </p:nvPr>
        </p:nvSpPr>
        <p:spPr>
          <a:xfrm>
            <a:off x="1484311" y="4732864"/>
            <a:ext cx="10018711" cy="566739"/>
          </a:xfrm>
          <a:prstGeom prst="rect">
            <a:avLst/>
          </a:prstGeom>
        </p:spPr>
        <p:txBody>
          <a:bodyPr anchor="b"/>
          <a:lstStyle>
            <a:lvl1pPr>
              <a:defRPr sz="2400"/>
            </a:lvl1pPr>
          </a:lstStyle>
          <a:p>
            <a:pPr/>
            <a:r>
              <a:t>Title Text</a:t>
            </a:r>
          </a:p>
        </p:txBody>
      </p:sp>
      <p:sp>
        <p:nvSpPr>
          <p:cNvPr id="110" name="Google Shape;84;p56"/>
          <p:cNvSpPr/>
          <p:nvPr>
            <p:ph type="pic" sz="half" idx="13"/>
          </p:nvPr>
        </p:nvSpPr>
        <p:spPr>
          <a:xfrm>
            <a:off x="2386011" y="932112"/>
            <a:ext cx="8225944" cy="3164976"/>
          </a:xfrm>
          <a:prstGeom prst="rect">
            <a:avLst/>
          </a:prstGeom>
          <a:ln w="38100">
            <a:solidFill>
              <a:srgbClr val="CDD0D1"/>
            </a:solidFill>
            <a:round/>
          </a:ln>
        </p:spPr>
        <p:txBody>
          <a:bodyPr lIns="91439" tIns="45719" rIns="91439" bIns="45719" anchor="t">
            <a:noAutofit/>
          </a:bodyPr>
          <a:lstStyle/>
          <a:p>
            <a:pPr/>
          </a:p>
        </p:txBody>
      </p:sp>
      <p:sp>
        <p:nvSpPr>
          <p:cNvPr id="111" name="Body Level One…"/>
          <p:cNvSpPr txBox="1"/>
          <p:nvPr>
            <p:ph type="body" sz="quarter" idx="1"/>
          </p:nvPr>
        </p:nvSpPr>
        <p:spPr>
          <a:xfrm>
            <a:off x="1484311" y="5299602"/>
            <a:ext cx="10018711" cy="493713"/>
          </a:xfrm>
          <a:prstGeom prst="rect">
            <a:avLst/>
          </a:prstGeom>
        </p:spPr>
        <p:txBody>
          <a:bodyPr/>
          <a:lstStyle>
            <a:lvl1pPr marL="228600" indent="0" algn="ctr">
              <a:spcBef>
                <a:spcPts val="200"/>
              </a:spcBef>
              <a:buClrTx/>
              <a:buSzTx/>
              <a:buFontTx/>
              <a:buNone/>
              <a:defRPr sz="1400"/>
            </a:lvl1pPr>
            <a:lvl2pPr marL="228600" indent="457200" algn="ctr">
              <a:spcBef>
                <a:spcPts val="200"/>
              </a:spcBef>
              <a:buClrTx/>
              <a:buSzTx/>
              <a:buFontTx/>
              <a:buNone/>
              <a:defRPr sz="1400"/>
            </a:lvl2pPr>
            <a:lvl3pPr marL="228600" indent="914400" algn="ctr">
              <a:spcBef>
                <a:spcPts val="200"/>
              </a:spcBef>
              <a:buClrTx/>
              <a:buSzTx/>
              <a:buFontTx/>
              <a:buNone/>
              <a:defRPr sz="1400"/>
            </a:lvl3pPr>
            <a:lvl4pPr marL="228600" indent="1371600" algn="ctr">
              <a:spcBef>
                <a:spcPts val="200"/>
              </a:spcBef>
              <a:buClrTx/>
              <a:buSzTx/>
              <a:buFontTx/>
              <a:buNone/>
              <a:defRPr sz="1400"/>
            </a:lvl4pPr>
            <a:lvl5pPr marL="228600" indent="1828800" algn="ctr">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9" name="Title Text"/>
          <p:cNvSpPr txBox="1"/>
          <p:nvPr>
            <p:ph type="title"/>
          </p:nvPr>
        </p:nvSpPr>
        <p:spPr>
          <a:xfrm>
            <a:off x="1484312" y="685800"/>
            <a:ext cx="10018711" cy="3048000"/>
          </a:xfrm>
          <a:prstGeom prst="rect">
            <a:avLst/>
          </a:prstGeom>
        </p:spPr>
        <p:txBody>
          <a:bodyPr/>
          <a:lstStyle>
            <a:lvl1pPr>
              <a:defRPr sz="3200"/>
            </a:lvl1pPr>
          </a:lstStyle>
          <a:p>
            <a:pPr/>
            <a:r>
              <a:t>Title Text</a:t>
            </a:r>
          </a:p>
        </p:txBody>
      </p:sp>
      <p:sp>
        <p:nvSpPr>
          <p:cNvPr id="120" name="Body Level One…"/>
          <p:cNvSpPr txBox="1"/>
          <p:nvPr>
            <p:ph type="body" sz="quarter" idx="1"/>
          </p:nvPr>
        </p:nvSpPr>
        <p:spPr>
          <a:xfrm>
            <a:off x="1484312" y="4343400"/>
            <a:ext cx="10018714" cy="1447800"/>
          </a:xfrm>
          <a:prstGeom prst="rect">
            <a:avLst/>
          </a:prstGeom>
        </p:spPr>
        <p:txBody>
          <a:bodyPr/>
          <a:lstStyle>
            <a:lvl1pPr marL="228600" indent="0" algn="ctr">
              <a:buClrTx/>
              <a:buSzTx/>
              <a:buFontTx/>
              <a:buNone/>
              <a:defRPr sz="2000"/>
            </a:lvl1pPr>
            <a:lvl2pPr marL="228600" indent="457200" algn="ctr">
              <a:buClrTx/>
              <a:buSzTx/>
              <a:buFontTx/>
              <a:buNone/>
              <a:defRPr sz="2000"/>
            </a:lvl2pPr>
            <a:lvl3pPr marL="228600" indent="914400" algn="ctr">
              <a:buClrTx/>
              <a:buSzTx/>
              <a:buFontTx/>
              <a:buNone/>
              <a:defRPr sz="2000"/>
            </a:lvl3pPr>
            <a:lvl4pPr marL="228600" indent="1371600" algn="ctr">
              <a:buClrTx/>
              <a:buSzTx/>
              <a:buFontTx/>
              <a:buNone/>
              <a:defRPr sz="2000"/>
            </a:lvl4pPr>
            <a:lvl5pPr marL="228600" indent="1828800" algn="ct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8" name="Google Shape;96;p58"/>
          <p:cNvSpPr txBox="1"/>
          <p:nvPr/>
        </p:nvSpPr>
        <p:spPr>
          <a:xfrm>
            <a:off x="1644337" y="531861"/>
            <a:ext cx="518151" cy="1247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latin typeface="Corbel"/>
                <a:ea typeface="Corbel"/>
                <a:cs typeface="Corbel"/>
                <a:sym typeface="Corbel"/>
              </a:defRPr>
            </a:lvl1pPr>
          </a:lstStyle>
          <a:p>
            <a:pPr/>
            <a:r>
              <a:t>“</a:t>
            </a:r>
          </a:p>
        </p:txBody>
      </p:sp>
      <p:sp>
        <p:nvSpPr>
          <p:cNvPr id="129" name="Google Shape;97;p58"/>
          <p:cNvSpPr txBox="1"/>
          <p:nvPr/>
        </p:nvSpPr>
        <p:spPr>
          <a:xfrm>
            <a:off x="10939149" y="2488237"/>
            <a:ext cx="518152" cy="1247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latin typeface="Corbel"/>
                <a:ea typeface="Corbel"/>
                <a:cs typeface="Corbel"/>
                <a:sym typeface="Corbel"/>
              </a:defRPr>
            </a:lvl1pPr>
          </a:lstStyle>
          <a:p>
            <a:pPr/>
            <a:r>
              <a:t>”</a:t>
            </a:r>
          </a:p>
        </p:txBody>
      </p:sp>
      <p:sp>
        <p:nvSpPr>
          <p:cNvPr id="130" name="Title Text"/>
          <p:cNvSpPr txBox="1"/>
          <p:nvPr>
            <p:ph type="title"/>
          </p:nvPr>
        </p:nvSpPr>
        <p:spPr>
          <a:xfrm>
            <a:off x="2208211" y="685800"/>
            <a:ext cx="8990013" cy="2743200"/>
          </a:xfrm>
          <a:prstGeom prst="rect">
            <a:avLst/>
          </a:prstGeom>
        </p:spPr>
        <p:txBody>
          <a:bodyPr/>
          <a:lstStyle>
            <a:lvl1pPr>
              <a:defRPr sz="3200"/>
            </a:lvl1pPr>
          </a:lstStyle>
          <a:p>
            <a:pPr/>
            <a:r>
              <a:t>Title Text</a:t>
            </a:r>
          </a:p>
        </p:txBody>
      </p:sp>
      <p:sp>
        <p:nvSpPr>
          <p:cNvPr id="131" name="Body Level One…"/>
          <p:cNvSpPr txBox="1"/>
          <p:nvPr>
            <p:ph type="body" sz="quarter" idx="1"/>
          </p:nvPr>
        </p:nvSpPr>
        <p:spPr>
          <a:xfrm>
            <a:off x="2436810" y="3428998"/>
            <a:ext cx="8532816" cy="381001"/>
          </a:xfrm>
          <a:prstGeom prst="rect">
            <a:avLst/>
          </a:prstGeom>
        </p:spPr>
        <p:txBody>
          <a:bodyPr/>
          <a:lstStyle>
            <a:lvl1pPr marL="228600" indent="0">
              <a:spcBef>
                <a:spcPts val="300"/>
              </a:spcBef>
              <a:buClrTx/>
              <a:buSzTx/>
              <a:buFontTx/>
              <a:buNone/>
              <a:defRPr sz="1800"/>
            </a:lvl1pPr>
            <a:lvl2pPr marL="228600" indent="457200">
              <a:spcBef>
                <a:spcPts val="300"/>
              </a:spcBef>
              <a:buClrTx/>
              <a:buSzTx/>
              <a:buFontTx/>
              <a:buNone/>
              <a:defRPr sz="1800"/>
            </a:lvl2pPr>
            <a:lvl3pPr marL="228600" indent="914400">
              <a:spcBef>
                <a:spcPts val="300"/>
              </a:spcBef>
              <a:buClrTx/>
              <a:buSzTx/>
              <a:buFontTx/>
              <a:buNone/>
              <a:defRPr sz="1800"/>
            </a:lvl3pPr>
            <a:lvl4pPr marL="228600" indent="1371600">
              <a:spcBef>
                <a:spcPts val="300"/>
              </a:spcBef>
              <a:buClrTx/>
              <a:buSzTx/>
              <a:buFontTx/>
              <a:buNone/>
              <a:defRPr sz="1800"/>
            </a:lvl4pPr>
            <a:lvl5pPr marL="228600" indent="1828800">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2" name="Google Shape;100;p58"/>
          <p:cNvSpPr txBox="1"/>
          <p:nvPr>
            <p:ph type="body" sz="quarter" idx="13"/>
          </p:nvPr>
        </p:nvSpPr>
        <p:spPr>
          <a:xfrm>
            <a:off x="1484311" y="4343400"/>
            <a:ext cx="10018712" cy="1447800"/>
          </a:xfrm>
          <a:prstGeom prst="rect">
            <a:avLst/>
          </a:prstGeom>
        </p:spPr>
        <p:txBody>
          <a:bodyPr/>
          <a:lstStyle/>
          <a:p>
            <a:pPr marL="228600" indent="0" algn="ctr">
              <a:buClrTx/>
              <a:buSzTx/>
              <a:buFontTx/>
              <a:buNone/>
              <a:defRPr sz="2000"/>
            </a:pP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0" name="Title Text"/>
          <p:cNvSpPr txBox="1"/>
          <p:nvPr>
            <p:ph type="title"/>
          </p:nvPr>
        </p:nvSpPr>
        <p:spPr>
          <a:xfrm>
            <a:off x="1484312" y="3308580"/>
            <a:ext cx="10018710" cy="1468801"/>
          </a:xfrm>
          <a:prstGeom prst="rect">
            <a:avLst/>
          </a:prstGeom>
        </p:spPr>
        <p:txBody>
          <a:bodyPr anchor="b"/>
          <a:lstStyle>
            <a:lvl1pPr algn="r">
              <a:defRPr sz="3200"/>
            </a:lvl1pPr>
          </a:lstStyle>
          <a:p>
            <a:pPr/>
            <a:r>
              <a:t>Title Text</a:t>
            </a:r>
          </a:p>
        </p:txBody>
      </p:sp>
      <p:sp>
        <p:nvSpPr>
          <p:cNvPr id="141" name="Body Level One…"/>
          <p:cNvSpPr txBox="1"/>
          <p:nvPr>
            <p:ph type="body" sz="quarter" idx="1"/>
          </p:nvPr>
        </p:nvSpPr>
        <p:spPr>
          <a:xfrm>
            <a:off x="1484312" y="4777380"/>
            <a:ext cx="10018711" cy="860401"/>
          </a:xfrm>
          <a:prstGeom prst="rect">
            <a:avLst/>
          </a:prstGeom>
        </p:spPr>
        <p:txBody>
          <a:bodyPr anchor="t"/>
          <a:lstStyle>
            <a:lvl1pPr marL="228600" indent="0" algn="r">
              <a:buClrTx/>
              <a:buSzTx/>
              <a:buFontTx/>
              <a:buNone/>
              <a:defRPr sz="2000"/>
            </a:lvl1pPr>
            <a:lvl2pPr marL="228600" indent="457200" algn="r">
              <a:buClrTx/>
              <a:buSzTx/>
              <a:buFontTx/>
              <a:buNone/>
              <a:defRPr sz="2000"/>
            </a:lvl2pPr>
            <a:lvl3pPr marL="228600" indent="914400" algn="r">
              <a:buClrTx/>
              <a:buSzTx/>
              <a:buFontTx/>
              <a:buNone/>
              <a:defRPr sz="2000"/>
            </a:lvl3pPr>
            <a:lvl4pPr marL="228600" indent="1371600" algn="r">
              <a:buClrTx/>
              <a:buSzTx/>
              <a:buFontTx/>
              <a:buNone/>
              <a:defRPr sz="2000"/>
            </a:lvl4pPr>
            <a:lvl5pPr marL="22860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9" name="Google Shape;111;p60"/>
          <p:cNvSpPr txBox="1"/>
          <p:nvPr/>
        </p:nvSpPr>
        <p:spPr>
          <a:xfrm>
            <a:off x="1644337" y="531861"/>
            <a:ext cx="518151" cy="1247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latin typeface="Corbel"/>
                <a:ea typeface="Corbel"/>
                <a:cs typeface="Corbel"/>
                <a:sym typeface="Corbel"/>
              </a:defRPr>
            </a:lvl1pPr>
          </a:lstStyle>
          <a:p>
            <a:pPr/>
            <a:r>
              <a:t>“</a:t>
            </a:r>
          </a:p>
        </p:txBody>
      </p:sp>
      <p:sp>
        <p:nvSpPr>
          <p:cNvPr id="150" name="Google Shape;112;p60"/>
          <p:cNvSpPr txBox="1"/>
          <p:nvPr/>
        </p:nvSpPr>
        <p:spPr>
          <a:xfrm>
            <a:off x="10939149" y="2488237"/>
            <a:ext cx="518152" cy="1247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latin typeface="Corbel"/>
                <a:ea typeface="Corbel"/>
                <a:cs typeface="Corbel"/>
                <a:sym typeface="Corbel"/>
              </a:defRPr>
            </a:lvl1pPr>
          </a:lstStyle>
          <a:p>
            <a:pPr/>
            <a:r>
              <a:t>”</a:t>
            </a:r>
          </a:p>
        </p:txBody>
      </p:sp>
      <p:sp>
        <p:nvSpPr>
          <p:cNvPr id="151" name="Title Text"/>
          <p:cNvSpPr txBox="1"/>
          <p:nvPr>
            <p:ph type="title"/>
          </p:nvPr>
        </p:nvSpPr>
        <p:spPr>
          <a:xfrm>
            <a:off x="2208211" y="685800"/>
            <a:ext cx="8990013" cy="2743200"/>
          </a:xfrm>
          <a:prstGeom prst="rect">
            <a:avLst/>
          </a:prstGeom>
        </p:spPr>
        <p:txBody>
          <a:bodyPr/>
          <a:lstStyle>
            <a:lvl1pPr>
              <a:defRPr sz="3200"/>
            </a:lvl1pPr>
          </a:lstStyle>
          <a:p>
            <a:pPr/>
            <a:r>
              <a:t>Title Text</a:t>
            </a:r>
          </a:p>
        </p:txBody>
      </p:sp>
      <p:sp>
        <p:nvSpPr>
          <p:cNvPr id="152" name="Body Level One…"/>
          <p:cNvSpPr txBox="1"/>
          <p:nvPr>
            <p:ph type="body" sz="quarter" idx="1"/>
          </p:nvPr>
        </p:nvSpPr>
        <p:spPr>
          <a:xfrm>
            <a:off x="1484312" y="3886200"/>
            <a:ext cx="10018712" cy="889000"/>
          </a:xfrm>
          <a:prstGeom prst="rect">
            <a:avLst/>
          </a:prstGeom>
        </p:spPr>
        <p:txBody>
          <a:bodyPr anchor="b"/>
          <a:lstStyle>
            <a:lvl1pPr marL="228600" indent="0" algn="r">
              <a:buClrTx/>
              <a:buSzTx/>
              <a:buFontTx/>
              <a:buNone/>
            </a:lvl1pPr>
            <a:lvl2pPr marL="993267" indent="-473202" algn="r">
              <a:buClrTx/>
              <a:buFontTx/>
            </a:lvl2pPr>
            <a:lvl3pPr algn="r">
              <a:buClrTx/>
              <a:buFontTx/>
            </a:lvl3pPr>
            <a:lvl4pPr marL="2025967" indent="-591502" algn="r">
              <a:buClrTx/>
              <a:buFontTx/>
            </a:lvl4pPr>
            <a:lvl5pPr marL="2567667" indent="-676002" algn="r">
              <a:buClrTx/>
              <a:buFontTx/>
            </a:lvl5pPr>
          </a:lstStyle>
          <a:p>
            <a:pPr/>
            <a:r>
              <a:t>Body Level One</a:t>
            </a:r>
          </a:p>
          <a:p>
            <a:pPr lvl="1"/>
            <a:r>
              <a:t>Body Level Two</a:t>
            </a:r>
          </a:p>
          <a:p>
            <a:pPr lvl="2"/>
            <a:r>
              <a:t>Body Level Three</a:t>
            </a:r>
          </a:p>
          <a:p>
            <a:pPr lvl="3"/>
            <a:r>
              <a:t>Body Level Four</a:t>
            </a:r>
          </a:p>
          <a:p>
            <a:pPr lvl="4"/>
            <a:r>
              <a:t>Body Level Five</a:t>
            </a:r>
          </a:p>
        </p:txBody>
      </p:sp>
      <p:sp>
        <p:nvSpPr>
          <p:cNvPr id="153" name="Google Shape;115;p60"/>
          <p:cNvSpPr txBox="1"/>
          <p:nvPr>
            <p:ph type="body" sz="quarter" idx="13"/>
          </p:nvPr>
        </p:nvSpPr>
        <p:spPr>
          <a:xfrm>
            <a:off x="1484311" y="4775200"/>
            <a:ext cx="10018712" cy="1016000"/>
          </a:xfrm>
          <a:prstGeom prst="rect">
            <a:avLst/>
          </a:prstGeom>
        </p:spPr>
        <p:txBody>
          <a:bodyPr anchor="t"/>
          <a:lstStyle/>
          <a:p>
            <a:pPr marL="228600" indent="0" algn="r">
              <a:spcBef>
                <a:spcPts val="300"/>
              </a:spcBef>
              <a:buClrTx/>
              <a:buSzTx/>
              <a:buFontTx/>
              <a:buNone/>
              <a:defRPr sz="1800"/>
            </a:pPr>
          </a:p>
        </p:txBody>
      </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1" name="Title Text"/>
          <p:cNvSpPr txBox="1"/>
          <p:nvPr>
            <p:ph type="title"/>
          </p:nvPr>
        </p:nvSpPr>
        <p:spPr>
          <a:xfrm>
            <a:off x="1484312" y="685800"/>
            <a:ext cx="10018713" cy="2727325"/>
          </a:xfrm>
          <a:prstGeom prst="rect">
            <a:avLst/>
          </a:prstGeom>
        </p:spPr>
        <p:txBody>
          <a:bodyPr/>
          <a:lstStyle/>
          <a:p>
            <a:pPr/>
            <a:r>
              <a:t>Title Text</a:t>
            </a:r>
          </a:p>
        </p:txBody>
      </p:sp>
      <p:sp>
        <p:nvSpPr>
          <p:cNvPr id="162" name="Body Level One…"/>
          <p:cNvSpPr txBox="1"/>
          <p:nvPr>
            <p:ph type="body" sz="quarter" idx="1"/>
          </p:nvPr>
        </p:nvSpPr>
        <p:spPr>
          <a:xfrm>
            <a:off x="1484312" y="3505200"/>
            <a:ext cx="10018714" cy="838200"/>
          </a:xfrm>
          <a:prstGeom prst="rect">
            <a:avLst/>
          </a:prstGeom>
        </p:spPr>
        <p:txBody>
          <a:bodyPr anchor="b"/>
          <a:lstStyle>
            <a:lvl1pPr marL="228600" indent="0">
              <a:spcBef>
                <a:spcPts val="500"/>
              </a:spcBef>
              <a:buClrTx/>
              <a:buSzTx/>
              <a:buFontTx/>
              <a:buNone/>
              <a:defRPr sz="2800"/>
            </a:lvl1pPr>
            <a:lvl2pPr marL="1072133" indent="-552068">
              <a:spcBef>
                <a:spcPts val="500"/>
              </a:spcBef>
              <a:buClrTx/>
              <a:buSzPts val="2800"/>
              <a:buFontTx/>
              <a:defRPr sz="2800"/>
            </a:lvl2pPr>
            <a:lvl3pPr marL="1590675" indent="-613410">
              <a:spcBef>
                <a:spcPts val="500"/>
              </a:spcBef>
              <a:buClrTx/>
              <a:buSzPts val="2800"/>
              <a:buFontTx/>
              <a:defRPr sz="2800"/>
            </a:lvl3pPr>
            <a:lvl4pPr marL="2124551" indent="-690086">
              <a:spcBef>
                <a:spcPts val="500"/>
              </a:spcBef>
              <a:buClrTx/>
              <a:buSzPts val="2800"/>
              <a:buFontTx/>
              <a:defRPr sz="2800"/>
            </a:lvl4pPr>
            <a:lvl5pPr marL="2680335" indent="-788670">
              <a:spcBef>
                <a:spcPts val="500"/>
              </a:spcBef>
              <a:buClrTx/>
              <a:buSzPts val="2800"/>
              <a:buFontTx/>
              <a:defRPr sz="2800"/>
            </a:lvl5pPr>
          </a:lstStyle>
          <a:p>
            <a:pPr/>
            <a:r>
              <a:t>Body Level One</a:t>
            </a:r>
          </a:p>
          <a:p>
            <a:pPr lvl="1"/>
            <a:r>
              <a:t>Body Level Two</a:t>
            </a:r>
          </a:p>
          <a:p>
            <a:pPr lvl="2"/>
            <a:r>
              <a:t>Body Level Three</a:t>
            </a:r>
          </a:p>
          <a:p>
            <a:pPr lvl="3"/>
            <a:r>
              <a:t>Body Level Four</a:t>
            </a:r>
          </a:p>
          <a:p>
            <a:pPr lvl="4"/>
            <a:r>
              <a:t>Body Level Five</a:t>
            </a:r>
          </a:p>
        </p:txBody>
      </p:sp>
      <p:sp>
        <p:nvSpPr>
          <p:cNvPr id="163" name="Google Shape;122;p61"/>
          <p:cNvSpPr txBox="1"/>
          <p:nvPr>
            <p:ph type="body" sz="quarter" idx="13"/>
          </p:nvPr>
        </p:nvSpPr>
        <p:spPr>
          <a:xfrm>
            <a:off x="1484310" y="4343400"/>
            <a:ext cx="10018715" cy="1447800"/>
          </a:xfrm>
          <a:prstGeom prst="rect">
            <a:avLst/>
          </a:prstGeom>
        </p:spPr>
        <p:txBody>
          <a:bodyPr anchor="t"/>
          <a:lstStyle/>
          <a:p>
            <a:pPr marL="228600" indent="0">
              <a:spcBef>
                <a:spcPts val="300"/>
              </a:spcBef>
              <a:buClrTx/>
              <a:buSzTx/>
              <a:buFontTx/>
              <a:buNone/>
              <a:defRPr sz="1800"/>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1" name="Title Text"/>
          <p:cNvSpPr txBox="1"/>
          <p:nvPr>
            <p:ph type="title"/>
          </p:nvPr>
        </p:nvSpPr>
        <p:spPr>
          <a:prstGeom prst="rect">
            <a:avLst/>
          </a:prstGeom>
        </p:spPr>
        <p:txBody>
          <a:bodyPr/>
          <a:lstStyle/>
          <a:p>
            <a:pPr/>
            <a:r>
              <a:t>Title Text</a:t>
            </a:r>
          </a:p>
        </p:txBody>
      </p:sp>
      <p:sp>
        <p:nvSpPr>
          <p:cNvPr id="172" name="Body Level One…"/>
          <p:cNvSpPr txBox="1"/>
          <p:nvPr>
            <p:ph type="body" sz="half" idx="1"/>
          </p:nvPr>
        </p:nvSpPr>
        <p:spPr>
          <a:xfrm rot="5400000">
            <a:off x="4931566" y="-780257"/>
            <a:ext cx="3124202" cy="10018714"/>
          </a:xfrm>
          <a:prstGeom prst="rect">
            <a:avLst/>
          </a:prstGeom>
        </p:spPr>
        <p:txBody>
          <a:bodyPr anchor="t"/>
          <a:lstStyle>
            <a:lvl1pPr indent="-394334">
              <a:spcBef>
                <a:spcPts val="300"/>
              </a:spcBef>
            </a:lvl1pPr>
            <a:lvl2pPr marL="993267" indent="-473202">
              <a:spcBef>
                <a:spcPts val="300"/>
              </a:spcBef>
            </a:lvl2pPr>
            <a:lvl3pPr>
              <a:spcBef>
                <a:spcPts val="300"/>
              </a:spcBef>
            </a:lvl3pPr>
            <a:lvl4pPr marL="2025967" indent="-591502">
              <a:spcBef>
                <a:spcPts val="300"/>
              </a:spcBef>
            </a:lvl4pPr>
            <a:lvl5pPr marL="2567667" indent="-676002">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0" name="Title Text"/>
          <p:cNvSpPr txBox="1"/>
          <p:nvPr>
            <p:ph type="title"/>
          </p:nvPr>
        </p:nvSpPr>
        <p:spPr>
          <a:xfrm rot="5400000">
            <a:off x="8065140" y="2353315"/>
            <a:ext cx="5105401" cy="1770370"/>
          </a:xfrm>
          <a:prstGeom prst="rect">
            <a:avLst/>
          </a:prstGeom>
        </p:spPr>
        <p:txBody>
          <a:bodyPr/>
          <a:lstStyle/>
          <a:p>
            <a:pPr/>
            <a:r>
              <a:t>Title Text</a:t>
            </a:r>
          </a:p>
        </p:txBody>
      </p:sp>
      <p:sp>
        <p:nvSpPr>
          <p:cNvPr id="181" name="Body Level One…"/>
          <p:cNvSpPr txBox="1"/>
          <p:nvPr>
            <p:ph type="body" idx="1"/>
          </p:nvPr>
        </p:nvSpPr>
        <p:spPr>
          <a:xfrm rot="5400000">
            <a:off x="2941483" y="-771371"/>
            <a:ext cx="5105401" cy="8019743"/>
          </a:xfrm>
          <a:prstGeom prst="rect">
            <a:avLst/>
          </a:prstGeom>
        </p:spPr>
        <p:txBody>
          <a:bodyPr anchor="t"/>
          <a:lstStyle>
            <a:lvl1pPr indent="-394334">
              <a:spcBef>
                <a:spcPts val="300"/>
              </a:spcBef>
            </a:lvl1pPr>
            <a:lvl2pPr marL="993267" indent="-473202">
              <a:spcBef>
                <a:spcPts val="300"/>
              </a:spcBef>
            </a:lvl2pPr>
            <a:lvl3pPr>
              <a:spcBef>
                <a:spcPts val="300"/>
              </a:spcBef>
            </a:lvl3pPr>
            <a:lvl4pPr marL="2025967" indent="-591502">
              <a:spcBef>
                <a:spcPts val="300"/>
              </a:spcBef>
            </a:lvl4pPr>
            <a:lvl5pPr marL="2567667" indent="-676002">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343437"/>
        </a:solidFill>
      </p:bgPr>
    </p:bg>
    <p:spTree>
      <p:nvGrpSpPr>
        <p:cNvPr id="1" name=""/>
        <p:cNvGrpSpPr/>
        <p:nvPr/>
      </p:nvGrpSpPr>
      <p:grpSpPr>
        <a:xfrm>
          <a:off x="0" y="0"/>
          <a:ext cx="0" cy="0"/>
          <a:chOff x="0" y="0"/>
          <a:chExt cx="0" cy="0"/>
        </a:xfrm>
      </p:grpSpPr>
      <p:sp>
        <p:nvSpPr>
          <p:cNvPr id="189" name="Title Text"/>
          <p:cNvSpPr txBox="1"/>
          <p:nvPr>
            <p:ph type="title"/>
          </p:nvPr>
        </p:nvSpPr>
        <p:spPr>
          <a:xfrm>
            <a:off x="1261872" y="758951"/>
            <a:ext cx="9418320" cy="4041649"/>
          </a:xfrm>
          <a:prstGeom prst="rect">
            <a:avLst/>
          </a:prstGeom>
        </p:spPr>
        <p:txBody>
          <a:bodyPr anchor="b"/>
          <a:lstStyle>
            <a:lvl1pPr algn="l">
              <a:lnSpc>
                <a:spcPct val="85000"/>
              </a:lnSpc>
              <a:defRPr sz="7200">
                <a:solidFill>
                  <a:srgbClr val="FFFFFF"/>
                </a:solidFill>
                <a:latin typeface="Century Schoolbook"/>
                <a:ea typeface="Century Schoolbook"/>
                <a:cs typeface="Century Schoolbook"/>
                <a:sym typeface="Century Schoolbook"/>
              </a:defRPr>
            </a:lvl1pPr>
          </a:lstStyle>
          <a:p>
            <a:pPr/>
            <a:r>
              <a:t>Title Text</a:t>
            </a:r>
          </a:p>
        </p:txBody>
      </p:sp>
      <p:sp>
        <p:nvSpPr>
          <p:cNvPr id="190" name="Body Level One…"/>
          <p:cNvSpPr txBox="1"/>
          <p:nvPr>
            <p:ph type="body" sz="quarter" idx="1"/>
          </p:nvPr>
        </p:nvSpPr>
        <p:spPr>
          <a:xfrm>
            <a:off x="1261872" y="4800600"/>
            <a:ext cx="9418320" cy="1691640"/>
          </a:xfrm>
          <a:prstGeom prst="rect">
            <a:avLst/>
          </a:prstGeom>
        </p:spPr>
        <p:txBody>
          <a:bodyPr anchor="t"/>
          <a:lstStyle>
            <a:lvl1pPr marL="320040" indent="-182880">
              <a:lnSpc>
                <a:spcPct val="95000"/>
              </a:lnSpc>
              <a:spcBef>
                <a:spcPts val="1400"/>
              </a:spcBef>
              <a:buClrTx/>
              <a:buSzTx/>
              <a:buFontTx/>
              <a:buNone/>
              <a:defRPr sz="2200">
                <a:solidFill>
                  <a:srgbClr val="BFBFBF"/>
                </a:solidFill>
                <a:latin typeface="Century Schoolbook"/>
                <a:ea typeface="Century Schoolbook"/>
                <a:cs typeface="Century Schoolbook"/>
                <a:sym typeface="Century Schoolbook"/>
              </a:defRPr>
            </a:lvl1pPr>
            <a:lvl2pPr marL="320040" indent="264159">
              <a:lnSpc>
                <a:spcPct val="95000"/>
              </a:lnSpc>
              <a:spcBef>
                <a:spcPts val="1400"/>
              </a:spcBef>
              <a:buClrTx/>
              <a:buSzTx/>
              <a:buFontTx/>
              <a:buNone/>
              <a:defRPr sz="2200">
                <a:solidFill>
                  <a:srgbClr val="BFBFBF"/>
                </a:solidFill>
                <a:latin typeface="Century Schoolbook"/>
                <a:ea typeface="Century Schoolbook"/>
                <a:cs typeface="Century Schoolbook"/>
                <a:sym typeface="Century Schoolbook"/>
              </a:defRPr>
            </a:lvl2pPr>
            <a:lvl3pPr marL="320040" indent="734059">
              <a:lnSpc>
                <a:spcPct val="95000"/>
              </a:lnSpc>
              <a:spcBef>
                <a:spcPts val="1400"/>
              </a:spcBef>
              <a:buClrTx/>
              <a:buSzTx/>
              <a:buFontTx/>
              <a:buNone/>
              <a:defRPr sz="2200">
                <a:solidFill>
                  <a:srgbClr val="BFBFBF"/>
                </a:solidFill>
                <a:latin typeface="Century Schoolbook"/>
                <a:ea typeface="Century Schoolbook"/>
                <a:cs typeface="Century Schoolbook"/>
                <a:sym typeface="Century Schoolbook"/>
              </a:defRPr>
            </a:lvl3pPr>
            <a:lvl4pPr marL="320040" indent="1191260">
              <a:lnSpc>
                <a:spcPct val="95000"/>
              </a:lnSpc>
              <a:spcBef>
                <a:spcPts val="1400"/>
              </a:spcBef>
              <a:buClrTx/>
              <a:buSzTx/>
              <a:buFontTx/>
              <a:buNone/>
              <a:defRPr sz="2200">
                <a:solidFill>
                  <a:srgbClr val="BFBFBF"/>
                </a:solidFill>
                <a:latin typeface="Century Schoolbook"/>
                <a:ea typeface="Century Schoolbook"/>
                <a:cs typeface="Century Schoolbook"/>
                <a:sym typeface="Century Schoolbook"/>
              </a:defRPr>
            </a:lvl4pPr>
            <a:lvl5pPr marL="320040" indent="1648460">
              <a:lnSpc>
                <a:spcPct val="95000"/>
              </a:lnSpc>
              <a:spcBef>
                <a:spcPts val="1400"/>
              </a:spcBef>
              <a:buClrTx/>
              <a:buSzTx/>
              <a:buFontTx/>
              <a:buNone/>
              <a:defRPr sz="2200">
                <a:solidFill>
                  <a:srgbClr val="BFBFBF"/>
                </a:solidFill>
                <a:latin typeface="Century Schoolbook"/>
                <a:ea typeface="Century Schoolbook"/>
                <a:cs typeface="Century Schoolbook"/>
                <a:sym typeface="Century Schoolbook"/>
              </a:defRPr>
            </a:lvl5pPr>
          </a:lstStyle>
          <a:p>
            <a:pPr/>
            <a:r>
              <a:t>Body Level One</a:t>
            </a:r>
          </a:p>
          <a:p>
            <a:pPr lvl="1"/>
            <a:r>
              <a:t>Body Level Two</a:t>
            </a:r>
          </a:p>
          <a:p>
            <a:pPr lvl="2"/>
            <a:r>
              <a:t>Body Level Three</a:t>
            </a:r>
          </a:p>
          <a:p>
            <a:pPr lvl="3"/>
            <a:r>
              <a:t>Body Level Four</a:t>
            </a:r>
          </a:p>
          <a:p>
            <a:pPr lvl="4"/>
            <a:r>
              <a:t>Body Level Five</a:t>
            </a:r>
          </a:p>
        </p:txBody>
      </p:sp>
      <p:sp>
        <p:nvSpPr>
          <p:cNvPr id="191" name="Google Shape;151;p30"/>
          <p:cNvSpPr/>
          <p:nvPr/>
        </p:nvSpPr>
        <p:spPr>
          <a:xfrm>
            <a:off x="0" y="0"/>
            <a:ext cx="457200" cy="6858000"/>
          </a:xfrm>
          <a:prstGeom prst="rect">
            <a:avLst/>
          </a:prstGeom>
          <a:solidFill>
            <a:srgbClr val="6F6F74"/>
          </a:solidFill>
          <a:ln w="12700">
            <a:miter lim="400000"/>
          </a:ln>
        </p:spPr>
        <p:txBody>
          <a:bodyPr lIns="45719" rIns="45719" anchor="ctr"/>
          <a:lstStyle/>
          <a:p>
            <a:pPr/>
          </a:p>
        </p:txBody>
      </p:sp>
      <p:sp>
        <p:nvSpPr>
          <p:cNvPr id="192" name="Slide Number"/>
          <p:cNvSpPr txBox="1"/>
          <p:nvPr>
            <p:ph type="sldNum" sz="quarter" idx="2"/>
          </p:nvPr>
        </p:nvSpPr>
        <p:spPr>
          <a:xfrm>
            <a:off x="11443717" y="6150312"/>
            <a:ext cx="612647" cy="637501"/>
          </a:xfrm>
          <a:prstGeom prst="rect">
            <a:avLst/>
          </a:prstGeom>
        </p:spPr>
        <p:txBody>
          <a:bodyPr>
            <a:normAutofit fontScale="100000" lnSpcReduction="0"/>
          </a:bodyPr>
          <a:lstStyle>
            <a:lvl1pPr algn="ctr">
              <a:defRPr sz="3600">
                <a:solidFill>
                  <a:srgbClr val="A5A5A5"/>
                </a:solidFill>
                <a:latin typeface="Century Schoolbook"/>
                <a:ea typeface="Century Schoolbook"/>
                <a:cs typeface="Century Schoolbook"/>
                <a:sym typeface="Century School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grpSp>
        <p:nvGrpSpPr>
          <p:cNvPr id="209" name="Google Shape;153;p31"/>
          <p:cNvGrpSpPr/>
          <p:nvPr/>
        </p:nvGrpSpPr>
        <p:grpSpPr>
          <a:xfrm>
            <a:off x="0" y="-8468"/>
            <a:ext cx="12192001" cy="6866469"/>
            <a:chOff x="0" y="0"/>
            <a:chExt cx="12192000" cy="6866467"/>
          </a:xfrm>
        </p:grpSpPr>
        <p:sp>
          <p:nvSpPr>
            <p:cNvPr id="199"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200"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201"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202"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203"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204"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205"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206"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207"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208"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210" name="Title Text"/>
          <p:cNvSpPr txBox="1"/>
          <p:nvPr>
            <p:ph type="title"/>
          </p:nvPr>
        </p:nvSpPr>
        <p:spPr>
          <a:xfrm>
            <a:off x="677333" y="609600"/>
            <a:ext cx="8596670" cy="1320800"/>
          </a:xfrm>
          <a:prstGeom prst="rect">
            <a:avLst/>
          </a:prstGeom>
        </p:spPr>
        <p:txBody>
          <a:bodyPr anchor="t"/>
          <a:lstStyle>
            <a:lvl1pPr algn="l">
              <a:defRPr sz="3600">
                <a:solidFill>
                  <a:srgbClr val="90C226"/>
                </a:solidFill>
                <a:latin typeface="Trebuchet MS"/>
                <a:ea typeface="Trebuchet MS"/>
                <a:cs typeface="Trebuchet MS"/>
                <a:sym typeface="Trebuchet MS"/>
              </a:defRPr>
            </a:lvl1pPr>
          </a:lstStyle>
          <a:p>
            <a:pPr/>
            <a:r>
              <a:t>Title Text</a:t>
            </a:r>
          </a:p>
        </p:txBody>
      </p:sp>
      <p:sp>
        <p:nvSpPr>
          <p:cNvPr id="211" name="Body Level One…"/>
          <p:cNvSpPr txBox="1"/>
          <p:nvPr>
            <p:ph type="body" sz="half" idx="1"/>
          </p:nvPr>
        </p:nvSpPr>
        <p:spPr>
          <a:xfrm>
            <a:off x="677333" y="2160589"/>
            <a:ext cx="8596670" cy="3880773"/>
          </a:xfrm>
          <a:prstGeom prst="rect">
            <a:avLst/>
          </a:prstGeom>
        </p:spPr>
        <p:txBody>
          <a:bodyPr anchor="t"/>
          <a:lstStyle>
            <a:lvl1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1pPr>
            <a:lvl2pPr marL="954405" indent="-360045">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2pPr>
            <a:lvl3pPr marL="1463039" indent="-41147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3pPr>
            <a:lvl4pPr marL="19888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4pPr>
            <a:lvl5pPr marL="24460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p>
            <a:pPr/>
            <a:r>
              <a:t>Title Text</a:t>
            </a:r>
          </a:p>
        </p:txBody>
      </p:sp>
      <p:sp>
        <p:nvSpPr>
          <p:cNvPr id="35" name="Body Level One…"/>
          <p:cNvSpPr txBox="1"/>
          <p:nvPr>
            <p:ph type="body" sz="half" idx="1"/>
          </p:nvPr>
        </p:nvSpPr>
        <p:spPr>
          <a:xfrm>
            <a:off x="1484309" y="2666999"/>
            <a:ext cx="10018715" cy="3124201"/>
          </a:xfrm>
          <a:prstGeom prst="rect">
            <a:avLst/>
          </a:prstGeom>
        </p:spPr>
        <p:txBody>
          <a:bodyPr/>
          <a:lstStyle>
            <a:lvl1pPr indent="-394334">
              <a:spcBef>
                <a:spcPts val="300"/>
              </a:spcBef>
            </a:lvl1pPr>
            <a:lvl2pPr marL="993267" indent="-473202">
              <a:spcBef>
                <a:spcPts val="300"/>
              </a:spcBef>
            </a:lvl2pPr>
            <a:lvl3pPr>
              <a:spcBef>
                <a:spcPts val="300"/>
              </a:spcBef>
            </a:lvl3pPr>
            <a:lvl4pPr marL="2025967" indent="-591502">
              <a:spcBef>
                <a:spcPts val="300"/>
              </a:spcBef>
            </a:lvl4pPr>
            <a:lvl5pPr marL="2567667" indent="-676002">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1271923" y="5934143"/>
            <a:ext cx="231101" cy="231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FFFFFF"/>
        </a:solidFill>
      </p:bgPr>
    </p:bg>
    <p:spTree>
      <p:nvGrpSpPr>
        <p:cNvPr id="1" name=""/>
        <p:cNvGrpSpPr/>
        <p:nvPr/>
      </p:nvGrpSpPr>
      <p:grpSpPr>
        <a:xfrm>
          <a:off x="0" y="0"/>
          <a:ext cx="0" cy="0"/>
          <a:chOff x="0" y="0"/>
          <a:chExt cx="0" cy="0"/>
        </a:xfrm>
      </p:grpSpPr>
      <p:grpSp>
        <p:nvGrpSpPr>
          <p:cNvPr id="229" name="Google Shape;176;p33"/>
          <p:cNvGrpSpPr/>
          <p:nvPr/>
        </p:nvGrpSpPr>
        <p:grpSpPr>
          <a:xfrm>
            <a:off x="-1" y="-8468"/>
            <a:ext cx="12192002" cy="6866469"/>
            <a:chOff x="0" y="0"/>
            <a:chExt cx="12192000" cy="6866467"/>
          </a:xfrm>
        </p:grpSpPr>
        <p:sp>
          <p:nvSpPr>
            <p:cNvPr id="219" name="Google Shape;177;p33"/>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220" name="Google Shape;178;p33"/>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221" name="Google Shape;179;p3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222" name="Google Shape;180;p33"/>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223" name="Google Shape;181;p3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224" name="Google Shape;182;p3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225" name="Google Shape;183;p33"/>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226" name="Google Shape;184;p33"/>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227" name="Google Shape;185;p33"/>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228" name="Google Shape;186;p33"/>
            <p:cNvSpPr/>
            <p:nvPr/>
          </p:nvSpPr>
          <p:spPr>
            <a:xfrm rot="10800000">
              <a:off x="-1" y="8467"/>
              <a:ext cx="842597" cy="5666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230" name="Title Text"/>
          <p:cNvSpPr txBox="1"/>
          <p:nvPr>
            <p:ph type="title"/>
          </p:nvPr>
        </p:nvSpPr>
        <p:spPr>
          <a:xfrm>
            <a:off x="1507067" y="2404534"/>
            <a:ext cx="7766937" cy="1646303"/>
          </a:xfrm>
          <a:prstGeom prst="rect">
            <a:avLst/>
          </a:prstGeom>
        </p:spPr>
        <p:txBody>
          <a:bodyPr anchor="b"/>
          <a:lstStyle>
            <a:lvl1pPr algn="r">
              <a:defRPr sz="5400">
                <a:solidFill>
                  <a:srgbClr val="90C226"/>
                </a:solidFill>
                <a:latin typeface="Trebuchet MS"/>
                <a:ea typeface="Trebuchet MS"/>
                <a:cs typeface="Trebuchet MS"/>
                <a:sym typeface="Trebuchet MS"/>
              </a:defRPr>
            </a:lvl1pPr>
          </a:lstStyle>
          <a:p>
            <a:pPr/>
            <a:r>
              <a:t>Title Text</a:t>
            </a:r>
          </a:p>
        </p:txBody>
      </p:sp>
      <p:sp>
        <p:nvSpPr>
          <p:cNvPr id="231" name="Body Level One…"/>
          <p:cNvSpPr txBox="1"/>
          <p:nvPr>
            <p:ph type="body" sz="quarter" idx="1"/>
          </p:nvPr>
        </p:nvSpPr>
        <p:spPr>
          <a:xfrm>
            <a:off x="1507067" y="4050832"/>
            <a:ext cx="7766937" cy="1096901"/>
          </a:xfrm>
          <a:prstGeom prst="rect">
            <a:avLst/>
          </a:prstGeom>
        </p:spPr>
        <p:txBody>
          <a:bodyPr anchor="t"/>
          <a:lstStyle>
            <a:lvl1pPr marL="320040" indent="-182880" algn="r">
              <a:spcBef>
                <a:spcPts val="1000"/>
              </a:spcBef>
              <a:buClrTx/>
              <a:buSzTx/>
              <a:buFontTx/>
              <a:buNone/>
              <a:defRPr sz="1800">
                <a:solidFill>
                  <a:srgbClr val="7F7F7F"/>
                </a:solidFill>
                <a:latin typeface="Trebuchet MS"/>
                <a:ea typeface="Trebuchet MS"/>
                <a:cs typeface="Trebuchet MS"/>
                <a:sym typeface="Trebuchet MS"/>
              </a:defRPr>
            </a:lvl1pPr>
            <a:lvl2pPr marL="320040" indent="284479" algn="r">
              <a:spcBef>
                <a:spcPts val="1000"/>
              </a:spcBef>
              <a:buClrTx/>
              <a:buSzTx/>
              <a:buFontTx/>
              <a:buNone/>
              <a:defRPr sz="1800">
                <a:solidFill>
                  <a:srgbClr val="7F7F7F"/>
                </a:solidFill>
                <a:latin typeface="Trebuchet MS"/>
                <a:ea typeface="Trebuchet MS"/>
                <a:cs typeface="Trebuchet MS"/>
                <a:sym typeface="Trebuchet MS"/>
              </a:defRPr>
            </a:lvl2pPr>
            <a:lvl3pPr marL="320040" indent="751840" algn="r">
              <a:spcBef>
                <a:spcPts val="1000"/>
              </a:spcBef>
              <a:buClrTx/>
              <a:buSzTx/>
              <a:buFontTx/>
              <a:buNone/>
              <a:defRPr sz="1800">
                <a:solidFill>
                  <a:srgbClr val="7F7F7F"/>
                </a:solidFill>
                <a:latin typeface="Trebuchet MS"/>
                <a:ea typeface="Trebuchet MS"/>
                <a:cs typeface="Trebuchet MS"/>
                <a:sym typeface="Trebuchet MS"/>
              </a:defRPr>
            </a:lvl3pPr>
            <a:lvl4pPr marL="320040" indent="1219200" algn="r">
              <a:spcBef>
                <a:spcPts val="1000"/>
              </a:spcBef>
              <a:buClrTx/>
              <a:buSzTx/>
              <a:buFontTx/>
              <a:buNone/>
              <a:defRPr sz="1800">
                <a:solidFill>
                  <a:srgbClr val="7F7F7F"/>
                </a:solidFill>
                <a:latin typeface="Trebuchet MS"/>
                <a:ea typeface="Trebuchet MS"/>
                <a:cs typeface="Trebuchet MS"/>
                <a:sym typeface="Trebuchet MS"/>
              </a:defRPr>
            </a:lvl4pPr>
            <a:lvl5pPr marL="320040" indent="1676400" algn="r">
              <a:spcBef>
                <a:spcPts val="1000"/>
              </a:spcBef>
              <a:buClrTx/>
              <a:buSzTx/>
              <a:buFontTx/>
              <a:buNone/>
              <a:defRPr sz="1800">
                <a:solidFill>
                  <a:srgbClr val="7F7F7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32"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FFFFF"/>
        </a:solidFill>
      </p:bgPr>
    </p:bg>
    <p:spTree>
      <p:nvGrpSpPr>
        <p:cNvPr id="1" name=""/>
        <p:cNvGrpSpPr/>
        <p:nvPr/>
      </p:nvGrpSpPr>
      <p:grpSpPr>
        <a:xfrm>
          <a:off x="0" y="0"/>
          <a:ext cx="0" cy="0"/>
          <a:chOff x="0" y="0"/>
          <a:chExt cx="0" cy="0"/>
        </a:xfrm>
      </p:grpSpPr>
      <p:grpSp>
        <p:nvGrpSpPr>
          <p:cNvPr id="249" name="Google Shape;153;p31"/>
          <p:cNvGrpSpPr/>
          <p:nvPr/>
        </p:nvGrpSpPr>
        <p:grpSpPr>
          <a:xfrm>
            <a:off x="0" y="-8468"/>
            <a:ext cx="12192001" cy="6866469"/>
            <a:chOff x="0" y="0"/>
            <a:chExt cx="12192000" cy="6866467"/>
          </a:xfrm>
        </p:grpSpPr>
        <p:sp>
          <p:nvSpPr>
            <p:cNvPr id="239"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240"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241"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242"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243"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244"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245"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246"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247"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248"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250" name="Title Text"/>
          <p:cNvSpPr txBox="1"/>
          <p:nvPr>
            <p:ph type="title"/>
          </p:nvPr>
        </p:nvSpPr>
        <p:spPr>
          <a:xfrm>
            <a:off x="677335" y="2700866"/>
            <a:ext cx="8596669" cy="1826582"/>
          </a:xfrm>
          <a:prstGeom prst="rect">
            <a:avLst/>
          </a:prstGeom>
        </p:spPr>
        <p:txBody>
          <a:bodyPr anchor="b"/>
          <a:lstStyle>
            <a:lvl1pPr algn="l">
              <a:defRPr>
                <a:solidFill>
                  <a:srgbClr val="90C226"/>
                </a:solidFill>
                <a:latin typeface="Trebuchet MS"/>
                <a:ea typeface="Trebuchet MS"/>
                <a:cs typeface="Trebuchet MS"/>
                <a:sym typeface="Trebuchet MS"/>
              </a:defRPr>
            </a:lvl1pPr>
          </a:lstStyle>
          <a:p>
            <a:pPr/>
            <a:r>
              <a:t>Title Text</a:t>
            </a:r>
          </a:p>
        </p:txBody>
      </p:sp>
      <p:sp>
        <p:nvSpPr>
          <p:cNvPr id="251" name="Body Level One…"/>
          <p:cNvSpPr txBox="1"/>
          <p:nvPr>
            <p:ph type="body" sz="quarter" idx="1"/>
          </p:nvPr>
        </p:nvSpPr>
        <p:spPr>
          <a:xfrm>
            <a:off x="677335" y="4527448"/>
            <a:ext cx="8596669" cy="860401"/>
          </a:xfrm>
          <a:prstGeom prst="rect">
            <a:avLst/>
          </a:prstGeom>
        </p:spPr>
        <p:txBody>
          <a:bodyPr anchor="t"/>
          <a:lstStyle>
            <a:lvl1pPr marL="228600" indent="0">
              <a:spcBef>
                <a:spcPts val="1000"/>
              </a:spcBef>
              <a:buClrTx/>
              <a:buSzTx/>
              <a:buFontTx/>
              <a:buNone/>
              <a:defRPr sz="2000">
                <a:solidFill>
                  <a:srgbClr val="7F7F7F"/>
                </a:solidFill>
                <a:latin typeface="Trebuchet MS"/>
                <a:ea typeface="Trebuchet MS"/>
                <a:cs typeface="Trebuchet MS"/>
                <a:sym typeface="Trebuchet MS"/>
              </a:defRPr>
            </a:lvl1pPr>
            <a:lvl2pPr marL="228600" indent="457200">
              <a:spcBef>
                <a:spcPts val="1000"/>
              </a:spcBef>
              <a:buClrTx/>
              <a:buSzTx/>
              <a:buFontTx/>
              <a:buNone/>
              <a:defRPr sz="2000">
                <a:solidFill>
                  <a:srgbClr val="7F7F7F"/>
                </a:solidFill>
                <a:latin typeface="Trebuchet MS"/>
                <a:ea typeface="Trebuchet MS"/>
                <a:cs typeface="Trebuchet MS"/>
                <a:sym typeface="Trebuchet MS"/>
              </a:defRPr>
            </a:lvl2pPr>
            <a:lvl3pPr marL="228600" indent="914400">
              <a:spcBef>
                <a:spcPts val="1000"/>
              </a:spcBef>
              <a:buClrTx/>
              <a:buSzTx/>
              <a:buFontTx/>
              <a:buNone/>
              <a:defRPr sz="2000">
                <a:solidFill>
                  <a:srgbClr val="7F7F7F"/>
                </a:solidFill>
                <a:latin typeface="Trebuchet MS"/>
                <a:ea typeface="Trebuchet MS"/>
                <a:cs typeface="Trebuchet MS"/>
                <a:sym typeface="Trebuchet MS"/>
              </a:defRPr>
            </a:lvl3pPr>
            <a:lvl4pPr marL="228600" indent="1371600">
              <a:spcBef>
                <a:spcPts val="1000"/>
              </a:spcBef>
              <a:buClrTx/>
              <a:buSzTx/>
              <a:buFontTx/>
              <a:buNone/>
              <a:defRPr sz="2000">
                <a:solidFill>
                  <a:srgbClr val="7F7F7F"/>
                </a:solidFill>
                <a:latin typeface="Trebuchet MS"/>
                <a:ea typeface="Trebuchet MS"/>
                <a:cs typeface="Trebuchet MS"/>
                <a:sym typeface="Trebuchet MS"/>
              </a:defRPr>
            </a:lvl4pPr>
            <a:lvl5pPr marL="228600" indent="1828800">
              <a:spcBef>
                <a:spcPts val="1000"/>
              </a:spcBef>
              <a:buClrTx/>
              <a:buSzTx/>
              <a:buFontTx/>
              <a:buNone/>
              <a:defRPr sz="2000">
                <a:solidFill>
                  <a:srgbClr val="7F7F7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52"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bg>
      <p:bgPr>
        <a:solidFill>
          <a:srgbClr val="FFFFFF"/>
        </a:solidFill>
      </p:bgPr>
    </p:bg>
    <p:spTree>
      <p:nvGrpSpPr>
        <p:cNvPr id="1" name=""/>
        <p:cNvGrpSpPr/>
        <p:nvPr/>
      </p:nvGrpSpPr>
      <p:grpSpPr>
        <a:xfrm>
          <a:off x="0" y="0"/>
          <a:ext cx="0" cy="0"/>
          <a:chOff x="0" y="0"/>
          <a:chExt cx="0" cy="0"/>
        </a:xfrm>
      </p:grpSpPr>
      <p:grpSp>
        <p:nvGrpSpPr>
          <p:cNvPr id="269" name="Google Shape;153;p31"/>
          <p:cNvGrpSpPr/>
          <p:nvPr/>
        </p:nvGrpSpPr>
        <p:grpSpPr>
          <a:xfrm>
            <a:off x="0" y="-8468"/>
            <a:ext cx="12192001" cy="6866469"/>
            <a:chOff x="0" y="0"/>
            <a:chExt cx="12192000" cy="6866467"/>
          </a:xfrm>
        </p:grpSpPr>
        <p:sp>
          <p:nvSpPr>
            <p:cNvPr id="259"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260"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261"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262"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263"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264"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265"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266"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267"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268"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270" name="Title Text"/>
          <p:cNvSpPr txBox="1"/>
          <p:nvPr>
            <p:ph type="title"/>
          </p:nvPr>
        </p:nvSpPr>
        <p:spPr>
          <a:xfrm>
            <a:off x="677333" y="609600"/>
            <a:ext cx="8596670" cy="1320800"/>
          </a:xfrm>
          <a:prstGeom prst="rect">
            <a:avLst/>
          </a:prstGeom>
        </p:spPr>
        <p:txBody>
          <a:bodyPr anchor="t"/>
          <a:lstStyle>
            <a:lvl1pPr algn="l">
              <a:defRPr sz="3600">
                <a:solidFill>
                  <a:srgbClr val="90C226"/>
                </a:solidFill>
                <a:latin typeface="Trebuchet MS"/>
                <a:ea typeface="Trebuchet MS"/>
                <a:cs typeface="Trebuchet MS"/>
                <a:sym typeface="Trebuchet MS"/>
              </a:defRPr>
            </a:lvl1pPr>
          </a:lstStyle>
          <a:p>
            <a:pPr/>
            <a:r>
              <a:t>Title Text</a:t>
            </a:r>
          </a:p>
        </p:txBody>
      </p:sp>
      <p:sp>
        <p:nvSpPr>
          <p:cNvPr id="271" name="Body Level One…"/>
          <p:cNvSpPr txBox="1"/>
          <p:nvPr>
            <p:ph type="body" sz="quarter" idx="1"/>
          </p:nvPr>
        </p:nvSpPr>
        <p:spPr>
          <a:xfrm>
            <a:off x="677333" y="2160589"/>
            <a:ext cx="4184036" cy="3880773"/>
          </a:xfrm>
          <a:prstGeom prst="rect">
            <a:avLst/>
          </a:prstGeom>
        </p:spPr>
        <p:txBody>
          <a:bodyPr anchor="t"/>
          <a:lstStyle>
            <a:lvl1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1pPr>
            <a:lvl2pPr marL="954405" indent="-360045">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2pPr>
            <a:lvl3pPr marL="1463039" indent="-41147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3pPr>
            <a:lvl4pPr marL="19888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4pPr>
            <a:lvl5pPr marL="24460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72" name="Google Shape;201;p35"/>
          <p:cNvSpPr txBox="1"/>
          <p:nvPr>
            <p:ph type="body" sz="quarter" idx="13"/>
          </p:nvPr>
        </p:nvSpPr>
        <p:spPr>
          <a:xfrm>
            <a:off x="5089969" y="2160589"/>
            <a:ext cx="4184036" cy="3880773"/>
          </a:xfrm>
          <a:prstGeom prst="rect">
            <a:avLst/>
          </a:prstGeom>
        </p:spPr>
        <p:txBody>
          <a:bodyPr anchor="t"/>
          <a:lstStyle/>
          <a:p>
            <a: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pPr>
          </a:p>
        </p:txBody>
      </p:sp>
      <p:sp>
        <p:nvSpPr>
          <p:cNvPr id="273"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bg>
      <p:bgPr>
        <a:solidFill>
          <a:srgbClr val="FFFFFF"/>
        </a:solidFill>
      </p:bgPr>
    </p:bg>
    <p:spTree>
      <p:nvGrpSpPr>
        <p:cNvPr id="1" name=""/>
        <p:cNvGrpSpPr/>
        <p:nvPr/>
      </p:nvGrpSpPr>
      <p:grpSpPr>
        <a:xfrm>
          <a:off x="0" y="0"/>
          <a:ext cx="0" cy="0"/>
          <a:chOff x="0" y="0"/>
          <a:chExt cx="0" cy="0"/>
        </a:xfrm>
      </p:grpSpPr>
      <p:grpSp>
        <p:nvGrpSpPr>
          <p:cNvPr id="290" name="Google Shape;153;p31"/>
          <p:cNvGrpSpPr/>
          <p:nvPr/>
        </p:nvGrpSpPr>
        <p:grpSpPr>
          <a:xfrm>
            <a:off x="0" y="-8468"/>
            <a:ext cx="12192001" cy="6866469"/>
            <a:chOff x="0" y="0"/>
            <a:chExt cx="12192000" cy="6866467"/>
          </a:xfrm>
        </p:grpSpPr>
        <p:sp>
          <p:nvSpPr>
            <p:cNvPr id="280"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281"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282"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283"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284"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285"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286"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287"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288"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289"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291" name="Title Text"/>
          <p:cNvSpPr txBox="1"/>
          <p:nvPr>
            <p:ph type="title"/>
          </p:nvPr>
        </p:nvSpPr>
        <p:spPr>
          <a:xfrm>
            <a:off x="677333" y="609600"/>
            <a:ext cx="8596670" cy="1320800"/>
          </a:xfrm>
          <a:prstGeom prst="rect">
            <a:avLst/>
          </a:prstGeom>
        </p:spPr>
        <p:txBody>
          <a:bodyPr anchor="t"/>
          <a:lstStyle>
            <a:lvl1pPr algn="l">
              <a:defRPr sz="3600">
                <a:solidFill>
                  <a:srgbClr val="90C226"/>
                </a:solidFill>
                <a:latin typeface="Trebuchet MS"/>
                <a:ea typeface="Trebuchet MS"/>
                <a:cs typeface="Trebuchet MS"/>
                <a:sym typeface="Trebuchet MS"/>
              </a:defRPr>
            </a:lvl1pPr>
          </a:lstStyle>
          <a:p>
            <a:pPr/>
            <a:r>
              <a:t>Title Text</a:t>
            </a:r>
          </a:p>
        </p:txBody>
      </p:sp>
      <p:sp>
        <p:nvSpPr>
          <p:cNvPr id="292" name="Body Level One…"/>
          <p:cNvSpPr txBox="1"/>
          <p:nvPr>
            <p:ph type="body" sz="quarter" idx="1"/>
          </p:nvPr>
        </p:nvSpPr>
        <p:spPr>
          <a:xfrm>
            <a:off x="675744" y="2160983"/>
            <a:ext cx="4185624" cy="576263"/>
          </a:xfrm>
          <a:prstGeom prst="rect">
            <a:avLst/>
          </a:prstGeom>
        </p:spPr>
        <p:txBody>
          <a:bodyPr anchor="b"/>
          <a:lstStyle>
            <a:lvl1pPr marL="228600" indent="0">
              <a:spcBef>
                <a:spcPts val="1000"/>
              </a:spcBef>
              <a:buClrTx/>
              <a:buSzTx/>
              <a:buFontTx/>
              <a:buNone/>
              <a:defRPr>
                <a:solidFill>
                  <a:srgbClr val="3F3F3F"/>
                </a:solidFill>
                <a:latin typeface="Trebuchet MS"/>
                <a:ea typeface="Trebuchet MS"/>
                <a:cs typeface="Trebuchet MS"/>
                <a:sym typeface="Trebuchet MS"/>
              </a:defRPr>
            </a:lvl1pPr>
            <a:lvl2pPr marL="228600" indent="457200">
              <a:spcBef>
                <a:spcPts val="1000"/>
              </a:spcBef>
              <a:buClrTx/>
              <a:buSzTx/>
              <a:buFontTx/>
              <a:buNone/>
              <a:defRPr>
                <a:solidFill>
                  <a:srgbClr val="3F3F3F"/>
                </a:solidFill>
                <a:latin typeface="Trebuchet MS"/>
                <a:ea typeface="Trebuchet MS"/>
                <a:cs typeface="Trebuchet MS"/>
                <a:sym typeface="Trebuchet MS"/>
              </a:defRPr>
            </a:lvl2pPr>
            <a:lvl3pPr marL="228600" indent="914400">
              <a:spcBef>
                <a:spcPts val="1000"/>
              </a:spcBef>
              <a:buClrTx/>
              <a:buSzTx/>
              <a:buFontTx/>
              <a:buNone/>
              <a:defRPr>
                <a:solidFill>
                  <a:srgbClr val="3F3F3F"/>
                </a:solidFill>
                <a:latin typeface="Trebuchet MS"/>
                <a:ea typeface="Trebuchet MS"/>
                <a:cs typeface="Trebuchet MS"/>
                <a:sym typeface="Trebuchet MS"/>
              </a:defRPr>
            </a:lvl3pPr>
            <a:lvl4pPr marL="228600" indent="1371600">
              <a:spcBef>
                <a:spcPts val="1000"/>
              </a:spcBef>
              <a:buClrTx/>
              <a:buSzTx/>
              <a:buFontTx/>
              <a:buNone/>
              <a:defRPr>
                <a:solidFill>
                  <a:srgbClr val="3F3F3F"/>
                </a:solidFill>
                <a:latin typeface="Trebuchet MS"/>
                <a:ea typeface="Trebuchet MS"/>
                <a:cs typeface="Trebuchet MS"/>
                <a:sym typeface="Trebuchet MS"/>
              </a:defRPr>
            </a:lvl4pPr>
            <a:lvl5pPr marL="228600" indent="1828800">
              <a:spcBef>
                <a:spcPts val="1000"/>
              </a:spcBef>
              <a:buClrTx/>
              <a:buSzTx/>
              <a:buFontTx/>
              <a:buNone/>
              <a:defRPr>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93" name="Google Shape;208;p36"/>
          <p:cNvSpPr txBox="1"/>
          <p:nvPr>
            <p:ph type="body" sz="quarter" idx="13"/>
          </p:nvPr>
        </p:nvSpPr>
        <p:spPr>
          <a:xfrm>
            <a:off x="675744" y="2737244"/>
            <a:ext cx="4185624" cy="3304118"/>
          </a:xfrm>
          <a:prstGeom prst="rect">
            <a:avLst/>
          </a:prstGeom>
        </p:spPr>
        <p:txBody>
          <a:bodyPr anchor="t"/>
          <a:lstStyle/>
          <a:p>
            <a: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pPr>
          </a:p>
        </p:txBody>
      </p:sp>
      <p:sp>
        <p:nvSpPr>
          <p:cNvPr id="294" name="Google Shape;209;p36"/>
          <p:cNvSpPr txBox="1"/>
          <p:nvPr>
            <p:ph type="body" sz="quarter" idx="14"/>
          </p:nvPr>
        </p:nvSpPr>
        <p:spPr>
          <a:xfrm>
            <a:off x="5088382" y="2160983"/>
            <a:ext cx="4185619" cy="576263"/>
          </a:xfrm>
          <a:prstGeom prst="rect">
            <a:avLst/>
          </a:prstGeom>
        </p:spPr>
        <p:txBody>
          <a:bodyPr anchor="b"/>
          <a:lstStyle/>
          <a:p>
            <a:pPr marL="228600" indent="0">
              <a:spcBef>
                <a:spcPts val="1000"/>
              </a:spcBef>
              <a:buClrTx/>
              <a:buSzTx/>
              <a:buFontTx/>
              <a:buNone/>
              <a:defRPr>
                <a:solidFill>
                  <a:srgbClr val="3F3F3F"/>
                </a:solidFill>
                <a:latin typeface="Trebuchet MS"/>
                <a:ea typeface="Trebuchet MS"/>
                <a:cs typeface="Trebuchet MS"/>
                <a:sym typeface="Trebuchet MS"/>
              </a:defRPr>
            </a:pPr>
          </a:p>
        </p:txBody>
      </p:sp>
      <p:sp>
        <p:nvSpPr>
          <p:cNvPr id="295" name="Google Shape;210;p36"/>
          <p:cNvSpPr txBox="1"/>
          <p:nvPr>
            <p:ph type="body" sz="quarter" idx="15"/>
          </p:nvPr>
        </p:nvSpPr>
        <p:spPr>
          <a:xfrm>
            <a:off x="5088383" y="2737244"/>
            <a:ext cx="4185618" cy="3304118"/>
          </a:xfrm>
          <a:prstGeom prst="rect">
            <a:avLst/>
          </a:prstGeom>
        </p:spPr>
        <p:txBody>
          <a:bodyPr anchor="t"/>
          <a:lstStyle/>
          <a:p>
            <a: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pPr>
          </a:p>
        </p:txBody>
      </p:sp>
      <p:sp>
        <p:nvSpPr>
          <p:cNvPr id="296"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solidFill>
          <a:srgbClr val="FFFFFF"/>
        </a:solidFill>
      </p:bgPr>
    </p:bg>
    <p:spTree>
      <p:nvGrpSpPr>
        <p:cNvPr id="1" name=""/>
        <p:cNvGrpSpPr/>
        <p:nvPr/>
      </p:nvGrpSpPr>
      <p:grpSpPr>
        <a:xfrm>
          <a:off x="0" y="0"/>
          <a:ext cx="0" cy="0"/>
          <a:chOff x="0" y="0"/>
          <a:chExt cx="0" cy="0"/>
        </a:xfrm>
      </p:grpSpPr>
      <p:grpSp>
        <p:nvGrpSpPr>
          <p:cNvPr id="313" name="Google Shape;153;p31"/>
          <p:cNvGrpSpPr/>
          <p:nvPr/>
        </p:nvGrpSpPr>
        <p:grpSpPr>
          <a:xfrm>
            <a:off x="0" y="-8468"/>
            <a:ext cx="12192001" cy="6866469"/>
            <a:chOff x="0" y="0"/>
            <a:chExt cx="12192000" cy="6866467"/>
          </a:xfrm>
        </p:grpSpPr>
        <p:sp>
          <p:nvSpPr>
            <p:cNvPr id="303"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304"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305"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306"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307"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308"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309"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310"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311"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312"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314" name="Title Text"/>
          <p:cNvSpPr txBox="1"/>
          <p:nvPr>
            <p:ph type="title"/>
          </p:nvPr>
        </p:nvSpPr>
        <p:spPr>
          <a:xfrm>
            <a:off x="677333" y="609600"/>
            <a:ext cx="8596670" cy="1320800"/>
          </a:xfrm>
          <a:prstGeom prst="rect">
            <a:avLst/>
          </a:prstGeom>
        </p:spPr>
        <p:txBody>
          <a:bodyPr anchor="t"/>
          <a:lstStyle>
            <a:lvl1pPr algn="l">
              <a:defRPr sz="3600">
                <a:solidFill>
                  <a:srgbClr val="90C226"/>
                </a:solidFill>
                <a:latin typeface="Trebuchet MS"/>
                <a:ea typeface="Trebuchet MS"/>
                <a:cs typeface="Trebuchet MS"/>
                <a:sym typeface="Trebuchet MS"/>
              </a:defRPr>
            </a:lvl1pPr>
          </a:lstStyle>
          <a:p>
            <a:pPr/>
            <a:r>
              <a:t>Title Text</a:t>
            </a:r>
          </a:p>
        </p:txBody>
      </p:sp>
      <p:sp>
        <p:nvSpPr>
          <p:cNvPr id="315"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grpSp>
        <p:nvGrpSpPr>
          <p:cNvPr id="332" name="Google Shape;153;p31"/>
          <p:cNvGrpSpPr/>
          <p:nvPr/>
        </p:nvGrpSpPr>
        <p:grpSpPr>
          <a:xfrm>
            <a:off x="0" y="-8468"/>
            <a:ext cx="12192001" cy="6866469"/>
            <a:chOff x="0" y="0"/>
            <a:chExt cx="12192000" cy="6866467"/>
          </a:xfrm>
        </p:grpSpPr>
        <p:sp>
          <p:nvSpPr>
            <p:cNvPr id="322"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323"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324"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325"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326"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327"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328"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329"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330"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331"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333"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bg>
      <p:bgPr>
        <a:solidFill>
          <a:srgbClr val="FFFFFF"/>
        </a:solidFill>
      </p:bgPr>
    </p:bg>
    <p:spTree>
      <p:nvGrpSpPr>
        <p:cNvPr id="1" name=""/>
        <p:cNvGrpSpPr/>
        <p:nvPr/>
      </p:nvGrpSpPr>
      <p:grpSpPr>
        <a:xfrm>
          <a:off x="0" y="0"/>
          <a:ext cx="0" cy="0"/>
          <a:chOff x="0" y="0"/>
          <a:chExt cx="0" cy="0"/>
        </a:xfrm>
      </p:grpSpPr>
      <p:grpSp>
        <p:nvGrpSpPr>
          <p:cNvPr id="350" name="Google Shape;153;p31"/>
          <p:cNvGrpSpPr/>
          <p:nvPr/>
        </p:nvGrpSpPr>
        <p:grpSpPr>
          <a:xfrm>
            <a:off x="0" y="-8468"/>
            <a:ext cx="12192001" cy="6866469"/>
            <a:chOff x="0" y="0"/>
            <a:chExt cx="12192000" cy="6866467"/>
          </a:xfrm>
        </p:grpSpPr>
        <p:sp>
          <p:nvSpPr>
            <p:cNvPr id="340"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341"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342"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343"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344"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345"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346"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347"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348"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349"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351" name="Title Text"/>
          <p:cNvSpPr txBox="1"/>
          <p:nvPr>
            <p:ph type="title"/>
          </p:nvPr>
        </p:nvSpPr>
        <p:spPr>
          <a:xfrm>
            <a:off x="677333" y="1498603"/>
            <a:ext cx="3854529" cy="1278467"/>
          </a:xfrm>
          <a:prstGeom prst="rect">
            <a:avLst/>
          </a:prstGeom>
        </p:spPr>
        <p:txBody>
          <a:bodyPr anchor="b"/>
          <a:lstStyle>
            <a:lvl1pPr algn="l">
              <a:defRPr sz="2000">
                <a:solidFill>
                  <a:srgbClr val="90C226"/>
                </a:solidFill>
                <a:latin typeface="Trebuchet MS"/>
                <a:ea typeface="Trebuchet MS"/>
                <a:cs typeface="Trebuchet MS"/>
                <a:sym typeface="Trebuchet MS"/>
              </a:defRPr>
            </a:lvl1pPr>
          </a:lstStyle>
          <a:p>
            <a:pPr/>
            <a:r>
              <a:t>Title Text</a:t>
            </a:r>
          </a:p>
        </p:txBody>
      </p:sp>
      <p:sp>
        <p:nvSpPr>
          <p:cNvPr id="352" name="Body Level One…"/>
          <p:cNvSpPr txBox="1"/>
          <p:nvPr>
            <p:ph type="body" sz="half" idx="1"/>
          </p:nvPr>
        </p:nvSpPr>
        <p:spPr>
          <a:xfrm>
            <a:off x="4760460" y="514923"/>
            <a:ext cx="4513543" cy="5526439"/>
          </a:xfrm>
          <a:prstGeom prst="rect">
            <a:avLst/>
          </a:prstGeom>
        </p:spPr>
        <p:txBody>
          <a:bodyPr anchor="t"/>
          <a:lstStyle>
            <a:lvl1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1pPr>
            <a:lvl2pPr marL="954405" indent="-360045">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2pPr>
            <a:lvl3pPr marL="1463039" indent="-41147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3pPr>
            <a:lvl4pPr marL="19888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4pPr>
            <a:lvl5pPr marL="24460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53" name="Google Shape;226;p39"/>
          <p:cNvSpPr txBox="1"/>
          <p:nvPr>
            <p:ph type="body" sz="quarter" idx="13"/>
          </p:nvPr>
        </p:nvSpPr>
        <p:spPr>
          <a:xfrm>
            <a:off x="677334" y="2777069"/>
            <a:ext cx="3854528" cy="2584450"/>
          </a:xfrm>
          <a:prstGeom prst="rect">
            <a:avLst/>
          </a:prstGeom>
        </p:spPr>
        <p:txBody>
          <a:bodyPr anchor="t"/>
          <a:lstStyle/>
          <a:p>
            <a:pPr marL="228600" indent="0">
              <a:spcBef>
                <a:spcPts val="1000"/>
              </a:spcBef>
              <a:buClrTx/>
              <a:buSzTx/>
              <a:buFontTx/>
              <a:buNone/>
              <a:defRPr sz="1400">
                <a:solidFill>
                  <a:srgbClr val="3F3F3F"/>
                </a:solidFill>
                <a:latin typeface="Trebuchet MS"/>
                <a:ea typeface="Trebuchet MS"/>
                <a:cs typeface="Trebuchet MS"/>
                <a:sym typeface="Trebuchet MS"/>
              </a:defRPr>
            </a:pPr>
          </a:p>
        </p:txBody>
      </p:sp>
      <p:sp>
        <p:nvSpPr>
          <p:cNvPr id="354"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bg>
      <p:bgPr>
        <a:solidFill>
          <a:srgbClr val="FFFFFF"/>
        </a:solidFill>
      </p:bgPr>
    </p:bg>
    <p:spTree>
      <p:nvGrpSpPr>
        <p:cNvPr id="1" name=""/>
        <p:cNvGrpSpPr/>
        <p:nvPr/>
      </p:nvGrpSpPr>
      <p:grpSpPr>
        <a:xfrm>
          <a:off x="0" y="0"/>
          <a:ext cx="0" cy="0"/>
          <a:chOff x="0" y="0"/>
          <a:chExt cx="0" cy="0"/>
        </a:xfrm>
      </p:grpSpPr>
      <p:grpSp>
        <p:nvGrpSpPr>
          <p:cNvPr id="371" name="Google Shape;153;p31"/>
          <p:cNvGrpSpPr/>
          <p:nvPr/>
        </p:nvGrpSpPr>
        <p:grpSpPr>
          <a:xfrm>
            <a:off x="0" y="-8468"/>
            <a:ext cx="12192001" cy="6866469"/>
            <a:chOff x="0" y="0"/>
            <a:chExt cx="12192000" cy="6866467"/>
          </a:xfrm>
        </p:grpSpPr>
        <p:sp>
          <p:nvSpPr>
            <p:cNvPr id="361"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362"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363"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364"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365"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366"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367"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368"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369"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370"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372" name="Title Text"/>
          <p:cNvSpPr txBox="1"/>
          <p:nvPr>
            <p:ph type="title"/>
          </p:nvPr>
        </p:nvSpPr>
        <p:spPr>
          <a:xfrm>
            <a:off x="677333" y="4800600"/>
            <a:ext cx="8596668" cy="566738"/>
          </a:xfrm>
          <a:prstGeom prst="rect">
            <a:avLst/>
          </a:prstGeom>
        </p:spPr>
        <p:txBody>
          <a:bodyPr anchor="b"/>
          <a:lstStyle>
            <a:lvl1pPr algn="l">
              <a:defRPr sz="2400">
                <a:solidFill>
                  <a:srgbClr val="90C226"/>
                </a:solidFill>
                <a:latin typeface="Trebuchet MS"/>
                <a:ea typeface="Trebuchet MS"/>
                <a:cs typeface="Trebuchet MS"/>
                <a:sym typeface="Trebuchet MS"/>
              </a:defRPr>
            </a:lvl1pPr>
          </a:lstStyle>
          <a:p>
            <a:pPr/>
            <a:r>
              <a:t>Title Text</a:t>
            </a:r>
          </a:p>
        </p:txBody>
      </p:sp>
      <p:sp>
        <p:nvSpPr>
          <p:cNvPr id="373" name="Google Shape;232;p40"/>
          <p:cNvSpPr/>
          <p:nvPr>
            <p:ph type="pic" sz="half" idx="13"/>
          </p:nvPr>
        </p:nvSpPr>
        <p:spPr>
          <a:xfrm>
            <a:off x="677333" y="609600"/>
            <a:ext cx="8596670" cy="3845718"/>
          </a:xfrm>
          <a:prstGeom prst="rect">
            <a:avLst/>
          </a:prstGeom>
        </p:spPr>
        <p:txBody>
          <a:bodyPr lIns="91439" tIns="45719" rIns="91439" bIns="45719" anchor="t">
            <a:noAutofit/>
          </a:bodyPr>
          <a:lstStyle/>
          <a:p>
            <a:pPr/>
          </a:p>
        </p:txBody>
      </p:sp>
      <p:sp>
        <p:nvSpPr>
          <p:cNvPr id="374" name="Body Level One…"/>
          <p:cNvSpPr txBox="1"/>
          <p:nvPr>
            <p:ph type="body" sz="quarter" idx="1"/>
          </p:nvPr>
        </p:nvSpPr>
        <p:spPr>
          <a:xfrm>
            <a:off x="677333" y="5367337"/>
            <a:ext cx="8596668" cy="674025"/>
          </a:xfrm>
          <a:prstGeom prst="rect">
            <a:avLst/>
          </a:prstGeom>
        </p:spPr>
        <p:txBody>
          <a:bodyPr anchor="t"/>
          <a:lstStyle>
            <a:lvl1pPr marL="228600" indent="0">
              <a:spcBef>
                <a:spcPts val="1000"/>
              </a:spcBef>
              <a:buClrTx/>
              <a:buSzTx/>
              <a:buFontTx/>
              <a:buNone/>
              <a:defRPr sz="1200">
                <a:solidFill>
                  <a:srgbClr val="3F3F3F"/>
                </a:solidFill>
                <a:latin typeface="Trebuchet MS"/>
                <a:ea typeface="Trebuchet MS"/>
                <a:cs typeface="Trebuchet MS"/>
                <a:sym typeface="Trebuchet MS"/>
              </a:defRPr>
            </a:lvl1pPr>
            <a:lvl2pPr marL="228600" indent="457200">
              <a:spcBef>
                <a:spcPts val="1000"/>
              </a:spcBef>
              <a:buClrTx/>
              <a:buSzTx/>
              <a:buFontTx/>
              <a:buNone/>
              <a:defRPr sz="1200">
                <a:solidFill>
                  <a:srgbClr val="3F3F3F"/>
                </a:solidFill>
                <a:latin typeface="Trebuchet MS"/>
                <a:ea typeface="Trebuchet MS"/>
                <a:cs typeface="Trebuchet MS"/>
                <a:sym typeface="Trebuchet MS"/>
              </a:defRPr>
            </a:lvl2pPr>
            <a:lvl3pPr marL="228600" indent="914400">
              <a:spcBef>
                <a:spcPts val="1000"/>
              </a:spcBef>
              <a:buClrTx/>
              <a:buSzTx/>
              <a:buFontTx/>
              <a:buNone/>
              <a:defRPr sz="1200">
                <a:solidFill>
                  <a:srgbClr val="3F3F3F"/>
                </a:solidFill>
                <a:latin typeface="Trebuchet MS"/>
                <a:ea typeface="Trebuchet MS"/>
                <a:cs typeface="Trebuchet MS"/>
                <a:sym typeface="Trebuchet MS"/>
              </a:defRPr>
            </a:lvl3pPr>
            <a:lvl4pPr marL="228600" indent="1371600">
              <a:spcBef>
                <a:spcPts val="1000"/>
              </a:spcBef>
              <a:buClrTx/>
              <a:buSzTx/>
              <a:buFontTx/>
              <a:buNone/>
              <a:defRPr sz="1200">
                <a:solidFill>
                  <a:srgbClr val="3F3F3F"/>
                </a:solidFill>
                <a:latin typeface="Trebuchet MS"/>
                <a:ea typeface="Trebuchet MS"/>
                <a:cs typeface="Trebuchet MS"/>
                <a:sym typeface="Trebuchet MS"/>
              </a:defRPr>
            </a:lvl4pPr>
            <a:lvl5pPr marL="228600" indent="1828800">
              <a:spcBef>
                <a:spcPts val="1000"/>
              </a:spcBef>
              <a:buClrTx/>
              <a:buSzTx/>
              <a:buFontTx/>
              <a:buNone/>
              <a:defRPr sz="12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75"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bg>
      <p:bgPr>
        <a:solidFill>
          <a:srgbClr val="FFFFFF"/>
        </a:solidFill>
      </p:bgPr>
    </p:bg>
    <p:spTree>
      <p:nvGrpSpPr>
        <p:cNvPr id="1" name=""/>
        <p:cNvGrpSpPr/>
        <p:nvPr/>
      </p:nvGrpSpPr>
      <p:grpSpPr>
        <a:xfrm>
          <a:off x="0" y="0"/>
          <a:ext cx="0" cy="0"/>
          <a:chOff x="0" y="0"/>
          <a:chExt cx="0" cy="0"/>
        </a:xfrm>
      </p:grpSpPr>
      <p:grpSp>
        <p:nvGrpSpPr>
          <p:cNvPr id="392" name="Google Shape;153;p31"/>
          <p:cNvGrpSpPr/>
          <p:nvPr/>
        </p:nvGrpSpPr>
        <p:grpSpPr>
          <a:xfrm>
            <a:off x="0" y="-8468"/>
            <a:ext cx="12192001" cy="6866469"/>
            <a:chOff x="0" y="0"/>
            <a:chExt cx="12192000" cy="6866467"/>
          </a:xfrm>
        </p:grpSpPr>
        <p:sp>
          <p:nvSpPr>
            <p:cNvPr id="382"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383"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384"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385"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386"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387"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388"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389"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390"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391"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393" name="Title Text"/>
          <p:cNvSpPr txBox="1"/>
          <p:nvPr>
            <p:ph type="title"/>
          </p:nvPr>
        </p:nvSpPr>
        <p:spPr>
          <a:xfrm>
            <a:off x="677335" y="609600"/>
            <a:ext cx="8596669" cy="3403600"/>
          </a:xfrm>
          <a:prstGeom prst="rect">
            <a:avLst/>
          </a:prstGeom>
        </p:spPr>
        <p:txBody>
          <a:bodyPr/>
          <a:lstStyle>
            <a:lvl1pPr algn="l">
              <a:defRPr sz="4400">
                <a:solidFill>
                  <a:srgbClr val="90C226"/>
                </a:solidFill>
                <a:latin typeface="Trebuchet MS"/>
                <a:ea typeface="Trebuchet MS"/>
                <a:cs typeface="Trebuchet MS"/>
                <a:sym typeface="Trebuchet MS"/>
              </a:defRPr>
            </a:lvl1pPr>
          </a:lstStyle>
          <a:p>
            <a:pPr/>
            <a:r>
              <a:t>Title Text</a:t>
            </a:r>
          </a:p>
        </p:txBody>
      </p:sp>
      <p:sp>
        <p:nvSpPr>
          <p:cNvPr id="394" name="Body Level One…"/>
          <p:cNvSpPr txBox="1"/>
          <p:nvPr>
            <p:ph type="body" sz="quarter" idx="1"/>
          </p:nvPr>
        </p:nvSpPr>
        <p:spPr>
          <a:xfrm>
            <a:off x="677335" y="4470400"/>
            <a:ext cx="8596669" cy="1570962"/>
          </a:xfrm>
          <a:prstGeom prst="rect">
            <a:avLst/>
          </a:prstGeom>
        </p:spPr>
        <p:txBody>
          <a:bodyPr/>
          <a:lstStyle>
            <a:lvl1pPr marL="228600" indent="0">
              <a:spcBef>
                <a:spcPts val="1000"/>
              </a:spcBef>
              <a:buClrTx/>
              <a:buSzTx/>
              <a:buFontTx/>
              <a:buNone/>
              <a:defRPr sz="1800">
                <a:solidFill>
                  <a:srgbClr val="3F3F3F"/>
                </a:solidFill>
                <a:latin typeface="Trebuchet MS"/>
                <a:ea typeface="Trebuchet MS"/>
                <a:cs typeface="Trebuchet MS"/>
                <a:sym typeface="Trebuchet MS"/>
              </a:defRPr>
            </a:lvl1pPr>
            <a:lvl2pPr marL="228600" indent="457200">
              <a:spcBef>
                <a:spcPts val="1000"/>
              </a:spcBef>
              <a:buClrTx/>
              <a:buSzTx/>
              <a:buFontTx/>
              <a:buNone/>
              <a:defRPr sz="1800">
                <a:solidFill>
                  <a:srgbClr val="3F3F3F"/>
                </a:solidFill>
                <a:latin typeface="Trebuchet MS"/>
                <a:ea typeface="Trebuchet MS"/>
                <a:cs typeface="Trebuchet MS"/>
                <a:sym typeface="Trebuchet MS"/>
              </a:defRPr>
            </a:lvl2pPr>
            <a:lvl3pPr marL="228600" indent="914400">
              <a:spcBef>
                <a:spcPts val="1000"/>
              </a:spcBef>
              <a:buClrTx/>
              <a:buSzTx/>
              <a:buFontTx/>
              <a:buNone/>
              <a:defRPr sz="1800">
                <a:solidFill>
                  <a:srgbClr val="3F3F3F"/>
                </a:solidFill>
                <a:latin typeface="Trebuchet MS"/>
                <a:ea typeface="Trebuchet MS"/>
                <a:cs typeface="Trebuchet MS"/>
                <a:sym typeface="Trebuchet MS"/>
              </a:defRPr>
            </a:lvl3pPr>
            <a:lvl4pPr marL="228600" indent="1371600">
              <a:spcBef>
                <a:spcPts val="1000"/>
              </a:spcBef>
              <a:buClrTx/>
              <a:buSzTx/>
              <a:buFontTx/>
              <a:buNone/>
              <a:defRPr sz="1800">
                <a:solidFill>
                  <a:srgbClr val="3F3F3F"/>
                </a:solidFill>
                <a:latin typeface="Trebuchet MS"/>
                <a:ea typeface="Trebuchet MS"/>
                <a:cs typeface="Trebuchet MS"/>
                <a:sym typeface="Trebuchet MS"/>
              </a:defRPr>
            </a:lvl4pPr>
            <a:lvl5pPr marL="228600" indent="1828800">
              <a:spcBef>
                <a:spcPts val="1000"/>
              </a:spcBef>
              <a:buClrTx/>
              <a:buSzTx/>
              <a:buFontTx/>
              <a:buNone/>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95"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bg>
      <p:bgPr>
        <a:solidFill>
          <a:srgbClr val="FFFFFF"/>
        </a:solidFill>
      </p:bgPr>
    </p:bg>
    <p:spTree>
      <p:nvGrpSpPr>
        <p:cNvPr id="1" name=""/>
        <p:cNvGrpSpPr/>
        <p:nvPr/>
      </p:nvGrpSpPr>
      <p:grpSpPr>
        <a:xfrm>
          <a:off x="0" y="0"/>
          <a:ext cx="0" cy="0"/>
          <a:chOff x="0" y="0"/>
          <a:chExt cx="0" cy="0"/>
        </a:xfrm>
      </p:grpSpPr>
      <p:grpSp>
        <p:nvGrpSpPr>
          <p:cNvPr id="412" name="Google Shape;153;p31"/>
          <p:cNvGrpSpPr/>
          <p:nvPr/>
        </p:nvGrpSpPr>
        <p:grpSpPr>
          <a:xfrm>
            <a:off x="0" y="-8468"/>
            <a:ext cx="12192001" cy="6866469"/>
            <a:chOff x="0" y="0"/>
            <a:chExt cx="12192000" cy="6866467"/>
          </a:xfrm>
        </p:grpSpPr>
        <p:sp>
          <p:nvSpPr>
            <p:cNvPr id="402"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403"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404"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405"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406"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407"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408"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409"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410"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411"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413" name="Title Text"/>
          <p:cNvSpPr txBox="1"/>
          <p:nvPr>
            <p:ph type="title"/>
          </p:nvPr>
        </p:nvSpPr>
        <p:spPr>
          <a:xfrm>
            <a:off x="931334" y="609600"/>
            <a:ext cx="8094134" cy="3022600"/>
          </a:xfrm>
          <a:prstGeom prst="rect">
            <a:avLst/>
          </a:prstGeom>
        </p:spPr>
        <p:txBody>
          <a:bodyPr/>
          <a:lstStyle>
            <a:lvl1pPr algn="l">
              <a:defRPr sz="4400">
                <a:solidFill>
                  <a:srgbClr val="90C226"/>
                </a:solidFill>
                <a:latin typeface="Trebuchet MS"/>
                <a:ea typeface="Trebuchet MS"/>
                <a:cs typeface="Trebuchet MS"/>
                <a:sym typeface="Trebuchet MS"/>
              </a:defRPr>
            </a:lvl1pPr>
          </a:lstStyle>
          <a:p>
            <a:pPr/>
            <a:r>
              <a:t>Title Text</a:t>
            </a:r>
          </a:p>
        </p:txBody>
      </p:sp>
      <p:sp>
        <p:nvSpPr>
          <p:cNvPr id="414" name="Body Level One…"/>
          <p:cNvSpPr txBox="1"/>
          <p:nvPr>
            <p:ph type="body" sz="quarter" idx="1"/>
          </p:nvPr>
        </p:nvSpPr>
        <p:spPr>
          <a:xfrm>
            <a:off x="1366138" y="3632200"/>
            <a:ext cx="7224526" cy="381000"/>
          </a:xfrm>
          <a:prstGeom prst="rect">
            <a:avLst/>
          </a:prstGeom>
        </p:spPr>
        <p:txBody>
          <a:bodyPr/>
          <a:lstStyle>
            <a:lvl1pPr marL="228600" indent="0">
              <a:spcBef>
                <a:spcPts val="1000"/>
              </a:spcBef>
              <a:buClrTx/>
              <a:buSzTx/>
              <a:buFontTx/>
              <a:buNone/>
              <a:defRPr sz="1600">
                <a:solidFill>
                  <a:srgbClr val="7F7F7F"/>
                </a:solidFill>
                <a:latin typeface="Trebuchet MS"/>
                <a:ea typeface="Trebuchet MS"/>
                <a:cs typeface="Trebuchet MS"/>
                <a:sym typeface="Trebuchet MS"/>
              </a:defRPr>
            </a:lvl1pPr>
            <a:lvl2pPr marL="228600" indent="457200">
              <a:spcBef>
                <a:spcPts val="1000"/>
              </a:spcBef>
              <a:buClrTx/>
              <a:buSzTx/>
              <a:buFontTx/>
              <a:buNone/>
              <a:defRPr sz="1600">
                <a:solidFill>
                  <a:srgbClr val="7F7F7F"/>
                </a:solidFill>
                <a:latin typeface="Trebuchet MS"/>
                <a:ea typeface="Trebuchet MS"/>
                <a:cs typeface="Trebuchet MS"/>
                <a:sym typeface="Trebuchet MS"/>
              </a:defRPr>
            </a:lvl2pPr>
            <a:lvl3pPr marL="228600" indent="914400">
              <a:spcBef>
                <a:spcPts val="1000"/>
              </a:spcBef>
              <a:buClrTx/>
              <a:buSzTx/>
              <a:buFontTx/>
              <a:buNone/>
              <a:defRPr sz="1600">
                <a:solidFill>
                  <a:srgbClr val="7F7F7F"/>
                </a:solidFill>
                <a:latin typeface="Trebuchet MS"/>
                <a:ea typeface="Trebuchet MS"/>
                <a:cs typeface="Trebuchet MS"/>
                <a:sym typeface="Trebuchet MS"/>
              </a:defRPr>
            </a:lvl3pPr>
            <a:lvl4pPr marL="228600" indent="1371600">
              <a:spcBef>
                <a:spcPts val="1000"/>
              </a:spcBef>
              <a:buClrTx/>
              <a:buSzTx/>
              <a:buFontTx/>
              <a:buNone/>
              <a:defRPr sz="1600">
                <a:solidFill>
                  <a:srgbClr val="7F7F7F"/>
                </a:solidFill>
                <a:latin typeface="Trebuchet MS"/>
                <a:ea typeface="Trebuchet MS"/>
                <a:cs typeface="Trebuchet MS"/>
                <a:sym typeface="Trebuchet MS"/>
              </a:defRPr>
            </a:lvl4pPr>
            <a:lvl5pPr marL="228600" indent="1828800">
              <a:spcBef>
                <a:spcPts val="1000"/>
              </a:spcBef>
              <a:buClrTx/>
              <a:buSzTx/>
              <a:buFontTx/>
              <a:buNone/>
              <a:defRPr sz="1600">
                <a:solidFill>
                  <a:srgbClr val="7F7F7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15" name="Google Shape;246;p42"/>
          <p:cNvSpPr txBox="1"/>
          <p:nvPr>
            <p:ph type="body" sz="quarter" idx="13"/>
          </p:nvPr>
        </p:nvSpPr>
        <p:spPr>
          <a:xfrm>
            <a:off x="677334" y="4470399"/>
            <a:ext cx="8596670" cy="1570964"/>
          </a:xfrm>
          <a:prstGeom prst="rect">
            <a:avLst/>
          </a:prstGeom>
        </p:spPr>
        <p:txBody>
          <a:bodyPr/>
          <a:lstStyle/>
          <a:p>
            <a:pPr marL="228600" indent="0">
              <a:spcBef>
                <a:spcPts val="1000"/>
              </a:spcBef>
              <a:buClrTx/>
              <a:buSzTx/>
              <a:buFontTx/>
              <a:buNone/>
              <a:defRPr sz="1800">
                <a:solidFill>
                  <a:srgbClr val="3F3F3F"/>
                </a:solidFill>
                <a:latin typeface="Trebuchet MS"/>
                <a:ea typeface="Trebuchet MS"/>
                <a:cs typeface="Trebuchet MS"/>
                <a:sym typeface="Trebuchet MS"/>
              </a:defRPr>
            </a:pPr>
          </a:p>
        </p:txBody>
      </p:sp>
      <p:sp>
        <p:nvSpPr>
          <p:cNvPr id="416" name="Google Shape;250;p42"/>
          <p:cNvSpPr txBox="1"/>
          <p:nvPr/>
        </p:nvSpPr>
        <p:spPr>
          <a:xfrm>
            <a:off x="587594" y="469485"/>
            <a:ext cx="518151"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BFE471"/>
                </a:solidFill>
              </a:defRPr>
            </a:lvl1pPr>
          </a:lstStyle>
          <a:p>
            <a:pPr/>
            <a:r>
              <a:t>“</a:t>
            </a:r>
          </a:p>
        </p:txBody>
      </p:sp>
      <p:sp>
        <p:nvSpPr>
          <p:cNvPr id="417" name="Google Shape;251;p42"/>
          <p:cNvSpPr txBox="1"/>
          <p:nvPr/>
        </p:nvSpPr>
        <p:spPr>
          <a:xfrm>
            <a:off x="8938735" y="2565663"/>
            <a:ext cx="518151"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BFE471"/>
                </a:solidFill>
              </a:defRPr>
            </a:lvl1pPr>
          </a:lstStyle>
          <a:p>
            <a:pPr/>
            <a:r>
              <a:t>”</a:t>
            </a:r>
          </a:p>
        </p:txBody>
      </p:sp>
      <p:sp>
        <p:nvSpPr>
          <p:cNvPr id="418"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3" name="Title Text"/>
          <p:cNvSpPr txBox="1"/>
          <p:nvPr>
            <p:ph type="title"/>
          </p:nvPr>
        </p:nvSpPr>
        <p:spPr>
          <a:xfrm>
            <a:off x="2572279" y="2666999"/>
            <a:ext cx="8930748" cy="2110383"/>
          </a:xfrm>
          <a:prstGeom prst="rect">
            <a:avLst/>
          </a:prstGeom>
        </p:spPr>
        <p:txBody>
          <a:bodyPr anchor="b"/>
          <a:lstStyle>
            <a:lvl1pPr algn="r"/>
          </a:lstStyle>
          <a:p>
            <a:pPr/>
            <a:r>
              <a:t>Title Text</a:t>
            </a:r>
          </a:p>
        </p:txBody>
      </p:sp>
      <p:sp>
        <p:nvSpPr>
          <p:cNvPr id="44" name="Body Level One…"/>
          <p:cNvSpPr txBox="1"/>
          <p:nvPr>
            <p:ph type="body" sz="quarter" idx="1"/>
          </p:nvPr>
        </p:nvSpPr>
        <p:spPr>
          <a:xfrm>
            <a:off x="2572278" y="4777380"/>
            <a:ext cx="8930748" cy="860401"/>
          </a:xfrm>
          <a:prstGeom prst="rect">
            <a:avLst/>
          </a:prstGeom>
        </p:spPr>
        <p:txBody>
          <a:bodyPr anchor="t"/>
          <a:lstStyle>
            <a:lvl1pPr marL="228600" indent="0" algn="r">
              <a:buClrTx/>
              <a:buSzTx/>
              <a:buFontTx/>
              <a:buNone/>
              <a:defRPr sz="2000"/>
            </a:lvl1pPr>
            <a:lvl2pPr marL="228600" indent="457200" algn="r">
              <a:buClrTx/>
              <a:buSzTx/>
              <a:buFontTx/>
              <a:buNone/>
              <a:defRPr sz="2000"/>
            </a:lvl2pPr>
            <a:lvl3pPr marL="228600" indent="914400" algn="r">
              <a:buClrTx/>
              <a:buSzTx/>
              <a:buFontTx/>
              <a:buNone/>
              <a:defRPr sz="2000"/>
            </a:lvl3pPr>
            <a:lvl4pPr marL="228600" indent="1371600" algn="r">
              <a:buClrTx/>
              <a:buSzTx/>
              <a:buFontTx/>
              <a:buNone/>
              <a:defRPr sz="2000"/>
            </a:lvl4pPr>
            <a:lvl5pPr marL="22860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bg>
      <p:bgPr>
        <a:solidFill>
          <a:srgbClr val="FFFFFF"/>
        </a:solidFill>
      </p:bgPr>
    </p:bg>
    <p:spTree>
      <p:nvGrpSpPr>
        <p:cNvPr id="1" name=""/>
        <p:cNvGrpSpPr/>
        <p:nvPr/>
      </p:nvGrpSpPr>
      <p:grpSpPr>
        <a:xfrm>
          <a:off x="0" y="0"/>
          <a:ext cx="0" cy="0"/>
          <a:chOff x="0" y="0"/>
          <a:chExt cx="0" cy="0"/>
        </a:xfrm>
      </p:grpSpPr>
      <p:grpSp>
        <p:nvGrpSpPr>
          <p:cNvPr id="435" name="Google Shape;153;p31"/>
          <p:cNvGrpSpPr/>
          <p:nvPr/>
        </p:nvGrpSpPr>
        <p:grpSpPr>
          <a:xfrm>
            <a:off x="0" y="-8468"/>
            <a:ext cx="12192001" cy="6866469"/>
            <a:chOff x="0" y="0"/>
            <a:chExt cx="12192000" cy="6866467"/>
          </a:xfrm>
        </p:grpSpPr>
        <p:sp>
          <p:nvSpPr>
            <p:cNvPr id="425"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426"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427"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428"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429"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430"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431"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432"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433"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434"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436" name="Title Text"/>
          <p:cNvSpPr txBox="1"/>
          <p:nvPr>
            <p:ph type="title"/>
          </p:nvPr>
        </p:nvSpPr>
        <p:spPr>
          <a:xfrm>
            <a:off x="677335" y="1931988"/>
            <a:ext cx="8596669" cy="2595461"/>
          </a:xfrm>
          <a:prstGeom prst="rect">
            <a:avLst/>
          </a:prstGeom>
        </p:spPr>
        <p:txBody>
          <a:bodyPr anchor="b"/>
          <a:lstStyle>
            <a:lvl1pPr algn="l">
              <a:defRPr sz="4400">
                <a:solidFill>
                  <a:srgbClr val="90C226"/>
                </a:solidFill>
                <a:latin typeface="Trebuchet MS"/>
                <a:ea typeface="Trebuchet MS"/>
                <a:cs typeface="Trebuchet MS"/>
                <a:sym typeface="Trebuchet MS"/>
              </a:defRPr>
            </a:lvl1pPr>
          </a:lstStyle>
          <a:p>
            <a:pPr/>
            <a:r>
              <a:t>Title Text</a:t>
            </a:r>
          </a:p>
        </p:txBody>
      </p:sp>
      <p:sp>
        <p:nvSpPr>
          <p:cNvPr id="437" name="Body Level One…"/>
          <p:cNvSpPr txBox="1"/>
          <p:nvPr>
            <p:ph type="body" sz="quarter" idx="1"/>
          </p:nvPr>
        </p:nvSpPr>
        <p:spPr>
          <a:xfrm>
            <a:off x="677335" y="4527448"/>
            <a:ext cx="8596669" cy="1513915"/>
          </a:xfrm>
          <a:prstGeom prst="rect">
            <a:avLst/>
          </a:prstGeom>
        </p:spPr>
        <p:txBody>
          <a:bodyPr anchor="t"/>
          <a:lstStyle>
            <a:lvl1pPr marL="228600" indent="0">
              <a:spcBef>
                <a:spcPts val="1000"/>
              </a:spcBef>
              <a:buClrTx/>
              <a:buSzTx/>
              <a:buFontTx/>
              <a:buNone/>
              <a:defRPr sz="1800">
                <a:solidFill>
                  <a:srgbClr val="3F3F3F"/>
                </a:solidFill>
                <a:latin typeface="Trebuchet MS"/>
                <a:ea typeface="Trebuchet MS"/>
                <a:cs typeface="Trebuchet MS"/>
                <a:sym typeface="Trebuchet MS"/>
              </a:defRPr>
            </a:lvl1pPr>
            <a:lvl2pPr marL="228600" indent="457200">
              <a:spcBef>
                <a:spcPts val="1000"/>
              </a:spcBef>
              <a:buClrTx/>
              <a:buSzTx/>
              <a:buFontTx/>
              <a:buNone/>
              <a:defRPr sz="1800">
                <a:solidFill>
                  <a:srgbClr val="3F3F3F"/>
                </a:solidFill>
                <a:latin typeface="Trebuchet MS"/>
                <a:ea typeface="Trebuchet MS"/>
                <a:cs typeface="Trebuchet MS"/>
                <a:sym typeface="Trebuchet MS"/>
              </a:defRPr>
            </a:lvl2pPr>
            <a:lvl3pPr marL="228600" indent="914400">
              <a:spcBef>
                <a:spcPts val="1000"/>
              </a:spcBef>
              <a:buClrTx/>
              <a:buSzTx/>
              <a:buFontTx/>
              <a:buNone/>
              <a:defRPr sz="1800">
                <a:solidFill>
                  <a:srgbClr val="3F3F3F"/>
                </a:solidFill>
                <a:latin typeface="Trebuchet MS"/>
                <a:ea typeface="Trebuchet MS"/>
                <a:cs typeface="Trebuchet MS"/>
                <a:sym typeface="Trebuchet MS"/>
              </a:defRPr>
            </a:lvl3pPr>
            <a:lvl4pPr marL="228600" indent="1371600">
              <a:spcBef>
                <a:spcPts val="1000"/>
              </a:spcBef>
              <a:buClrTx/>
              <a:buSzTx/>
              <a:buFontTx/>
              <a:buNone/>
              <a:defRPr sz="1800">
                <a:solidFill>
                  <a:srgbClr val="3F3F3F"/>
                </a:solidFill>
                <a:latin typeface="Trebuchet MS"/>
                <a:ea typeface="Trebuchet MS"/>
                <a:cs typeface="Trebuchet MS"/>
                <a:sym typeface="Trebuchet MS"/>
              </a:defRPr>
            </a:lvl4pPr>
            <a:lvl5pPr marL="228600" indent="1828800">
              <a:spcBef>
                <a:spcPts val="1000"/>
              </a:spcBef>
              <a:buClrTx/>
              <a:buSzTx/>
              <a:buFontTx/>
              <a:buNone/>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38"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Name Card">
    <p:bg>
      <p:bgPr>
        <a:solidFill>
          <a:srgbClr val="FFFFFF"/>
        </a:solidFill>
      </p:bgPr>
    </p:bg>
    <p:spTree>
      <p:nvGrpSpPr>
        <p:cNvPr id="1" name=""/>
        <p:cNvGrpSpPr/>
        <p:nvPr/>
      </p:nvGrpSpPr>
      <p:grpSpPr>
        <a:xfrm>
          <a:off x="0" y="0"/>
          <a:ext cx="0" cy="0"/>
          <a:chOff x="0" y="0"/>
          <a:chExt cx="0" cy="0"/>
        </a:xfrm>
      </p:grpSpPr>
      <p:grpSp>
        <p:nvGrpSpPr>
          <p:cNvPr id="455" name="Google Shape;153;p31"/>
          <p:cNvGrpSpPr/>
          <p:nvPr/>
        </p:nvGrpSpPr>
        <p:grpSpPr>
          <a:xfrm>
            <a:off x="0" y="-8468"/>
            <a:ext cx="12192001" cy="6866469"/>
            <a:chOff x="0" y="0"/>
            <a:chExt cx="12192000" cy="6866467"/>
          </a:xfrm>
        </p:grpSpPr>
        <p:sp>
          <p:nvSpPr>
            <p:cNvPr id="445"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446"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447"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448"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449"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450"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451"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452"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453"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454"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456" name="Title Text"/>
          <p:cNvSpPr txBox="1"/>
          <p:nvPr>
            <p:ph type="title"/>
          </p:nvPr>
        </p:nvSpPr>
        <p:spPr>
          <a:xfrm>
            <a:off x="931334" y="609600"/>
            <a:ext cx="8094134" cy="3022600"/>
          </a:xfrm>
          <a:prstGeom prst="rect">
            <a:avLst/>
          </a:prstGeom>
        </p:spPr>
        <p:txBody>
          <a:bodyPr/>
          <a:lstStyle>
            <a:lvl1pPr algn="l">
              <a:defRPr sz="4400">
                <a:solidFill>
                  <a:srgbClr val="90C226"/>
                </a:solidFill>
                <a:latin typeface="Trebuchet MS"/>
                <a:ea typeface="Trebuchet MS"/>
                <a:cs typeface="Trebuchet MS"/>
                <a:sym typeface="Trebuchet MS"/>
              </a:defRPr>
            </a:lvl1pPr>
          </a:lstStyle>
          <a:p>
            <a:pPr/>
            <a:r>
              <a:t>Title Text</a:t>
            </a:r>
          </a:p>
        </p:txBody>
      </p:sp>
      <p:sp>
        <p:nvSpPr>
          <p:cNvPr id="457" name="Body Level One…"/>
          <p:cNvSpPr txBox="1"/>
          <p:nvPr>
            <p:ph type="body" sz="quarter" idx="1"/>
          </p:nvPr>
        </p:nvSpPr>
        <p:spPr>
          <a:xfrm>
            <a:off x="677332" y="4013200"/>
            <a:ext cx="8596670" cy="514249"/>
          </a:xfrm>
          <a:prstGeom prst="rect">
            <a:avLst/>
          </a:prstGeom>
        </p:spPr>
        <p:txBody>
          <a:bodyPr anchor="b"/>
          <a:lstStyle>
            <a:lvl1pPr marL="228600" indent="0">
              <a:spcBef>
                <a:spcPts val="1000"/>
              </a:spcBef>
              <a:buClrTx/>
              <a:buSzTx/>
              <a:buFontTx/>
              <a:buNone/>
              <a:defRPr>
                <a:solidFill>
                  <a:srgbClr val="3F3F3F"/>
                </a:solidFill>
                <a:latin typeface="Trebuchet MS"/>
                <a:ea typeface="Trebuchet MS"/>
                <a:cs typeface="Trebuchet MS"/>
                <a:sym typeface="Trebuchet MS"/>
              </a:defRPr>
            </a:lvl1pPr>
            <a:lvl2pPr marL="228600" indent="457200">
              <a:spcBef>
                <a:spcPts val="1000"/>
              </a:spcBef>
              <a:buClrTx/>
              <a:buSzTx/>
              <a:buFontTx/>
              <a:buNone/>
              <a:defRPr>
                <a:solidFill>
                  <a:srgbClr val="3F3F3F"/>
                </a:solidFill>
                <a:latin typeface="Trebuchet MS"/>
                <a:ea typeface="Trebuchet MS"/>
                <a:cs typeface="Trebuchet MS"/>
                <a:sym typeface="Trebuchet MS"/>
              </a:defRPr>
            </a:lvl2pPr>
            <a:lvl3pPr marL="228600" indent="914400">
              <a:spcBef>
                <a:spcPts val="1000"/>
              </a:spcBef>
              <a:buClrTx/>
              <a:buSzTx/>
              <a:buFontTx/>
              <a:buNone/>
              <a:defRPr>
                <a:solidFill>
                  <a:srgbClr val="3F3F3F"/>
                </a:solidFill>
                <a:latin typeface="Trebuchet MS"/>
                <a:ea typeface="Trebuchet MS"/>
                <a:cs typeface="Trebuchet MS"/>
                <a:sym typeface="Trebuchet MS"/>
              </a:defRPr>
            </a:lvl3pPr>
            <a:lvl4pPr marL="228600" indent="1371600">
              <a:spcBef>
                <a:spcPts val="1000"/>
              </a:spcBef>
              <a:buClrTx/>
              <a:buSzTx/>
              <a:buFontTx/>
              <a:buNone/>
              <a:defRPr>
                <a:solidFill>
                  <a:srgbClr val="3F3F3F"/>
                </a:solidFill>
                <a:latin typeface="Trebuchet MS"/>
                <a:ea typeface="Trebuchet MS"/>
                <a:cs typeface="Trebuchet MS"/>
                <a:sym typeface="Trebuchet MS"/>
              </a:defRPr>
            </a:lvl4pPr>
            <a:lvl5pPr marL="228600" indent="1828800">
              <a:spcBef>
                <a:spcPts val="1000"/>
              </a:spcBef>
              <a:buClrTx/>
              <a:buSzTx/>
              <a:buFontTx/>
              <a:buNone/>
              <a:defRPr>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58" name="Google Shape;261;p44"/>
          <p:cNvSpPr txBox="1"/>
          <p:nvPr>
            <p:ph type="body" sz="quarter" idx="13"/>
          </p:nvPr>
        </p:nvSpPr>
        <p:spPr>
          <a:xfrm>
            <a:off x="677334" y="4527448"/>
            <a:ext cx="8596670" cy="1513915"/>
          </a:xfrm>
          <a:prstGeom prst="rect">
            <a:avLst/>
          </a:prstGeom>
        </p:spPr>
        <p:txBody>
          <a:bodyPr anchor="t"/>
          <a:lstStyle/>
          <a:p>
            <a:pPr marL="228600" indent="0">
              <a:spcBef>
                <a:spcPts val="1000"/>
              </a:spcBef>
              <a:buClrTx/>
              <a:buSzTx/>
              <a:buFontTx/>
              <a:buNone/>
              <a:defRPr sz="1800">
                <a:solidFill>
                  <a:srgbClr val="7F7F7F"/>
                </a:solidFill>
                <a:latin typeface="Trebuchet MS"/>
                <a:ea typeface="Trebuchet MS"/>
                <a:cs typeface="Trebuchet MS"/>
                <a:sym typeface="Trebuchet MS"/>
              </a:defRPr>
            </a:pPr>
          </a:p>
        </p:txBody>
      </p:sp>
      <p:sp>
        <p:nvSpPr>
          <p:cNvPr id="459" name="Google Shape;265;p44"/>
          <p:cNvSpPr txBox="1"/>
          <p:nvPr/>
        </p:nvSpPr>
        <p:spPr>
          <a:xfrm>
            <a:off x="587594" y="469485"/>
            <a:ext cx="518151"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BFE471"/>
                </a:solidFill>
              </a:defRPr>
            </a:lvl1pPr>
          </a:lstStyle>
          <a:p>
            <a:pPr/>
            <a:r>
              <a:t>“</a:t>
            </a:r>
          </a:p>
        </p:txBody>
      </p:sp>
      <p:sp>
        <p:nvSpPr>
          <p:cNvPr id="460" name="Google Shape;266;p44"/>
          <p:cNvSpPr txBox="1"/>
          <p:nvPr/>
        </p:nvSpPr>
        <p:spPr>
          <a:xfrm>
            <a:off x="8938735" y="2565663"/>
            <a:ext cx="518151"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BFE471"/>
                </a:solidFill>
              </a:defRPr>
            </a:lvl1pPr>
          </a:lstStyle>
          <a:p>
            <a:pPr/>
            <a:r>
              <a:t>”</a:t>
            </a:r>
          </a:p>
        </p:txBody>
      </p:sp>
      <p:sp>
        <p:nvSpPr>
          <p:cNvPr id="461"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rue or False">
    <p:bg>
      <p:bgPr>
        <a:solidFill>
          <a:srgbClr val="FFFFFF"/>
        </a:solidFill>
      </p:bgPr>
    </p:bg>
    <p:spTree>
      <p:nvGrpSpPr>
        <p:cNvPr id="1" name=""/>
        <p:cNvGrpSpPr/>
        <p:nvPr/>
      </p:nvGrpSpPr>
      <p:grpSpPr>
        <a:xfrm>
          <a:off x="0" y="0"/>
          <a:ext cx="0" cy="0"/>
          <a:chOff x="0" y="0"/>
          <a:chExt cx="0" cy="0"/>
        </a:xfrm>
      </p:grpSpPr>
      <p:grpSp>
        <p:nvGrpSpPr>
          <p:cNvPr id="478" name="Google Shape;153;p31"/>
          <p:cNvGrpSpPr/>
          <p:nvPr/>
        </p:nvGrpSpPr>
        <p:grpSpPr>
          <a:xfrm>
            <a:off x="0" y="-8468"/>
            <a:ext cx="12192001" cy="6866469"/>
            <a:chOff x="0" y="0"/>
            <a:chExt cx="12192000" cy="6866467"/>
          </a:xfrm>
        </p:grpSpPr>
        <p:sp>
          <p:nvSpPr>
            <p:cNvPr id="468"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469"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470"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471"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472"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473"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474"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475"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476"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477"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479" name="Title Text"/>
          <p:cNvSpPr txBox="1"/>
          <p:nvPr>
            <p:ph type="title"/>
          </p:nvPr>
        </p:nvSpPr>
        <p:spPr>
          <a:xfrm>
            <a:off x="685798" y="609600"/>
            <a:ext cx="8588204" cy="3022600"/>
          </a:xfrm>
          <a:prstGeom prst="rect">
            <a:avLst/>
          </a:prstGeom>
        </p:spPr>
        <p:txBody>
          <a:bodyPr/>
          <a:lstStyle>
            <a:lvl1pPr algn="l">
              <a:defRPr sz="4400">
                <a:solidFill>
                  <a:srgbClr val="90C226"/>
                </a:solidFill>
                <a:latin typeface="Trebuchet MS"/>
                <a:ea typeface="Trebuchet MS"/>
                <a:cs typeface="Trebuchet MS"/>
                <a:sym typeface="Trebuchet MS"/>
              </a:defRPr>
            </a:lvl1pPr>
          </a:lstStyle>
          <a:p>
            <a:pPr/>
            <a:r>
              <a:t>Title Text</a:t>
            </a:r>
          </a:p>
        </p:txBody>
      </p:sp>
      <p:sp>
        <p:nvSpPr>
          <p:cNvPr id="480" name="Body Level One…"/>
          <p:cNvSpPr txBox="1"/>
          <p:nvPr>
            <p:ph type="body" sz="quarter" idx="1"/>
          </p:nvPr>
        </p:nvSpPr>
        <p:spPr>
          <a:xfrm>
            <a:off x="677332" y="4013200"/>
            <a:ext cx="8596670" cy="514249"/>
          </a:xfrm>
          <a:prstGeom prst="rect">
            <a:avLst/>
          </a:prstGeom>
        </p:spPr>
        <p:txBody>
          <a:bodyPr anchor="b"/>
          <a:lstStyle>
            <a:lvl1pPr marL="228600" indent="0">
              <a:spcBef>
                <a:spcPts val="1000"/>
              </a:spcBef>
              <a:buClrTx/>
              <a:buSzTx/>
              <a:buFontTx/>
              <a:buNone/>
              <a:defRPr>
                <a:solidFill>
                  <a:srgbClr val="90C226"/>
                </a:solidFill>
                <a:latin typeface="Trebuchet MS"/>
                <a:ea typeface="Trebuchet MS"/>
                <a:cs typeface="Trebuchet MS"/>
                <a:sym typeface="Trebuchet MS"/>
              </a:defRPr>
            </a:lvl1pPr>
            <a:lvl2pPr marL="228600" indent="457200">
              <a:spcBef>
                <a:spcPts val="1000"/>
              </a:spcBef>
              <a:buClrTx/>
              <a:buSzTx/>
              <a:buFontTx/>
              <a:buNone/>
              <a:defRPr>
                <a:solidFill>
                  <a:srgbClr val="90C226"/>
                </a:solidFill>
                <a:latin typeface="Trebuchet MS"/>
                <a:ea typeface="Trebuchet MS"/>
                <a:cs typeface="Trebuchet MS"/>
                <a:sym typeface="Trebuchet MS"/>
              </a:defRPr>
            </a:lvl2pPr>
            <a:lvl3pPr marL="228600" indent="914400">
              <a:spcBef>
                <a:spcPts val="1000"/>
              </a:spcBef>
              <a:buClrTx/>
              <a:buSzTx/>
              <a:buFontTx/>
              <a:buNone/>
              <a:defRPr>
                <a:solidFill>
                  <a:srgbClr val="90C226"/>
                </a:solidFill>
                <a:latin typeface="Trebuchet MS"/>
                <a:ea typeface="Trebuchet MS"/>
                <a:cs typeface="Trebuchet MS"/>
                <a:sym typeface="Trebuchet MS"/>
              </a:defRPr>
            </a:lvl3pPr>
            <a:lvl4pPr marL="228600" indent="1371600">
              <a:spcBef>
                <a:spcPts val="1000"/>
              </a:spcBef>
              <a:buClrTx/>
              <a:buSzTx/>
              <a:buFontTx/>
              <a:buNone/>
              <a:defRPr>
                <a:solidFill>
                  <a:srgbClr val="90C226"/>
                </a:solidFill>
                <a:latin typeface="Trebuchet MS"/>
                <a:ea typeface="Trebuchet MS"/>
                <a:cs typeface="Trebuchet MS"/>
                <a:sym typeface="Trebuchet MS"/>
              </a:defRPr>
            </a:lvl4pPr>
            <a:lvl5pPr marL="228600" indent="1828800">
              <a:spcBef>
                <a:spcPts val="1000"/>
              </a:spcBef>
              <a:buClrTx/>
              <a:buSzTx/>
              <a:buFontTx/>
              <a:buNone/>
              <a:defRPr>
                <a:solidFill>
                  <a:srgbClr val="90C226"/>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81" name="Google Shape;270;p45"/>
          <p:cNvSpPr txBox="1"/>
          <p:nvPr>
            <p:ph type="body" sz="quarter" idx="13"/>
          </p:nvPr>
        </p:nvSpPr>
        <p:spPr>
          <a:xfrm>
            <a:off x="677334" y="4527448"/>
            <a:ext cx="8596670" cy="1513915"/>
          </a:xfrm>
          <a:prstGeom prst="rect">
            <a:avLst/>
          </a:prstGeom>
        </p:spPr>
        <p:txBody>
          <a:bodyPr anchor="t"/>
          <a:lstStyle/>
          <a:p>
            <a:pPr marL="228600" indent="0">
              <a:spcBef>
                <a:spcPts val="1000"/>
              </a:spcBef>
              <a:buClrTx/>
              <a:buSzTx/>
              <a:buFontTx/>
              <a:buNone/>
              <a:defRPr sz="1800">
                <a:solidFill>
                  <a:srgbClr val="7F7F7F"/>
                </a:solidFill>
                <a:latin typeface="Trebuchet MS"/>
                <a:ea typeface="Trebuchet MS"/>
                <a:cs typeface="Trebuchet MS"/>
                <a:sym typeface="Trebuchet MS"/>
              </a:defRPr>
            </a:pPr>
          </a:p>
        </p:txBody>
      </p:sp>
      <p:sp>
        <p:nvSpPr>
          <p:cNvPr id="482"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bg>
      <p:bgPr>
        <a:solidFill>
          <a:srgbClr val="FFFFFF"/>
        </a:solidFill>
      </p:bgPr>
    </p:bg>
    <p:spTree>
      <p:nvGrpSpPr>
        <p:cNvPr id="1" name=""/>
        <p:cNvGrpSpPr/>
        <p:nvPr/>
      </p:nvGrpSpPr>
      <p:grpSpPr>
        <a:xfrm>
          <a:off x="0" y="0"/>
          <a:ext cx="0" cy="0"/>
          <a:chOff x="0" y="0"/>
          <a:chExt cx="0" cy="0"/>
        </a:xfrm>
      </p:grpSpPr>
      <p:grpSp>
        <p:nvGrpSpPr>
          <p:cNvPr id="499" name="Google Shape;153;p31"/>
          <p:cNvGrpSpPr/>
          <p:nvPr/>
        </p:nvGrpSpPr>
        <p:grpSpPr>
          <a:xfrm>
            <a:off x="0" y="-8468"/>
            <a:ext cx="12192001" cy="6866469"/>
            <a:chOff x="0" y="0"/>
            <a:chExt cx="12192000" cy="6866467"/>
          </a:xfrm>
        </p:grpSpPr>
        <p:sp>
          <p:nvSpPr>
            <p:cNvPr id="489"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490"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491"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492"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493"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494"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495"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496"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497"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498"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500" name="Title Text"/>
          <p:cNvSpPr txBox="1"/>
          <p:nvPr>
            <p:ph type="title"/>
          </p:nvPr>
        </p:nvSpPr>
        <p:spPr>
          <a:xfrm>
            <a:off x="677333" y="609600"/>
            <a:ext cx="8596670" cy="1320800"/>
          </a:xfrm>
          <a:prstGeom prst="rect">
            <a:avLst/>
          </a:prstGeom>
        </p:spPr>
        <p:txBody>
          <a:bodyPr anchor="t"/>
          <a:lstStyle>
            <a:lvl1pPr algn="l">
              <a:defRPr sz="3600">
                <a:solidFill>
                  <a:srgbClr val="90C226"/>
                </a:solidFill>
                <a:latin typeface="Trebuchet MS"/>
                <a:ea typeface="Trebuchet MS"/>
                <a:cs typeface="Trebuchet MS"/>
                <a:sym typeface="Trebuchet MS"/>
              </a:defRPr>
            </a:lvl1pPr>
          </a:lstStyle>
          <a:p>
            <a:pPr/>
            <a:r>
              <a:t>Title Text</a:t>
            </a:r>
          </a:p>
        </p:txBody>
      </p:sp>
      <p:sp>
        <p:nvSpPr>
          <p:cNvPr id="501" name="Body Level One…"/>
          <p:cNvSpPr txBox="1"/>
          <p:nvPr>
            <p:ph type="body" sz="half" idx="1"/>
          </p:nvPr>
        </p:nvSpPr>
        <p:spPr>
          <a:xfrm rot="5400000">
            <a:off x="3035281" y="-197358"/>
            <a:ext cx="3880774" cy="8596669"/>
          </a:xfrm>
          <a:prstGeom prst="rect">
            <a:avLst/>
          </a:prstGeom>
        </p:spPr>
        <p:txBody>
          <a:bodyPr anchor="t"/>
          <a:lstStyle>
            <a:lvl1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1pPr>
            <a:lvl2pPr marL="954405" indent="-360045">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2pPr>
            <a:lvl3pPr marL="1463039" indent="-41147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3pPr>
            <a:lvl4pPr marL="19888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4pPr>
            <a:lvl5pPr marL="24460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502"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bg>
      <p:bgPr>
        <a:solidFill>
          <a:srgbClr val="FFFFFF"/>
        </a:solidFill>
      </p:bgPr>
    </p:bg>
    <p:spTree>
      <p:nvGrpSpPr>
        <p:cNvPr id="1" name=""/>
        <p:cNvGrpSpPr/>
        <p:nvPr/>
      </p:nvGrpSpPr>
      <p:grpSpPr>
        <a:xfrm>
          <a:off x="0" y="0"/>
          <a:ext cx="0" cy="0"/>
          <a:chOff x="0" y="0"/>
          <a:chExt cx="0" cy="0"/>
        </a:xfrm>
      </p:grpSpPr>
      <p:grpSp>
        <p:nvGrpSpPr>
          <p:cNvPr id="519" name="Google Shape;153;p31"/>
          <p:cNvGrpSpPr/>
          <p:nvPr/>
        </p:nvGrpSpPr>
        <p:grpSpPr>
          <a:xfrm>
            <a:off x="0" y="-8468"/>
            <a:ext cx="12192001" cy="6866469"/>
            <a:chOff x="0" y="0"/>
            <a:chExt cx="12192000" cy="6866467"/>
          </a:xfrm>
        </p:grpSpPr>
        <p:sp>
          <p:nvSpPr>
            <p:cNvPr id="509" name="Google Shape;154;p31"/>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510" name="Google Shape;155;p31"/>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511" name="Google Shape;156;p31"/>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512" name="Google Shape;157;p3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513" name="Google Shape;158;p31"/>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514" name="Google Shape;159;p31"/>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515" name="Google Shape;160;p31"/>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516" name="Google Shape;161;p31"/>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517" name="Google Shape;162;p31"/>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518" name="Google Shape;163;p3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520" name="Title Text"/>
          <p:cNvSpPr txBox="1"/>
          <p:nvPr>
            <p:ph type="title"/>
          </p:nvPr>
        </p:nvSpPr>
        <p:spPr>
          <a:xfrm rot="5400000">
            <a:off x="5994318" y="2582952"/>
            <a:ext cx="5251453" cy="1304745"/>
          </a:xfrm>
          <a:prstGeom prst="rect">
            <a:avLst/>
          </a:prstGeom>
        </p:spPr>
        <p:txBody>
          <a:bodyPr/>
          <a:lstStyle>
            <a:lvl1pPr algn="l">
              <a:defRPr sz="3600">
                <a:solidFill>
                  <a:srgbClr val="90C226"/>
                </a:solidFill>
                <a:latin typeface="Trebuchet MS"/>
                <a:ea typeface="Trebuchet MS"/>
                <a:cs typeface="Trebuchet MS"/>
                <a:sym typeface="Trebuchet MS"/>
              </a:defRPr>
            </a:lvl1pPr>
          </a:lstStyle>
          <a:p>
            <a:pPr/>
            <a:r>
              <a:t>Title Text</a:t>
            </a:r>
          </a:p>
        </p:txBody>
      </p:sp>
      <p:sp>
        <p:nvSpPr>
          <p:cNvPr id="521" name="Body Level One…"/>
          <p:cNvSpPr txBox="1"/>
          <p:nvPr>
            <p:ph type="body" idx="1"/>
          </p:nvPr>
        </p:nvSpPr>
        <p:spPr>
          <a:xfrm rot="5400000">
            <a:off x="1581685" y="-294751"/>
            <a:ext cx="5251451" cy="7060151"/>
          </a:xfrm>
          <a:prstGeom prst="rect">
            <a:avLst/>
          </a:prstGeom>
        </p:spPr>
        <p:txBody>
          <a:bodyPr anchor="t"/>
          <a:lstStyle>
            <a:lvl1pPr indent="-320040">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1pPr>
            <a:lvl2pPr marL="954405" indent="-360045">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2pPr>
            <a:lvl3pPr marL="1463039" indent="-41147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3pPr>
            <a:lvl4pPr marL="19888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4pPr>
            <a:lvl5pPr marL="2446019" indent="-480058">
              <a:spcBef>
                <a:spcPts val="1000"/>
              </a:spcBef>
              <a:buClr>
                <a:srgbClr val="90C226"/>
              </a:buClr>
              <a:buSzPts val="1800"/>
              <a:buFont typeface="Helvetica"/>
              <a:buChar char="►"/>
              <a:defRPr sz="1800">
                <a:solidFill>
                  <a:srgbClr val="3F3F3F"/>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522" name="Slide Number"/>
          <p:cNvSpPr txBox="1"/>
          <p:nvPr>
            <p:ph type="sldNum" sz="quarter" idx="2"/>
          </p:nvPr>
        </p:nvSpPr>
        <p:spPr>
          <a:xfrm>
            <a:off x="9050021" y="6114724"/>
            <a:ext cx="223982" cy="218401"/>
          </a:xfrm>
          <a:prstGeom prst="rect">
            <a:avLst/>
          </a:prstGeom>
        </p:spPr>
        <p:txBody>
          <a:bodyP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quarter" idx="1"/>
          </p:nvPr>
        </p:nvSpPr>
        <p:spPr>
          <a:xfrm>
            <a:off x="1484312" y="2666999"/>
            <a:ext cx="4895056" cy="3124201"/>
          </a:xfrm>
          <a:prstGeom prst="rect">
            <a:avLst/>
          </a:prstGeom>
        </p:spPr>
        <p:txBody>
          <a:bodyPr/>
          <a:lstStyle>
            <a:lvl1pPr indent="-394334">
              <a:spcBef>
                <a:spcPts val="300"/>
              </a:spcBef>
              <a:buSzPts val="1800"/>
              <a:defRPr sz="1800"/>
            </a:lvl1pPr>
            <a:lvl2pPr marL="961389" indent="-422908">
              <a:spcBef>
                <a:spcPts val="300"/>
              </a:spcBef>
              <a:buSzPts val="1800"/>
              <a:defRPr sz="1800"/>
            </a:lvl2pPr>
            <a:lvl3pPr marL="1473744" indent="-459649">
              <a:spcBef>
                <a:spcPts val="300"/>
              </a:spcBef>
              <a:buSzPts val="1800"/>
              <a:defRPr sz="1800"/>
            </a:lvl3pPr>
            <a:lvl4pPr marL="1998344" indent="-508633">
              <a:spcBef>
                <a:spcPts val="300"/>
              </a:spcBef>
              <a:buSzPts val="1800"/>
              <a:defRPr sz="1800"/>
            </a:lvl4pPr>
            <a:lvl5pPr marL="2455544" indent="-508633">
              <a:spcBef>
                <a:spcPts val="300"/>
              </a:spcBef>
              <a:buSzPts val="1800"/>
              <a:defRPr sz="1800"/>
            </a:lvl5pPr>
          </a:lstStyle>
          <a:p>
            <a:pPr/>
            <a:r>
              <a:t>Body Level One</a:t>
            </a:r>
          </a:p>
          <a:p>
            <a:pPr lvl="1"/>
            <a:r>
              <a:t>Body Level Two</a:t>
            </a:r>
          </a:p>
          <a:p>
            <a:pPr lvl="2"/>
            <a:r>
              <a:t>Body Level Three</a:t>
            </a:r>
          </a:p>
          <a:p>
            <a:pPr lvl="3"/>
            <a:r>
              <a:t>Body Level Four</a:t>
            </a:r>
          </a:p>
          <a:p>
            <a:pPr lvl="4"/>
            <a:r>
              <a:t>Body Level Five</a:t>
            </a:r>
          </a:p>
        </p:txBody>
      </p:sp>
      <p:sp>
        <p:nvSpPr>
          <p:cNvPr id="54" name="Google Shape;46;p50"/>
          <p:cNvSpPr txBox="1"/>
          <p:nvPr>
            <p:ph type="body" sz="quarter" idx="13"/>
          </p:nvPr>
        </p:nvSpPr>
        <p:spPr>
          <a:xfrm>
            <a:off x="6607967" y="2667000"/>
            <a:ext cx="4895057" cy="3124200"/>
          </a:xfrm>
          <a:prstGeom prst="rect">
            <a:avLst/>
          </a:prstGeom>
        </p:spPr>
        <p:txBody>
          <a:bodyPr/>
          <a:lstStyle/>
          <a:p>
            <a:pPr indent="-394334">
              <a:spcBef>
                <a:spcPts val="300"/>
              </a:spcBef>
              <a:buSzPts val="1800"/>
              <a:defRPr sz="18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sz="quarter" idx="1"/>
          </p:nvPr>
        </p:nvSpPr>
        <p:spPr>
          <a:xfrm>
            <a:off x="1772179" y="2658533"/>
            <a:ext cx="4607189" cy="576263"/>
          </a:xfrm>
          <a:prstGeom prst="rect">
            <a:avLst/>
          </a:prstGeom>
        </p:spPr>
        <p:txBody>
          <a:bodyPr anchor="b"/>
          <a:lstStyle>
            <a:lvl1pPr marL="228600" indent="0">
              <a:spcBef>
                <a:spcPts val="500"/>
              </a:spcBef>
              <a:buClrTx/>
              <a:buSzTx/>
              <a:buFontTx/>
              <a:buNone/>
              <a:defRPr sz="2800">
                <a:solidFill>
                  <a:srgbClr val="1186C3"/>
                </a:solidFill>
              </a:defRPr>
            </a:lvl1pPr>
            <a:lvl2pPr marL="228600" indent="457200">
              <a:spcBef>
                <a:spcPts val="500"/>
              </a:spcBef>
              <a:buClrTx/>
              <a:buSzTx/>
              <a:buFontTx/>
              <a:buNone/>
              <a:defRPr sz="2800">
                <a:solidFill>
                  <a:srgbClr val="1186C3"/>
                </a:solidFill>
              </a:defRPr>
            </a:lvl2pPr>
            <a:lvl3pPr marL="228600" indent="914400">
              <a:spcBef>
                <a:spcPts val="500"/>
              </a:spcBef>
              <a:buClrTx/>
              <a:buSzTx/>
              <a:buFontTx/>
              <a:buNone/>
              <a:defRPr sz="2800">
                <a:solidFill>
                  <a:srgbClr val="1186C3"/>
                </a:solidFill>
              </a:defRPr>
            </a:lvl3pPr>
            <a:lvl4pPr marL="228600" indent="1371600">
              <a:spcBef>
                <a:spcPts val="500"/>
              </a:spcBef>
              <a:buClrTx/>
              <a:buSzTx/>
              <a:buFontTx/>
              <a:buNone/>
              <a:defRPr sz="2800">
                <a:solidFill>
                  <a:srgbClr val="1186C3"/>
                </a:solidFill>
              </a:defRPr>
            </a:lvl4pPr>
            <a:lvl5pPr marL="228600" indent="1828800">
              <a:spcBef>
                <a:spcPts val="500"/>
              </a:spcBef>
              <a:buClrTx/>
              <a:buSzTx/>
              <a:buFontTx/>
              <a:buNone/>
              <a:defRPr sz="2800">
                <a:solidFill>
                  <a:srgbClr val="1186C3"/>
                </a:solidFill>
              </a:defRPr>
            </a:lvl5pPr>
          </a:lstStyle>
          <a:p>
            <a:pPr/>
            <a:r>
              <a:t>Body Level One</a:t>
            </a:r>
          </a:p>
          <a:p>
            <a:pPr lvl="1"/>
            <a:r>
              <a:t>Body Level Two</a:t>
            </a:r>
          </a:p>
          <a:p>
            <a:pPr lvl="2"/>
            <a:r>
              <a:t>Body Level Three</a:t>
            </a:r>
          </a:p>
          <a:p>
            <a:pPr lvl="3"/>
            <a:r>
              <a:t>Body Level Four</a:t>
            </a:r>
          </a:p>
          <a:p>
            <a:pPr lvl="4"/>
            <a:r>
              <a:t>Body Level Five</a:t>
            </a:r>
          </a:p>
        </p:txBody>
      </p:sp>
      <p:sp>
        <p:nvSpPr>
          <p:cNvPr id="64" name="Google Shape;53;p51"/>
          <p:cNvSpPr txBox="1"/>
          <p:nvPr>
            <p:ph type="body" sz="quarter" idx="13"/>
          </p:nvPr>
        </p:nvSpPr>
        <p:spPr>
          <a:xfrm>
            <a:off x="1484310" y="3335337"/>
            <a:ext cx="4895058" cy="2455862"/>
          </a:xfrm>
          <a:prstGeom prst="rect">
            <a:avLst/>
          </a:prstGeom>
        </p:spPr>
        <p:txBody>
          <a:bodyPr anchor="t"/>
          <a:lstStyle/>
          <a:p>
            <a:pPr indent="-394334">
              <a:spcBef>
                <a:spcPts val="300"/>
              </a:spcBef>
              <a:buSzPts val="1800"/>
              <a:defRPr sz="1800"/>
            </a:pPr>
          </a:p>
        </p:txBody>
      </p:sp>
      <p:sp>
        <p:nvSpPr>
          <p:cNvPr id="65" name="Google Shape;54;p51"/>
          <p:cNvSpPr txBox="1"/>
          <p:nvPr>
            <p:ph type="body" sz="quarter" idx="14"/>
          </p:nvPr>
        </p:nvSpPr>
        <p:spPr>
          <a:xfrm>
            <a:off x="6880487" y="2666999"/>
            <a:ext cx="4622537" cy="576264"/>
          </a:xfrm>
          <a:prstGeom prst="rect">
            <a:avLst/>
          </a:prstGeom>
        </p:spPr>
        <p:txBody>
          <a:bodyPr anchor="b"/>
          <a:lstStyle/>
          <a:p>
            <a:pPr marL="228600" indent="0">
              <a:spcBef>
                <a:spcPts val="500"/>
              </a:spcBef>
              <a:buClrTx/>
              <a:buSzTx/>
              <a:buFontTx/>
              <a:buNone/>
              <a:defRPr sz="2800">
                <a:solidFill>
                  <a:srgbClr val="1186C3"/>
                </a:solidFill>
              </a:defRPr>
            </a:pPr>
          </a:p>
        </p:txBody>
      </p:sp>
      <p:sp>
        <p:nvSpPr>
          <p:cNvPr id="66" name="Google Shape;55;p51"/>
          <p:cNvSpPr txBox="1"/>
          <p:nvPr>
            <p:ph type="body" sz="quarter" idx="15"/>
          </p:nvPr>
        </p:nvSpPr>
        <p:spPr>
          <a:xfrm>
            <a:off x="6607967" y="3335337"/>
            <a:ext cx="4895057" cy="2455862"/>
          </a:xfrm>
          <a:prstGeom prst="rect">
            <a:avLst/>
          </a:prstGeom>
        </p:spPr>
        <p:txBody>
          <a:bodyPr anchor="t"/>
          <a:lstStyle/>
          <a:p>
            <a:pPr indent="-394334">
              <a:spcBef>
                <a:spcPts val="300"/>
              </a:spcBef>
              <a:buSzPts val="1800"/>
              <a:defRPr sz="18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4" name="Title Text"/>
          <p:cNvSpPr txBox="1"/>
          <p:nvPr>
            <p:ph type="title"/>
          </p:nvPr>
        </p:nvSpPr>
        <p:spPr>
          <a:prstGeom prst="rect">
            <a:avLst/>
          </a:prstGeom>
        </p:spPr>
        <p:txBody>
          <a:bodyPr/>
          <a:lstStyle/>
          <a:p>
            <a:pPr/>
            <a:r>
              <a:t>Title Text</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89" name="Title Text"/>
          <p:cNvSpPr txBox="1"/>
          <p:nvPr>
            <p:ph type="title"/>
          </p:nvPr>
        </p:nvSpPr>
        <p:spPr>
          <a:xfrm>
            <a:off x="1484312" y="1600200"/>
            <a:ext cx="3549121" cy="1371600"/>
          </a:xfrm>
          <a:prstGeom prst="rect">
            <a:avLst/>
          </a:prstGeom>
        </p:spPr>
        <p:txBody>
          <a:bodyPr anchor="b"/>
          <a:lstStyle>
            <a:lvl1pPr>
              <a:defRPr sz="2400"/>
            </a:lvl1pPr>
          </a:lstStyle>
          <a:p>
            <a:pPr/>
            <a:r>
              <a:t>Title Text</a:t>
            </a:r>
          </a:p>
        </p:txBody>
      </p:sp>
      <p:sp>
        <p:nvSpPr>
          <p:cNvPr id="90" name="Body Level One…"/>
          <p:cNvSpPr txBox="1"/>
          <p:nvPr>
            <p:ph type="body" sz="half" idx="1"/>
          </p:nvPr>
        </p:nvSpPr>
        <p:spPr>
          <a:xfrm>
            <a:off x="5262033" y="685798"/>
            <a:ext cx="6240991" cy="5105403"/>
          </a:xfrm>
          <a:prstGeom prst="rect">
            <a:avLst/>
          </a:prstGeom>
        </p:spPr>
        <p:txBody>
          <a:bodyPr/>
          <a:lstStyle>
            <a:lvl1pPr indent="-412750">
              <a:buSzPts val="2000"/>
              <a:defRPr sz="2000"/>
            </a:lvl1pPr>
            <a:lvl2pPr marL="958214" indent="-438149">
              <a:buSzPts val="2000"/>
              <a:defRPr sz="2000"/>
            </a:lvl2pPr>
            <a:lvl3pPr marL="1465579" indent="-469898">
              <a:buSzPts val="2000"/>
              <a:defRPr sz="2000"/>
            </a:lvl3pPr>
            <a:lvl4pPr marL="1982016" indent="-510721">
              <a:buSzPts val="2000"/>
              <a:defRPr sz="2000"/>
            </a:lvl4pPr>
            <a:lvl5pPr marL="2439215" indent="-510719">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91" name="Google Shape;71;p54"/>
          <p:cNvSpPr txBox="1"/>
          <p:nvPr>
            <p:ph type="body" sz="quarter" idx="13"/>
          </p:nvPr>
        </p:nvSpPr>
        <p:spPr>
          <a:xfrm>
            <a:off x="1484312" y="2971800"/>
            <a:ext cx="3549121" cy="1828800"/>
          </a:xfrm>
          <a:prstGeom prst="rect">
            <a:avLst/>
          </a:prstGeom>
        </p:spPr>
        <p:txBody>
          <a:bodyPr/>
          <a:lstStyle/>
          <a:p>
            <a:pPr marL="228600" indent="0" algn="ctr">
              <a:spcBef>
                <a:spcPts val="300"/>
              </a:spcBef>
              <a:buClrTx/>
              <a:buSzTx/>
              <a:buFontTx/>
              <a:buNone/>
              <a:defRPr sz="1600"/>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99" name="Title Text"/>
          <p:cNvSpPr txBox="1"/>
          <p:nvPr>
            <p:ph type="title"/>
          </p:nvPr>
        </p:nvSpPr>
        <p:spPr>
          <a:xfrm>
            <a:off x="1482724" y="1752599"/>
            <a:ext cx="5426158" cy="1371601"/>
          </a:xfrm>
          <a:prstGeom prst="rect">
            <a:avLst/>
          </a:prstGeom>
        </p:spPr>
        <p:txBody>
          <a:bodyPr anchor="b"/>
          <a:lstStyle>
            <a:lvl1pPr>
              <a:defRPr sz="2800"/>
            </a:lvl1pPr>
          </a:lstStyle>
          <a:p>
            <a:pPr/>
            <a:r>
              <a:t>Title Text</a:t>
            </a:r>
          </a:p>
        </p:txBody>
      </p:sp>
      <p:sp>
        <p:nvSpPr>
          <p:cNvPr id="100" name="Google Shape;77;p55"/>
          <p:cNvSpPr/>
          <p:nvPr>
            <p:ph type="pic" sz="quarter" idx="13"/>
          </p:nvPr>
        </p:nvSpPr>
        <p:spPr>
          <a:xfrm>
            <a:off x="7594682" y="914400"/>
            <a:ext cx="3280975" cy="4572000"/>
          </a:xfrm>
          <a:prstGeom prst="rect">
            <a:avLst/>
          </a:prstGeom>
          <a:ln w="38100">
            <a:solidFill>
              <a:srgbClr val="CDD0D1"/>
            </a:solidFill>
            <a:round/>
          </a:ln>
        </p:spPr>
        <p:txBody>
          <a:bodyPr lIns="91439" tIns="45719" rIns="91439" bIns="45719" anchor="t">
            <a:noAutofit/>
          </a:bodyPr>
          <a:lstStyle/>
          <a:p>
            <a:pPr/>
          </a:p>
        </p:txBody>
      </p:sp>
      <p:sp>
        <p:nvSpPr>
          <p:cNvPr id="101" name="Body Level One…"/>
          <p:cNvSpPr txBox="1"/>
          <p:nvPr>
            <p:ph type="body" sz="quarter" idx="1"/>
          </p:nvPr>
        </p:nvSpPr>
        <p:spPr>
          <a:xfrm>
            <a:off x="1482724" y="3124199"/>
            <a:ext cx="5426158" cy="1828801"/>
          </a:xfrm>
          <a:prstGeom prst="rect">
            <a:avLst/>
          </a:prstGeom>
        </p:spPr>
        <p:txBody>
          <a:bodyPr/>
          <a:lstStyle>
            <a:lvl1pPr marL="228600" indent="0" algn="ctr">
              <a:spcBef>
                <a:spcPts val="300"/>
              </a:spcBef>
              <a:buClrTx/>
              <a:buSzTx/>
              <a:buFontTx/>
              <a:buNone/>
              <a:defRPr sz="1800"/>
            </a:lvl1pPr>
            <a:lvl2pPr marL="228600" indent="457200" algn="ctr">
              <a:spcBef>
                <a:spcPts val="300"/>
              </a:spcBef>
              <a:buClrTx/>
              <a:buSzTx/>
              <a:buFontTx/>
              <a:buNone/>
              <a:defRPr sz="1800"/>
            </a:lvl2pPr>
            <a:lvl3pPr marL="228600" indent="914400" algn="ctr">
              <a:spcBef>
                <a:spcPts val="300"/>
              </a:spcBef>
              <a:buClrTx/>
              <a:buSzTx/>
              <a:buFontTx/>
              <a:buNone/>
              <a:defRPr sz="1800"/>
            </a:lvl3pPr>
            <a:lvl4pPr marL="228600" indent="1371600" algn="ctr">
              <a:spcBef>
                <a:spcPts val="300"/>
              </a:spcBef>
              <a:buClrTx/>
              <a:buSzTx/>
              <a:buFontTx/>
              <a:buNone/>
              <a:defRPr sz="1800"/>
            </a:lvl4pPr>
            <a:lvl5pPr marL="228600" indent="1828800" algn="ctr">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8" name="Google Shape;6;p25"/>
          <p:cNvGrpSpPr/>
          <p:nvPr/>
        </p:nvGrpSpPr>
        <p:grpSpPr>
          <a:xfrm>
            <a:off x="150812" y="-1"/>
            <a:ext cx="2436814" cy="6858002"/>
            <a:chOff x="0" y="0"/>
            <a:chExt cx="2436813" cy="6858000"/>
          </a:xfrm>
        </p:grpSpPr>
        <p:sp>
          <p:nvSpPr>
            <p:cNvPr id="2" name="Google Shape;7;p25"/>
            <p:cNvSpPr/>
            <p:nvPr/>
          </p:nvSpPr>
          <p:spPr>
            <a:xfrm>
              <a:off x="306388" y="0"/>
              <a:ext cx="1122364" cy="5329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26"/>
                  </a:moveTo>
                  <a:lnTo>
                    <a:pt x="4766" y="21600"/>
                  </a:lnTo>
                  <a:lnTo>
                    <a:pt x="21600" y="0"/>
                  </a:lnTo>
                  <a:lnTo>
                    <a:pt x="16712" y="0"/>
                  </a:lnTo>
                  <a:lnTo>
                    <a:pt x="0" y="21426"/>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3" name="Google Shape;8;p25"/>
            <p:cNvSpPr/>
            <p:nvPr/>
          </p:nvSpPr>
          <p:spPr>
            <a:xfrm>
              <a:off x="0" y="0"/>
              <a:ext cx="1117601" cy="5276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722" y="0"/>
                  </a:lnTo>
                  <a:lnTo>
                    <a:pt x="0" y="21444"/>
                  </a:lnTo>
                  <a:lnTo>
                    <a:pt x="4817" y="21600"/>
                  </a:lnTo>
                  <a:lnTo>
                    <a:pt x="21600" y="0"/>
                  </a:lnTo>
                  <a:close/>
                </a:path>
              </a:pathLst>
            </a:custGeom>
            <a:solidFill>
              <a:srgbClr val="595959"/>
            </a:solidFill>
            <a:ln w="12700" cap="flat">
              <a:noFill/>
              <a:miter lim="400000"/>
            </a:ln>
            <a:effectLst/>
          </p:spPr>
          <p:txBody>
            <a:bodyPr wrap="square" lIns="45719" tIns="45719" rIns="45719" bIns="45719" numCol="1" anchor="t">
              <a:noAutofit/>
            </a:bodyPr>
            <a:lstStyle/>
            <a:p>
              <a:pPr/>
            </a:p>
          </p:txBody>
        </p:sp>
        <p:sp>
          <p:nvSpPr>
            <p:cNvPr id="4" name="Google Shape;9;p25"/>
            <p:cNvSpPr/>
            <p:nvPr/>
          </p:nvSpPr>
          <p:spPr>
            <a:xfrm>
              <a:off x="0" y="5238749"/>
              <a:ext cx="1228726" cy="161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51"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pPr/>
            </a:p>
          </p:txBody>
        </p:sp>
        <p:sp>
          <p:nvSpPr>
            <p:cNvPr id="5" name="Google Shape;10;p25"/>
            <p:cNvSpPr/>
            <p:nvPr/>
          </p:nvSpPr>
          <p:spPr>
            <a:xfrm>
              <a:off x="306388" y="5291137"/>
              <a:ext cx="1495426" cy="1566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43" y="21600"/>
                  </a:lnTo>
                  <a:lnTo>
                    <a:pt x="21600" y="21600"/>
                  </a:lnTo>
                  <a:lnTo>
                    <a:pt x="0" y="0"/>
                  </a:lnTo>
                  <a:close/>
                </a:path>
              </a:pathLst>
            </a:custGeom>
            <a:solidFill>
              <a:srgbClr val="0B5982"/>
            </a:solidFill>
            <a:ln w="12700" cap="flat">
              <a:noFill/>
              <a:miter lim="400000"/>
            </a:ln>
            <a:effectLst/>
          </p:spPr>
          <p:txBody>
            <a:bodyPr wrap="square" lIns="45719" tIns="45719" rIns="45719" bIns="45719" numCol="1" anchor="t">
              <a:noAutofit/>
            </a:bodyPr>
            <a:lstStyle/>
            <a:p>
              <a:pPr/>
            </a:p>
          </p:txBody>
        </p:sp>
        <p:sp>
          <p:nvSpPr>
            <p:cNvPr id="6" name="Google Shape;11;p25"/>
            <p:cNvSpPr/>
            <p:nvPr/>
          </p:nvSpPr>
          <p:spPr>
            <a:xfrm>
              <a:off x="306388" y="5286374"/>
              <a:ext cx="2130426" cy="1571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5"/>
                  </a:moveTo>
                  <a:lnTo>
                    <a:pt x="15162" y="21600"/>
                  </a:lnTo>
                  <a:lnTo>
                    <a:pt x="21600" y="21600"/>
                  </a:lnTo>
                  <a:lnTo>
                    <a:pt x="2511" y="589"/>
                  </a:lnTo>
                  <a:lnTo>
                    <a:pt x="0" y="0"/>
                  </a:lnTo>
                  <a:lnTo>
                    <a:pt x="0" y="65"/>
                  </a:lnTo>
                  <a:close/>
                </a:path>
              </a:pathLst>
            </a:custGeom>
            <a:solidFill>
              <a:srgbClr val="1186C3"/>
            </a:solidFill>
            <a:ln w="12700" cap="flat">
              <a:noFill/>
              <a:miter lim="400000"/>
            </a:ln>
            <a:effectLst/>
          </p:spPr>
          <p:txBody>
            <a:bodyPr wrap="square" lIns="45719" tIns="45719" rIns="45719" bIns="45719" numCol="1" anchor="t">
              <a:noAutofit/>
            </a:bodyPr>
            <a:lstStyle/>
            <a:p>
              <a:pPr/>
            </a:p>
          </p:txBody>
        </p:sp>
        <p:sp>
          <p:nvSpPr>
            <p:cNvPr id="7" name="Google Shape;12;p25"/>
            <p:cNvSpPr/>
            <p:nvPr/>
          </p:nvSpPr>
          <p:spPr>
            <a:xfrm>
              <a:off x="0" y="5238749"/>
              <a:ext cx="1695451" cy="161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721" y="1271"/>
                  </a:lnTo>
                  <a:lnTo>
                    <a:pt x="3115" y="572"/>
                  </a:lnTo>
                  <a:lnTo>
                    <a:pt x="3175" y="572"/>
                  </a:lnTo>
                  <a:lnTo>
                    <a:pt x="3175" y="508"/>
                  </a:lnTo>
                  <a:lnTo>
                    <a:pt x="3115" y="508"/>
                  </a:lnTo>
                  <a:lnTo>
                    <a:pt x="0" y="0"/>
                  </a:lnTo>
                  <a:lnTo>
                    <a:pt x="15654" y="21600"/>
                  </a:lnTo>
                  <a:lnTo>
                    <a:pt x="21600" y="21600"/>
                  </a:lnTo>
                  <a:close/>
                </a:path>
              </a:pathLst>
            </a:custGeom>
            <a:solidFill>
              <a:srgbClr val="3F3F3F"/>
            </a:solidFill>
            <a:ln w="12700" cap="flat">
              <a:noFill/>
              <a:miter lim="400000"/>
            </a:ln>
            <a:effectLst/>
          </p:spPr>
          <p:txBody>
            <a:bodyPr wrap="square" lIns="45719" tIns="45719" rIns="45719" bIns="45719" numCol="1" anchor="t">
              <a:noAutofit/>
            </a:bodyPr>
            <a:lstStyle/>
            <a:p>
              <a:pPr/>
            </a:p>
          </p:txBody>
        </p:sp>
      </p:grpSp>
      <p:sp>
        <p:nvSpPr>
          <p:cNvPr id="9" name="Title Text"/>
          <p:cNvSpPr txBox="1"/>
          <p:nvPr>
            <p:ph type="title"/>
          </p:nvPr>
        </p:nvSpPr>
        <p:spPr>
          <a:xfrm>
            <a:off x="1484311" y="685800"/>
            <a:ext cx="10018714" cy="17526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10"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11271923" y="5950287"/>
            <a:ext cx="231101" cy="231101"/>
          </a:xfrm>
          <a:prstGeom prst="rect">
            <a:avLst/>
          </a:prstGeom>
          <a:ln w="12700">
            <a:miter lim="400000"/>
          </a:ln>
        </p:spPr>
        <p:txBody>
          <a:bodyPr wrap="none" lIns="45699" tIns="45699" rIns="45699" bIns="45699" anchor="ctr">
            <a:spAutoFit/>
          </a:bodyPr>
          <a:lstStyle>
            <a:lvl1pPr algn="r">
              <a:defRPr sz="1000">
                <a:latin typeface="Corbel"/>
                <a:ea typeface="Corbel"/>
                <a:cs typeface="Corbel"/>
                <a:sym typeface="Corbe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1pPr>
      <a:lvl2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2pPr>
      <a:lvl3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3pPr>
      <a:lvl4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4pPr>
      <a:lvl5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5pPr>
      <a:lvl6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6pPr>
      <a:lvl7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7pPr>
      <a:lvl8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8pPr>
      <a:lvl9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Corbel"/>
          <a:ea typeface="Corbel"/>
          <a:cs typeface="Corbel"/>
          <a:sym typeface="Corbel"/>
        </a:defRPr>
      </a:lvl9pPr>
    </p:titleStyle>
    <p:bodyStyle>
      <a:lvl1pPr marL="457200" marR="0" indent="-449580"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1pPr>
      <a:lvl2pPr marL="996950" marR="0" indent="-495300"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2pPr>
      <a:lvl3pPr marL="1503044" marR="0" indent="-525780"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3pPr>
      <a:lvl4pPr marL="2016759" marR="0" indent="-563878"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4pPr>
      <a:lvl5pPr marL="2541359" marR="0" indent="-612863"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5pPr>
      <a:lvl6pPr marL="2998559" marR="0" indent="-612863"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6pPr>
      <a:lvl7pPr marL="3455759" marR="0" indent="-612863"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7pPr>
      <a:lvl8pPr marL="3912959" marR="0" indent="-612864"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8pPr>
      <a:lvl9pPr marL="4370159" marR="0" indent="-612864" algn="l" defTabSz="914400" rtl="0" latinLnBrk="0">
        <a:lnSpc>
          <a:spcPct val="100000"/>
        </a:lnSpc>
        <a:spcBef>
          <a:spcPts val="400"/>
        </a:spcBef>
        <a:spcAft>
          <a:spcPts val="0"/>
        </a:spcAft>
        <a:buClr>
          <a:srgbClr val="1186C3"/>
        </a:buClr>
        <a:buSzPts val="2400"/>
        <a:buFont typeface="Arial"/>
        <a:buChar char="•"/>
        <a:tabLst/>
        <a:defRPr b="0" baseline="0" cap="none" i="0" spc="0" strike="noStrike" sz="2400" u="none">
          <a:solidFill>
            <a:srgbClr val="000000"/>
          </a:solidFill>
          <a:uFillTx/>
          <a:latin typeface="Corbel"/>
          <a:ea typeface="Corbel"/>
          <a:cs typeface="Corbel"/>
          <a:sym typeface="Corbe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jpe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4.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https://www.geeksforgeeks.org/twitter-sentiment-analysis-using-python/" TargetMode="External"/><Relationship Id="rId3" Type="http://schemas.openxmlformats.org/officeDocument/2006/relationships/hyperlink" Target="https://towardsdatascience.com/sentiment-analysis-on-swachh-bharat-using-twitter-216369cfa534" TargetMode="External"/><Relationship Id="rId4" Type="http://schemas.openxmlformats.org/officeDocument/2006/relationships/hyperlink" Target="https://www.tandfonline.com/doi/full/10.1080/23311916.2018.1534519" TargetMode="External"/><Relationship Id="rId5" Type="http://schemas.openxmlformats.org/officeDocument/2006/relationships/hyperlink" Target="https://arxiv.org/ftp/arxiv/papers/1509/1509.04219.pdf" TargetMode="External"/><Relationship Id="rId6" Type="http://schemas.openxmlformats.org/officeDocument/2006/relationships/hyperlink" Target="https://www.tutorialspoint.com/python_text_processing/python_sentiment_analysis.ht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Google Shape;290;p1"/>
          <p:cNvSpPr txBox="1"/>
          <p:nvPr>
            <p:ph type="ctrTitle"/>
          </p:nvPr>
        </p:nvSpPr>
        <p:spPr>
          <a:xfrm>
            <a:off x="1523999" y="747942"/>
            <a:ext cx="9144001" cy="2387604"/>
          </a:xfrm>
          <a:prstGeom prst="rect">
            <a:avLst/>
          </a:prstGeom>
        </p:spPr>
        <p:txBody>
          <a:bodyPr/>
          <a:lstStyle/>
          <a:p>
            <a:pPr/>
            <a:r>
              <a:t>SENTIMENT ANALYSIS OF TWITTER DATA </a:t>
            </a:r>
          </a:p>
        </p:txBody>
      </p:sp>
      <p:sp>
        <p:nvSpPr>
          <p:cNvPr id="532" name="Google Shape;291;p1"/>
          <p:cNvSpPr txBox="1"/>
          <p:nvPr>
            <p:ph type="subTitle" sz="half" idx="1"/>
          </p:nvPr>
        </p:nvSpPr>
        <p:spPr>
          <a:xfrm>
            <a:off x="1524000" y="3602037"/>
            <a:ext cx="9144000" cy="2571746"/>
          </a:xfrm>
          <a:prstGeom prst="rect">
            <a:avLst/>
          </a:prstGeom>
        </p:spPr>
        <p:txBody>
          <a:bodyPr/>
          <a:lstStyle/>
          <a:p>
            <a:pPr marL="0" indent="0">
              <a:spcBef>
                <a:spcPts val="0"/>
              </a:spcBef>
            </a:pPr>
            <a:r>
              <a:t>GROUP : 5 </a:t>
            </a:r>
          </a:p>
          <a:p>
            <a:pPr marL="0" indent="0">
              <a:spcBef>
                <a:spcPts val="1500"/>
              </a:spcBef>
            </a:pPr>
            <a:r>
              <a:t>SAYLI AKARSHE(3105190) </a:t>
            </a:r>
          </a:p>
          <a:p>
            <a:pPr marL="0" indent="0">
              <a:spcBef>
                <a:spcPts val="1500"/>
              </a:spcBef>
            </a:pPr>
            <a:r>
              <a:t>YAMINIVARSHA NAMEPALLY(3105061)</a:t>
            </a:r>
          </a:p>
          <a:p>
            <a:pPr marL="0" indent="0">
              <a:spcBef>
                <a:spcPts val="1500"/>
              </a:spcBef>
            </a:pPr>
            <a:r>
              <a:t>CHAITANYA MALPURE(3105038)</a:t>
            </a:r>
          </a:p>
          <a:p>
            <a:pPr marL="0" indent="0">
              <a:spcBef>
                <a:spcPts val="1500"/>
              </a:spcBef>
            </a:pPr>
            <a:r>
              <a:t>KAUSHAL DABHI(3105065)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6" name="Google Shape;374;g6c74796f6b_0_16" descr="Google Shape;374;g6c74796f6b_0_16"/>
          <p:cNvPicPr>
            <a:picLocks noChangeAspect="1"/>
          </p:cNvPicPr>
          <p:nvPr/>
        </p:nvPicPr>
        <p:blipFill>
          <a:blip r:embed="rId2">
            <a:extLst/>
          </a:blip>
          <a:stretch>
            <a:fillRect/>
          </a:stretch>
        </p:blipFill>
        <p:spPr>
          <a:xfrm>
            <a:off x="1320800" y="728132"/>
            <a:ext cx="7103535" cy="504613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Google Shape;379;p7"/>
          <p:cNvSpPr/>
          <p:nvPr/>
        </p:nvSpPr>
        <p:spPr>
          <a:xfrm>
            <a:off x="-2" y="0"/>
            <a:ext cx="6082116" cy="6858000"/>
          </a:xfrm>
          <a:prstGeom prst="rect">
            <a:avLst/>
          </a:prstGeom>
          <a:solidFill>
            <a:srgbClr val="FFFFFF"/>
          </a:solidFill>
          <a:ln w="12700">
            <a:miter lim="400000"/>
          </a:ln>
        </p:spPr>
        <p:txBody>
          <a:bodyPr lIns="45719" rIns="45719" anchor="ctr"/>
          <a:lstStyle/>
          <a:p>
            <a:pPr algn="ctr">
              <a:defRPr sz="1800">
                <a:latin typeface="Trebuchet MS"/>
                <a:ea typeface="Trebuchet MS"/>
                <a:cs typeface="Trebuchet MS"/>
                <a:sym typeface="Trebuchet MS"/>
              </a:defRPr>
            </a:pPr>
          </a:p>
        </p:txBody>
      </p:sp>
      <p:sp>
        <p:nvSpPr>
          <p:cNvPr id="589" name="Google Shape;380;p7"/>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sz="1800">
                <a:latin typeface="Trebuchet MS"/>
                <a:ea typeface="Trebuchet MS"/>
                <a:cs typeface="Trebuchet MS"/>
                <a:sym typeface="Trebuchet MS"/>
              </a:defRPr>
            </a:pPr>
          </a:p>
        </p:txBody>
      </p:sp>
      <p:pic>
        <p:nvPicPr>
          <p:cNvPr id="590" name="Google Shape;381;p7" descr="Google Shape;381;p7"/>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91" name="Google Shape;382;p7"/>
          <p:cNvSpPr txBox="1"/>
          <p:nvPr>
            <p:ph type="title"/>
          </p:nvPr>
        </p:nvSpPr>
        <p:spPr>
          <a:xfrm>
            <a:off x="640079" y="2053638"/>
            <a:ext cx="3669161" cy="2760102"/>
          </a:xfrm>
          <a:prstGeom prst="rect">
            <a:avLst/>
          </a:prstGeom>
        </p:spPr>
        <p:txBody>
          <a:bodyPr/>
          <a:lstStyle>
            <a:lvl1pPr>
              <a:defRPr>
                <a:solidFill>
                  <a:srgbClr val="FFFFFF"/>
                </a:solidFill>
              </a:defRPr>
            </a:lvl1pPr>
          </a:lstStyle>
          <a:p>
            <a:pPr/>
            <a:r>
              <a:t>Sentiment Analysis </a:t>
            </a:r>
          </a:p>
        </p:txBody>
      </p:sp>
      <p:sp>
        <p:nvSpPr>
          <p:cNvPr id="592" name="Google Shape;383;p7"/>
          <p:cNvSpPr txBox="1"/>
          <p:nvPr>
            <p:ph type="body" sz="half" idx="1"/>
          </p:nvPr>
        </p:nvSpPr>
        <p:spPr>
          <a:xfrm>
            <a:off x="6090573" y="801866"/>
            <a:ext cx="5306086" cy="5230634"/>
          </a:xfrm>
          <a:prstGeom prst="rect">
            <a:avLst/>
          </a:prstGeom>
        </p:spPr>
        <p:txBody>
          <a:bodyPr anchor="ctr"/>
          <a:lstStyle/>
          <a:p>
            <a:pPr marL="342900" indent="-342900">
              <a:spcBef>
                <a:spcPts val="0"/>
              </a:spcBef>
              <a:buSzPts val="2400"/>
              <a:defRPr sz="2400"/>
            </a:pPr>
            <a:r>
              <a:t>Its software for automatically extracting options,emotions and sentiments in text</a:t>
            </a:r>
          </a:p>
          <a:p>
            <a:pPr marL="342900" indent="-342900">
              <a:buSzPts val="2400"/>
              <a:defRPr sz="2400"/>
            </a:pPr>
            <a:r>
              <a:t>It allows us to track attitudes and feelings on the web. People write blog posts, reviews, comments and tweets about all sorts on different topics.</a:t>
            </a:r>
          </a:p>
          <a:p>
            <a:pPr marL="342900" indent="-342900">
              <a:buSzPts val="2400"/>
              <a:defRPr sz="2400"/>
            </a:pPr>
            <a:r>
              <a:t>We can track products , brands and people for example and determine whether they are viewed positively or negatively on the web.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4" name="Google Shape;388;p8"/>
          <p:cNvSpPr/>
          <p:nvPr/>
        </p:nvSpPr>
        <p:spPr>
          <a:xfrm>
            <a:off x="0" y="0"/>
            <a:ext cx="12192000" cy="6858000"/>
          </a:xfrm>
          <a:prstGeom prst="rect">
            <a:avLst/>
          </a:prstGeom>
          <a:solidFill>
            <a:srgbClr val="344452"/>
          </a:solidFill>
          <a:ln w="12700">
            <a:miter lim="400000"/>
          </a:ln>
        </p:spPr>
        <p:txBody>
          <a:bodyPr lIns="45719" rIns="45719" anchor="ctr"/>
          <a:lstStyle/>
          <a:p>
            <a:pPr algn="ctr">
              <a:defRPr sz="1800">
                <a:latin typeface="Trebuchet MS"/>
                <a:ea typeface="Trebuchet MS"/>
                <a:cs typeface="Trebuchet MS"/>
                <a:sym typeface="Trebuchet MS"/>
              </a:defRPr>
            </a:pPr>
          </a:p>
        </p:txBody>
      </p:sp>
      <p:sp>
        <p:nvSpPr>
          <p:cNvPr id="595" name="Google Shape;389;p8"/>
          <p:cNvSpPr/>
          <p:nvPr/>
        </p:nvSpPr>
        <p:spPr>
          <a:xfrm>
            <a:off x="477010" y="480060"/>
            <a:ext cx="11237980" cy="5897880"/>
          </a:xfrm>
          <a:prstGeom prst="rect">
            <a:avLst/>
          </a:prstGeom>
          <a:solidFill>
            <a:srgbClr val="FFFFFF"/>
          </a:solidFill>
          <a:ln w="12700">
            <a:miter lim="400000"/>
          </a:ln>
        </p:spPr>
        <p:txBody>
          <a:bodyPr lIns="45719" rIns="45719" anchor="ctr"/>
          <a:lstStyle/>
          <a:p>
            <a:pPr algn="ctr">
              <a:defRPr sz="1800">
                <a:latin typeface="Trebuchet MS"/>
                <a:ea typeface="Trebuchet MS"/>
                <a:cs typeface="Trebuchet MS"/>
                <a:sym typeface="Trebuchet MS"/>
              </a:defRPr>
            </a:pPr>
          </a:p>
        </p:txBody>
      </p:sp>
      <p:pic>
        <p:nvPicPr>
          <p:cNvPr id="596" name="Google Shape;390;p8" descr="Google Shape;390;p8"/>
          <p:cNvPicPr>
            <a:picLocks noChangeAspect="1"/>
          </p:cNvPicPr>
          <p:nvPr/>
        </p:nvPicPr>
        <p:blipFill>
          <a:blip r:embed="rId2">
            <a:extLst/>
          </a:blip>
          <a:stretch>
            <a:fillRect/>
          </a:stretch>
        </p:blipFill>
        <p:spPr>
          <a:xfrm>
            <a:off x="2381954" y="643467"/>
            <a:ext cx="7428091" cy="557106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Google Shape;395;g6c7479696f_0_5"/>
          <p:cNvSpPr txBox="1"/>
          <p:nvPr>
            <p:ph type="title"/>
          </p:nvPr>
        </p:nvSpPr>
        <p:spPr>
          <a:xfrm>
            <a:off x="677333" y="609600"/>
            <a:ext cx="8596802" cy="1320900"/>
          </a:xfrm>
          <a:prstGeom prst="rect">
            <a:avLst/>
          </a:prstGeom>
        </p:spPr>
        <p:txBody>
          <a:bodyPr/>
          <a:lstStyle/>
          <a:p>
            <a:pPr/>
            <a:r>
              <a:t>Why Twitter Data:</a:t>
            </a:r>
          </a:p>
        </p:txBody>
      </p:sp>
      <p:sp>
        <p:nvSpPr>
          <p:cNvPr id="599" name="Google Shape;396;g6c7479696f_0_5"/>
          <p:cNvSpPr txBox="1"/>
          <p:nvPr>
            <p:ph type="body" sz="half" idx="1"/>
          </p:nvPr>
        </p:nvSpPr>
        <p:spPr>
          <a:xfrm>
            <a:off x="677333" y="2160589"/>
            <a:ext cx="8596802" cy="3880801"/>
          </a:xfrm>
          <a:prstGeom prst="rect">
            <a:avLst/>
          </a:prstGeom>
        </p:spPr>
        <p:txBody>
          <a:bodyPr/>
          <a:lstStyle/>
          <a:p>
            <a:pPr indent="-381000">
              <a:buSzPts val="2400"/>
              <a:defRPr sz="2400"/>
            </a:pPr>
            <a:r>
              <a:t>Has better approximation of public reviews compared to the conventional internet reviews or blogs.</a:t>
            </a:r>
          </a:p>
          <a:p>
            <a:pPr indent="-381000">
              <a:spcBef>
                <a:spcPts val="0"/>
              </a:spcBef>
              <a:buSzPts val="2400"/>
              <a:defRPr sz="2400"/>
            </a:pPr>
            <a:r>
              <a:t>Plays a role in predicting the stock market value of a firm.</a:t>
            </a:r>
          </a:p>
          <a:p>
            <a:pPr indent="-381000">
              <a:spcBef>
                <a:spcPts val="0"/>
              </a:spcBef>
              <a:buSzPts val="2400"/>
              <a:defRPr sz="2400"/>
            </a:pPr>
            <a:r>
              <a:t>Plays a role is determining the success rate of a product of a particular firm, also to know which areas of the market the product was a hit.</a:t>
            </a:r>
          </a:p>
          <a:p>
            <a:pPr indent="-381000">
              <a:spcBef>
                <a:spcPts val="0"/>
              </a:spcBef>
              <a:buSzPts val="2400"/>
              <a:defRPr sz="2400"/>
            </a:pPr>
            <a:r>
              <a:t>Predicting popularity of a political party.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Google Shape;401;g6c7479696f_0_10"/>
          <p:cNvSpPr txBox="1"/>
          <p:nvPr>
            <p:ph type="title"/>
          </p:nvPr>
        </p:nvSpPr>
        <p:spPr>
          <a:xfrm>
            <a:off x="677333" y="609600"/>
            <a:ext cx="8596802" cy="1320900"/>
          </a:xfrm>
          <a:prstGeom prst="rect">
            <a:avLst/>
          </a:prstGeom>
        </p:spPr>
        <p:txBody>
          <a:bodyPr/>
          <a:lstStyle/>
          <a:p>
            <a:pPr/>
            <a:r>
              <a:t>Features used to Classify data:</a:t>
            </a:r>
          </a:p>
        </p:txBody>
      </p:sp>
      <p:sp>
        <p:nvSpPr>
          <p:cNvPr id="602" name="Google Shape;402;g6c7479696f_0_10"/>
          <p:cNvSpPr txBox="1"/>
          <p:nvPr>
            <p:ph type="body" idx="1"/>
          </p:nvPr>
        </p:nvSpPr>
        <p:spPr>
          <a:xfrm>
            <a:off x="677324" y="1513627"/>
            <a:ext cx="8596802" cy="4527900"/>
          </a:xfrm>
          <a:prstGeom prst="rect">
            <a:avLst/>
          </a:prstGeom>
        </p:spPr>
        <p:txBody>
          <a:bodyPr/>
          <a:lstStyle/>
          <a:p>
            <a:pPr indent="-381000">
              <a:buSzPts val="2400"/>
              <a:defRPr sz="2400"/>
            </a:pPr>
            <a:r>
              <a:t>Formal Language Based and Informal blogging.</a:t>
            </a:r>
          </a:p>
          <a:p>
            <a:pPr indent="-381000">
              <a:spcBef>
                <a:spcPts val="0"/>
              </a:spcBef>
              <a:buSzPts val="2400"/>
              <a:defRPr sz="2400"/>
            </a:pPr>
            <a:r>
              <a:t>Formal Language deals with formal linguistics, prior sentiment polarity, parts of speech the sentence is written.</a:t>
            </a:r>
          </a:p>
          <a:p>
            <a:pPr indent="-381000">
              <a:spcBef>
                <a:spcPts val="0"/>
              </a:spcBef>
              <a:buSzPts val="2400"/>
              <a:defRPr sz="2400"/>
            </a:pPr>
            <a:r>
              <a:t>Prior sentiment polarity: some words have tendency to express a particular and specific sentiment. </a:t>
            </a:r>
          </a:p>
          <a:p>
            <a:pPr indent="-381000">
              <a:spcBef>
                <a:spcPts val="0"/>
              </a:spcBef>
              <a:buSzPts val="2400"/>
              <a:defRPr sz="2400"/>
            </a:pPr>
            <a:r>
              <a:t>Example: “Excellent” - a strong positive word, “Evil” a strong negative word.</a:t>
            </a:r>
          </a:p>
          <a:p>
            <a:pPr indent="-381000">
              <a:spcBef>
                <a:spcPts val="0"/>
              </a:spcBef>
              <a:buSzPts val="2400"/>
              <a:defRPr sz="2400"/>
            </a:pPr>
            <a:r>
              <a:t>If a sentence has the word excellent, then chances are that the entire sentence has a positive sentiment.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Google Shape;407;g6c7479696f_0_15"/>
          <p:cNvSpPr txBox="1"/>
          <p:nvPr>
            <p:ph type="title"/>
          </p:nvPr>
        </p:nvSpPr>
        <p:spPr>
          <a:xfrm>
            <a:off x="677333" y="609600"/>
            <a:ext cx="8596802" cy="1320900"/>
          </a:xfrm>
          <a:prstGeom prst="rect">
            <a:avLst/>
          </a:prstGeom>
        </p:spPr>
        <p:txBody>
          <a:bodyPr/>
          <a:lstStyle/>
          <a:p>
            <a:pPr/>
            <a:r>
              <a:t>Features used to Classify data:</a:t>
            </a:r>
          </a:p>
        </p:txBody>
      </p:sp>
      <p:sp>
        <p:nvSpPr>
          <p:cNvPr id="605" name="Google Shape;408;g6c7479696f_0_15"/>
          <p:cNvSpPr txBox="1"/>
          <p:nvPr>
            <p:ph type="body" idx="1"/>
          </p:nvPr>
        </p:nvSpPr>
        <p:spPr>
          <a:xfrm>
            <a:off x="677324" y="1559176"/>
            <a:ext cx="8596802" cy="4482302"/>
          </a:xfrm>
          <a:prstGeom prst="rect">
            <a:avLst/>
          </a:prstGeom>
        </p:spPr>
        <p:txBody>
          <a:bodyPr/>
          <a:lstStyle/>
          <a:p>
            <a:pPr indent="-381000">
              <a:buSzPts val="2400"/>
              <a:defRPr sz="2400"/>
            </a:pPr>
            <a:r>
              <a:t>Twitter data is more informal.</a:t>
            </a:r>
          </a:p>
          <a:p>
            <a:pPr indent="-381000">
              <a:spcBef>
                <a:spcPts val="0"/>
              </a:spcBef>
              <a:buSzPts val="2400"/>
              <a:defRPr sz="2400"/>
            </a:pPr>
            <a:r>
              <a:t>Because tweets relate to how people express their sentiments.</a:t>
            </a:r>
          </a:p>
          <a:p>
            <a:pPr indent="-381000">
              <a:spcBef>
                <a:spcPts val="0"/>
              </a:spcBef>
              <a:buSzPts val="2400"/>
              <a:defRPr sz="2400"/>
            </a:pPr>
            <a:r>
              <a:t>also, the sentiments are expressed n a limited 280 characters, that a tweet supports.</a:t>
            </a:r>
          </a:p>
          <a:p>
            <a:pPr indent="-381000">
              <a:spcBef>
                <a:spcPts val="0"/>
              </a:spcBef>
              <a:buSzPts val="2400"/>
              <a:defRPr sz="2400"/>
            </a:pPr>
            <a:r>
              <a:t>These 280 characters may contain hashtags, emoticons, word lengthening, URL’s, shorthand, word capitalization, etc.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7" name="Google Shape;413;g6c7479696f_0_21"/>
          <p:cNvSpPr txBox="1"/>
          <p:nvPr>
            <p:ph type="title"/>
          </p:nvPr>
        </p:nvSpPr>
        <p:spPr>
          <a:xfrm>
            <a:off x="677333" y="609600"/>
            <a:ext cx="8596802" cy="1320900"/>
          </a:xfrm>
          <a:prstGeom prst="rect">
            <a:avLst/>
          </a:prstGeom>
        </p:spPr>
        <p:txBody>
          <a:bodyPr/>
          <a:lstStyle/>
          <a:p>
            <a:pPr/>
            <a:r>
              <a:t>Classification Techniques:</a:t>
            </a:r>
          </a:p>
        </p:txBody>
      </p:sp>
      <p:sp>
        <p:nvSpPr>
          <p:cNvPr id="608" name="Google Shape;414;g6c7479696f_0_21"/>
          <p:cNvSpPr txBox="1"/>
          <p:nvPr>
            <p:ph type="body" idx="1"/>
          </p:nvPr>
        </p:nvSpPr>
        <p:spPr>
          <a:xfrm>
            <a:off x="677324" y="1625752"/>
            <a:ext cx="8596802" cy="4415700"/>
          </a:xfrm>
          <a:prstGeom prst="rect">
            <a:avLst/>
          </a:prstGeom>
        </p:spPr>
        <p:txBody>
          <a:bodyPr/>
          <a:lstStyle/>
          <a:p>
            <a:pPr indent="-381000">
              <a:buSzPts val="2400"/>
              <a:defRPr sz="2400"/>
            </a:pPr>
            <a:r>
              <a:t>Supervised and Unsupervised Techniques.</a:t>
            </a:r>
          </a:p>
          <a:p>
            <a:pPr indent="-381000">
              <a:spcBef>
                <a:spcPts val="0"/>
              </a:spcBef>
              <a:buSzPts val="2400"/>
              <a:defRPr sz="2400"/>
            </a:pPr>
            <a:r>
              <a:t>Supervised: Data samples are pre-labeled that are used to train. The pre-labeled data samples are used to extract features, patterns, which are used to classify unlabeled data samples.</a:t>
            </a:r>
          </a:p>
          <a:p>
            <a:pPr indent="-381000">
              <a:spcBef>
                <a:spcPts val="0"/>
              </a:spcBef>
              <a:buSzPts val="2400"/>
              <a:defRPr sz="2400"/>
            </a:pPr>
            <a:r>
              <a:t>Unsupervised: There are no pre-labeled data samples.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0" name="Google Shape;419;p11" descr="Google Shape;419;p11"/>
          <p:cNvPicPr>
            <a:picLocks noChangeAspect="1"/>
          </p:cNvPicPr>
          <p:nvPr/>
        </p:nvPicPr>
        <p:blipFill>
          <a:blip r:embed="rId2">
            <a:extLst/>
          </a:blip>
          <a:stretch>
            <a:fillRect/>
          </a:stretch>
        </p:blipFill>
        <p:spPr>
          <a:xfrm>
            <a:off x="1523999" y="7733"/>
            <a:ext cx="9144001" cy="685800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22" name="Google Shape;424;p19"/>
          <p:cNvGrpSpPr/>
          <p:nvPr/>
        </p:nvGrpSpPr>
        <p:grpSpPr>
          <a:xfrm>
            <a:off x="0" y="-8468"/>
            <a:ext cx="12192001" cy="6866469"/>
            <a:chOff x="0" y="0"/>
            <a:chExt cx="12192000" cy="6866467"/>
          </a:xfrm>
        </p:grpSpPr>
        <p:sp>
          <p:nvSpPr>
            <p:cNvPr id="612" name="Google Shape;425;p19"/>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613" name="Google Shape;426;p19"/>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614" name="Google Shape;427;p19"/>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615" name="Google Shape;428;p19"/>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616" name="Google Shape;429;p19"/>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617" name="Google Shape;430;p19"/>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618" name="Google Shape;431;p19"/>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619" name="Google Shape;432;p1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620" name="Google Shape;433;p19"/>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621" name="Google Shape;434;p19"/>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623" name="Google Shape;435;p19"/>
          <p:cNvSpPr/>
          <p:nvPr/>
        </p:nvSpPr>
        <p:spPr>
          <a:xfrm>
            <a:off x="0" y="0"/>
            <a:ext cx="12192000" cy="6858000"/>
          </a:xfrm>
          <a:prstGeom prst="rect">
            <a:avLst/>
          </a:prstGeom>
          <a:solidFill>
            <a:srgbClr val="90C226"/>
          </a:solidFill>
          <a:ln w="12700">
            <a:miter lim="400000"/>
          </a:ln>
        </p:spPr>
        <p:txBody>
          <a:bodyPr lIns="45719" rIns="45719" anchor="ctr"/>
          <a:lstStyle/>
          <a:p>
            <a:pPr algn="ctr">
              <a:defRPr sz="1800">
                <a:solidFill>
                  <a:srgbClr val="FFFFFF"/>
                </a:solidFill>
                <a:latin typeface="Trebuchet MS"/>
                <a:ea typeface="Trebuchet MS"/>
                <a:cs typeface="Trebuchet MS"/>
                <a:sym typeface="Trebuchet MS"/>
              </a:defRPr>
            </a:pPr>
          </a:p>
        </p:txBody>
      </p:sp>
      <p:grpSp>
        <p:nvGrpSpPr>
          <p:cNvPr id="633" name="Google Shape;436;p19"/>
          <p:cNvGrpSpPr/>
          <p:nvPr/>
        </p:nvGrpSpPr>
        <p:grpSpPr>
          <a:xfrm>
            <a:off x="0" y="-8468"/>
            <a:ext cx="12192001" cy="6866469"/>
            <a:chOff x="0" y="0"/>
            <a:chExt cx="12192000" cy="6866467"/>
          </a:xfrm>
        </p:grpSpPr>
        <p:sp>
          <p:nvSpPr>
            <p:cNvPr id="624" name="Google Shape;437;p19"/>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625" name="Google Shape;438;p19"/>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626" name="Google Shape;439;p19"/>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627" name="Google Shape;440;p19"/>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628" name="Google Shape;441;p19"/>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629" name="Google Shape;442;p19"/>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630" name="Google Shape;443;p1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631" name="Google Shape;444;p19"/>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632" name="Google Shape;445;p19"/>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634" name="Google Shape;446;p19"/>
          <p:cNvSpPr/>
          <p:nvPr/>
        </p:nvSpPr>
        <p:spPr>
          <a:xfrm>
            <a:off x="477011" y="480060"/>
            <a:ext cx="11237978" cy="5897880"/>
          </a:xfrm>
          <a:prstGeom prst="rect">
            <a:avLst/>
          </a:prstGeom>
          <a:solidFill>
            <a:srgbClr val="FFFFFF"/>
          </a:solidFill>
          <a:ln w="22225">
            <a:solidFill>
              <a:srgbClr val="FFFFFF"/>
            </a:solidFill>
          </a:ln>
        </p:spPr>
        <p:txBody>
          <a:bodyPr lIns="45719" rIns="45719" anchor="ctr"/>
          <a:lstStyle/>
          <a:p>
            <a:pPr algn="ctr">
              <a:defRPr sz="1800">
                <a:solidFill>
                  <a:srgbClr val="FFFFFF"/>
                </a:solidFill>
                <a:latin typeface="Trebuchet MS"/>
                <a:ea typeface="Trebuchet MS"/>
                <a:cs typeface="Trebuchet MS"/>
                <a:sym typeface="Trebuchet MS"/>
              </a:defRPr>
            </a:pPr>
          </a:p>
        </p:txBody>
      </p:sp>
      <p:pic>
        <p:nvPicPr>
          <p:cNvPr id="635" name="Google Shape;447;p19" descr="Google Shape;447;p19"/>
          <p:cNvPicPr>
            <a:picLocks noChangeAspect="1"/>
          </p:cNvPicPr>
          <p:nvPr/>
        </p:nvPicPr>
        <p:blipFill>
          <a:blip r:embed="rId2">
            <a:extLst/>
          </a:blip>
          <a:stretch>
            <a:fillRect/>
          </a:stretch>
        </p:blipFill>
        <p:spPr>
          <a:xfrm>
            <a:off x="485243" y="480059"/>
            <a:ext cx="11229745" cy="589788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7" name="Google Shape;452;p12"/>
          <p:cNvSpPr/>
          <p:nvPr/>
        </p:nvSpPr>
        <p:spPr>
          <a:xfrm flipH="1">
            <a:off x="4241803" y="1460500"/>
            <a:ext cx="1" cy="3937001"/>
          </a:xfrm>
          <a:prstGeom prst="line">
            <a:avLst/>
          </a:prstGeom>
          <a:ln w="12700" cap="rnd">
            <a:solidFill>
              <a:srgbClr val="90C226"/>
            </a:solidFill>
          </a:ln>
        </p:spPr>
        <p:txBody>
          <a:bodyPr lIns="45719" rIns="45719"/>
          <a:lstStyle/>
          <a:p>
            <a:pPr/>
          </a:p>
        </p:txBody>
      </p:sp>
      <p:sp>
        <p:nvSpPr>
          <p:cNvPr id="638" name="Google Shape;453;p12"/>
          <p:cNvSpPr txBox="1"/>
          <p:nvPr>
            <p:ph type="title"/>
          </p:nvPr>
        </p:nvSpPr>
        <p:spPr>
          <a:xfrm>
            <a:off x="643466" y="816637"/>
            <a:ext cx="3367361" cy="5224726"/>
          </a:xfrm>
          <a:prstGeom prst="rect">
            <a:avLst/>
          </a:prstGeom>
        </p:spPr>
        <p:txBody>
          <a:bodyPr anchor="ctr"/>
          <a:lstStyle>
            <a:lvl1pPr algn="ctr">
              <a:defRPr sz="3000"/>
            </a:lvl1pPr>
          </a:lstStyle>
          <a:p>
            <a:pPr/>
            <a:r>
              <a:t>PREPROCESSING</a:t>
            </a:r>
          </a:p>
        </p:txBody>
      </p:sp>
      <p:sp>
        <p:nvSpPr>
          <p:cNvPr id="639" name="Google Shape;454;p12"/>
          <p:cNvSpPr txBox="1"/>
          <p:nvPr>
            <p:ph type="body" sz="half" idx="1"/>
          </p:nvPr>
        </p:nvSpPr>
        <p:spPr>
          <a:xfrm>
            <a:off x="4654294" y="816637"/>
            <a:ext cx="4619707" cy="5224726"/>
          </a:xfrm>
          <a:prstGeom prst="rect">
            <a:avLst/>
          </a:prstGeom>
        </p:spPr>
        <p:txBody>
          <a:bodyPr anchor="ctr"/>
          <a:lstStyle/>
          <a:p>
            <a:pPr marL="342900" indent="-342900">
              <a:spcBef>
                <a:spcPts val="0"/>
              </a:spcBef>
            </a:pPr>
            <a:r>
              <a:t>Removing non english tweets</a:t>
            </a:r>
          </a:p>
          <a:p>
            <a:pPr marL="342900" indent="-342900"/>
            <a:r>
              <a:t>Remove URL, Target Mentions, Hashtags, Numbers</a:t>
            </a:r>
          </a:p>
          <a:p>
            <a:pPr marL="342900" indent="-342900"/>
            <a:r>
              <a:t>Replace seq of repeated characters eg: ‘cooool’ by ‘cool’</a:t>
            </a:r>
          </a:p>
          <a:p>
            <a:pPr marL="342900" indent="-342900"/>
            <a:r>
              <a:t>Remove Nouns and Prepositions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34" name="Google Shape;296;p2"/>
          <p:cNvSpPr/>
          <p:nvPr/>
        </p:nvSpPr>
        <p:spPr>
          <a:xfrm>
            <a:off x="11292840" y="0"/>
            <a:ext cx="914401" cy="6858000"/>
          </a:xfrm>
          <a:prstGeom prst="rect">
            <a:avLst/>
          </a:prstGeom>
          <a:solidFill>
            <a:srgbClr val="A7A192"/>
          </a:solidFill>
          <a:ln w="12700">
            <a:miter lim="400000"/>
          </a:ln>
        </p:spPr>
        <p:txBody>
          <a:bodyPr lIns="45719" rIns="45719" anchor="ctr"/>
          <a:lstStyle/>
          <a:p>
            <a:pPr/>
          </a:p>
        </p:txBody>
      </p:sp>
      <p:sp>
        <p:nvSpPr>
          <p:cNvPr id="535" name="Google Shape;297;p2"/>
          <p:cNvSpPr txBox="1"/>
          <p:nvPr/>
        </p:nvSpPr>
        <p:spPr>
          <a:xfrm>
            <a:off x="689556" y="640080"/>
            <a:ext cx="3598975" cy="136334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b">
            <a:normAutofit fontScale="100000" lnSpcReduction="0"/>
          </a:bodyPr>
          <a:lstStyle>
            <a:lvl1pPr>
              <a:lnSpc>
                <a:spcPct val="90000"/>
              </a:lnSpc>
              <a:defRPr sz="3200">
                <a:solidFill>
                  <a:srgbClr val="FFFFFF"/>
                </a:solidFill>
                <a:latin typeface="Century Schoolbook"/>
                <a:ea typeface="Century Schoolbook"/>
                <a:cs typeface="Century Schoolbook"/>
                <a:sym typeface="Century Schoolbook"/>
              </a:defRPr>
            </a:lvl1pPr>
          </a:lstStyle>
          <a:p>
            <a:pPr/>
            <a:r>
              <a:t>BIG DATA</a:t>
            </a:r>
          </a:p>
        </p:txBody>
      </p:sp>
      <p:sp>
        <p:nvSpPr>
          <p:cNvPr id="536" name="Google Shape;298;p2"/>
          <p:cNvSpPr txBox="1"/>
          <p:nvPr/>
        </p:nvSpPr>
        <p:spPr>
          <a:xfrm>
            <a:off x="689556" y="2325156"/>
            <a:ext cx="3598975" cy="385498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228600" indent="-182879">
              <a:buClr>
                <a:srgbClr val="6F6F74"/>
              </a:buClr>
              <a:buSzPts val="1800"/>
              <a:buFont typeface="Century Schoolbook"/>
              <a:buChar char="•"/>
              <a:defRPr b="1" sz="1800">
                <a:solidFill>
                  <a:srgbClr val="FFFFFF"/>
                </a:solidFill>
                <a:latin typeface="Century Schoolbook"/>
                <a:ea typeface="Century Schoolbook"/>
                <a:cs typeface="Century Schoolbook"/>
                <a:sym typeface="Century Schoolbook"/>
              </a:defRPr>
            </a:pPr>
            <a:r>
              <a:t>Big Data, denotes storage and usage of vast amount of data . </a:t>
            </a:r>
          </a:p>
          <a:p>
            <a:pPr marL="228600" indent="-182879">
              <a:buClr>
                <a:srgbClr val="6F6F74"/>
              </a:buClr>
              <a:buSzPts val="1800"/>
              <a:buFont typeface="Century Schoolbook"/>
              <a:buChar char="•"/>
              <a:defRPr b="1" sz="1800">
                <a:solidFill>
                  <a:srgbClr val="FFFFFF"/>
                </a:solidFill>
                <a:latin typeface="Century Schoolbook"/>
                <a:ea typeface="Century Schoolbook"/>
                <a:cs typeface="Century Schoolbook"/>
                <a:sym typeface="Century Schoolbook"/>
              </a:defRPr>
            </a:pPr>
            <a:r>
              <a:t>Either structured or unstructured, on the cloud.</a:t>
            </a:r>
          </a:p>
          <a:p>
            <a:pPr marL="228600" indent="-182879">
              <a:buClr>
                <a:srgbClr val="6F6F74"/>
              </a:buClr>
              <a:buSzPts val="1800"/>
              <a:buFont typeface="Century Schoolbook"/>
              <a:buChar char="•"/>
              <a:defRPr b="1" sz="1800">
                <a:solidFill>
                  <a:srgbClr val="FFFFFF"/>
                </a:solidFill>
                <a:latin typeface="Century Schoolbook"/>
                <a:ea typeface="Century Schoolbook"/>
                <a:cs typeface="Century Schoolbook"/>
                <a:sym typeface="Century Schoolbook"/>
              </a:defRPr>
            </a:pPr>
            <a:r>
              <a:t>It includes capturing data, data storage, data analysis, search, transfer, visualization, updating, privacy and data source.</a:t>
            </a:r>
          </a:p>
        </p:txBody>
      </p:sp>
      <p:pic>
        <p:nvPicPr>
          <p:cNvPr id="537" name="Google Shape;299;p2" descr="Google Shape;299;p2"/>
          <p:cNvPicPr>
            <a:picLocks noChangeAspect="1"/>
          </p:cNvPicPr>
          <p:nvPr/>
        </p:nvPicPr>
        <p:blipFill>
          <a:blip r:embed="rId2">
            <a:extLst/>
          </a:blip>
          <a:stretch>
            <a:fillRect/>
          </a:stretch>
        </p:blipFill>
        <p:spPr>
          <a:xfrm>
            <a:off x="4654296" y="640080"/>
            <a:ext cx="6407715" cy="5716116"/>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Google Shape;459;g75f78c1e0f_1_23"/>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42" name="Google Shape;460;g75f78c1e0f_1_23"/>
          <p:cNvSpPr txBox="1"/>
          <p:nvPr>
            <p:ph type="title"/>
          </p:nvPr>
        </p:nvSpPr>
        <p:spPr>
          <a:xfrm>
            <a:off x="643467" y="816638"/>
            <a:ext cx="3367500" cy="5224801"/>
          </a:xfrm>
          <a:prstGeom prst="rect">
            <a:avLst/>
          </a:prstGeom>
        </p:spPr>
        <p:txBody>
          <a:bodyPr anchor="ctr"/>
          <a:lstStyle>
            <a:lvl1pPr algn="ctr">
              <a:defRPr sz="3000"/>
            </a:lvl1pPr>
          </a:lstStyle>
          <a:p>
            <a:pPr/>
            <a:r>
              <a:t>PREPROCESSING</a:t>
            </a:r>
          </a:p>
        </p:txBody>
      </p:sp>
      <p:sp>
        <p:nvSpPr>
          <p:cNvPr id="643" name="Google Shape;461;g75f78c1e0f_1_23"/>
          <p:cNvSpPr txBox="1"/>
          <p:nvPr/>
        </p:nvSpPr>
        <p:spPr>
          <a:xfrm>
            <a:off x="4541275" y="126799"/>
            <a:ext cx="4161001" cy="53104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CONVERT TEXT TO LOWERCASE</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INPUT</a:t>
            </a:r>
          </a:p>
          <a:p>
            <a:pPr>
              <a:defRPr>
                <a:latin typeface="Courier New"/>
                <a:ea typeface="Courier New"/>
                <a:cs typeface="Courier New"/>
                <a:sym typeface="Courier New"/>
              </a:defRPr>
            </a:pPr>
          </a:p>
          <a:p>
            <a:pPr>
              <a:defRPr>
                <a:latin typeface="Courier New"/>
                <a:ea typeface="Courier New"/>
                <a:cs typeface="Courier New"/>
                <a:sym typeface="Courier New"/>
              </a:defRPr>
            </a:pPr>
            <a:r>
              <a:t>input_str = ”The 5 biggest countries by population in 2017 are China, India, United States, Indonesia, and Brazil.”</a:t>
            </a:r>
          </a:p>
          <a:p>
            <a:pPr>
              <a:defRPr>
                <a:latin typeface="Courier New"/>
                <a:ea typeface="Courier New"/>
                <a:cs typeface="Courier New"/>
                <a:sym typeface="Courier New"/>
              </a:defRPr>
            </a:pPr>
            <a:r>
              <a:t>input_str = input_str.lower()</a:t>
            </a:r>
          </a:p>
          <a:p>
            <a:pPr>
              <a:defRPr>
                <a:latin typeface="Courier New"/>
                <a:ea typeface="Courier New"/>
                <a:cs typeface="Courier New"/>
                <a:sym typeface="Courier New"/>
              </a:defRPr>
            </a:pPr>
            <a:r>
              <a:t>print(input_str)</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OUTPUT </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sz="1200">
                <a:latin typeface="Courier New"/>
                <a:ea typeface="Courier New"/>
                <a:cs typeface="Courier New"/>
                <a:sym typeface="Courier New"/>
              </a:defRPr>
            </a:pPr>
            <a:r>
              <a:t>the 5 biggest countries by population in 2017 are china, india, united states, indonesia, and brazil.</a:t>
            </a:r>
          </a:p>
          <a:p>
            <a:pPr>
              <a:lnSpc>
                <a:spcPct val="115000"/>
              </a:lnSpc>
              <a:defRPr sz="1100"/>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Google Shape;466;g75f78c1e0f_1_47"/>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46" name="Google Shape;467;g75f78c1e0f_1_47"/>
          <p:cNvSpPr txBox="1"/>
          <p:nvPr>
            <p:ph type="title"/>
          </p:nvPr>
        </p:nvSpPr>
        <p:spPr>
          <a:xfrm>
            <a:off x="643467" y="816638"/>
            <a:ext cx="3367500" cy="5224801"/>
          </a:xfrm>
          <a:prstGeom prst="rect">
            <a:avLst/>
          </a:prstGeom>
        </p:spPr>
        <p:txBody>
          <a:bodyPr anchor="ctr"/>
          <a:lstStyle>
            <a:lvl1pPr algn="ctr">
              <a:defRPr sz="3000"/>
            </a:lvl1pPr>
          </a:lstStyle>
          <a:p>
            <a:pPr/>
            <a:r>
              <a:t>PREPROCESSING</a:t>
            </a:r>
          </a:p>
        </p:txBody>
      </p:sp>
      <p:sp>
        <p:nvSpPr>
          <p:cNvPr id="647" name="Google Shape;468;g75f78c1e0f_1_47"/>
          <p:cNvSpPr txBox="1"/>
          <p:nvPr/>
        </p:nvSpPr>
        <p:spPr>
          <a:xfrm>
            <a:off x="4541275" y="126799"/>
            <a:ext cx="4161001" cy="592391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REMOVE NUMBERS</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INPUT</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sz="1200">
                <a:latin typeface="Courier New"/>
                <a:ea typeface="Courier New"/>
                <a:cs typeface="Courier New"/>
                <a:sym typeface="Courier New"/>
              </a:defRPr>
            </a:pPr>
            <a:r>
              <a:t>import re</a:t>
            </a:r>
          </a:p>
          <a:p>
            <a:pPr>
              <a:defRPr sz="1200">
                <a:latin typeface="Courier New"/>
                <a:ea typeface="Courier New"/>
                <a:cs typeface="Courier New"/>
                <a:sym typeface="Courier New"/>
              </a:defRPr>
            </a:pPr>
            <a:r>
              <a:t>input_str = ’Box A contains 3 red and 5 white balls, while Box B contains 4 red and 2 blue balls.’</a:t>
            </a:r>
          </a:p>
          <a:p>
            <a:pPr>
              <a:defRPr sz="1200">
                <a:latin typeface="Courier New"/>
                <a:ea typeface="Courier New"/>
                <a:cs typeface="Courier New"/>
                <a:sym typeface="Courier New"/>
              </a:defRPr>
            </a:pPr>
            <a:r>
              <a:t>result = re.sub(r’\d+’, ‘’, input_str)</a:t>
            </a:r>
          </a:p>
          <a:p>
            <a:pPr>
              <a:defRPr sz="1200">
                <a:latin typeface="Courier New"/>
                <a:ea typeface="Courier New"/>
                <a:cs typeface="Courier New"/>
                <a:sym typeface="Courier New"/>
              </a:defRPr>
            </a:pPr>
            <a:r>
              <a:t>print(result)</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OUTPUT</a:t>
            </a:r>
          </a:p>
          <a:p>
            <a:pPr marR="190500" indent="190500">
              <a:lnSpc>
                <a:spcPct val="117999"/>
              </a:lnSpc>
              <a:spcBef>
                <a:spcPts val="4100"/>
              </a:spcBef>
              <a:defRPr sz="1200">
                <a:latin typeface="Courier New"/>
                <a:ea typeface="Courier New"/>
                <a:cs typeface="Courier New"/>
                <a:sym typeface="Courier New"/>
              </a:defRPr>
            </a:pPr>
            <a:r>
              <a:t>Box A contains red and white balls, while Box B contains red and blue balls.</a:t>
            </a:r>
          </a:p>
          <a:p>
            <a:pPr>
              <a:lnSpc>
                <a:spcPct val="115000"/>
              </a:lnSpc>
              <a:defRPr sz="1100"/>
            </a:pPr>
          </a:p>
          <a:p>
            <a:pPr>
              <a:defRPr sz="1200">
                <a:latin typeface="Courier New"/>
                <a:ea typeface="Courier New"/>
                <a:cs typeface="Courier New"/>
                <a:sym typeface="Courier New"/>
              </a:defRPr>
            </a:pPr>
          </a:p>
          <a:p>
            <a:pPr>
              <a:lnSpc>
                <a:spcPct val="115000"/>
              </a:lnSpc>
              <a:defRPr sz="1100"/>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Google Shape;473;g75f78c1e0f_1_38"/>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50" name="Google Shape;474;g75f78c1e0f_1_38"/>
          <p:cNvSpPr txBox="1"/>
          <p:nvPr>
            <p:ph type="title"/>
          </p:nvPr>
        </p:nvSpPr>
        <p:spPr>
          <a:xfrm>
            <a:off x="643467" y="816638"/>
            <a:ext cx="3367500" cy="5224801"/>
          </a:xfrm>
          <a:prstGeom prst="rect">
            <a:avLst/>
          </a:prstGeom>
        </p:spPr>
        <p:txBody>
          <a:bodyPr anchor="ctr"/>
          <a:lstStyle>
            <a:lvl1pPr algn="ctr">
              <a:defRPr sz="3000"/>
            </a:lvl1pPr>
          </a:lstStyle>
          <a:p>
            <a:pPr/>
            <a:r>
              <a:t>PREPROCESSING</a:t>
            </a:r>
          </a:p>
        </p:txBody>
      </p:sp>
      <p:sp>
        <p:nvSpPr>
          <p:cNvPr id="651" name="Google Shape;475;g75f78c1e0f_1_38"/>
          <p:cNvSpPr txBox="1"/>
          <p:nvPr/>
        </p:nvSpPr>
        <p:spPr>
          <a:xfrm>
            <a:off x="4541275" y="126799"/>
            <a:ext cx="4161001" cy="639007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REMOVE PUNCTUATIONS</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INPUT</a:t>
            </a:r>
          </a:p>
          <a:p>
            <a:pPr>
              <a:defRPr>
                <a:latin typeface="Courier New"/>
                <a:ea typeface="Courier New"/>
                <a:cs typeface="Courier New"/>
                <a:sym typeface="Courier New"/>
              </a:defRPr>
            </a:pPr>
          </a:p>
          <a:p>
            <a:pPr>
              <a:defRPr sz="1200">
                <a:latin typeface="Courier New"/>
                <a:ea typeface="Courier New"/>
                <a:cs typeface="Courier New"/>
                <a:sym typeface="Courier New"/>
              </a:defRPr>
            </a:pPr>
            <a:r>
              <a:t>import string</a:t>
            </a:r>
          </a:p>
          <a:p>
            <a:pPr>
              <a:defRPr sz="1200">
                <a:latin typeface="Courier New"/>
                <a:ea typeface="Courier New"/>
                <a:cs typeface="Courier New"/>
                <a:sym typeface="Courier New"/>
              </a:defRPr>
            </a:pPr>
            <a:r>
              <a:t>input_str = “This &amp;is [an] example? {of} string. with.? punctuation!!!!” # Sample string</a:t>
            </a:r>
          </a:p>
          <a:p>
            <a:pPr>
              <a:defRPr sz="1200">
                <a:latin typeface="Courier New"/>
                <a:ea typeface="Courier New"/>
                <a:cs typeface="Courier New"/>
                <a:sym typeface="Courier New"/>
              </a:defRPr>
            </a:pPr>
            <a:r>
              <a:t>result = input_str.translate(string.maketrans(“”,””), string.punctuation)</a:t>
            </a:r>
          </a:p>
          <a:p>
            <a:pPr>
              <a:defRPr sz="1200">
                <a:latin typeface="Courier New"/>
                <a:ea typeface="Courier New"/>
                <a:cs typeface="Courier New"/>
                <a:sym typeface="Courier New"/>
              </a:defRPr>
            </a:pPr>
            <a:r>
              <a:t>print(result)</a:t>
            </a: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p>
          <a:p>
            <a:pPr>
              <a:defRPr>
                <a:latin typeface="Courier New"/>
                <a:ea typeface="Courier New"/>
                <a:cs typeface="Courier New"/>
                <a:sym typeface="Courier New"/>
              </a:defRPr>
            </a:pPr>
            <a:r>
              <a:t>OUTPUT</a:t>
            </a:r>
          </a:p>
          <a:p>
            <a:pPr>
              <a:defRPr>
                <a:latin typeface="Courier New"/>
                <a:ea typeface="Courier New"/>
                <a:cs typeface="Courier New"/>
                <a:sym typeface="Courier New"/>
              </a:defRPr>
            </a:pPr>
          </a:p>
          <a:p>
            <a:pPr>
              <a:defRPr sz="1200">
                <a:latin typeface="Courier New"/>
                <a:ea typeface="Courier New"/>
                <a:cs typeface="Courier New"/>
                <a:sym typeface="Courier New"/>
              </a:defRPr>
            </a:pPr>
            <a:r>
              <a:t>This is an example of string with punctuation</a:t>
            </a:r>
          </a:p>
          <a:p>
            <a:pPr>
              <a:lnSpc>
                <a:spcPct val="115000"/>
              </a:lnSpc>
              <a:defRPr sz="1100"/>
            </a:pPr>
          </a:p>
          <a:p>
            <a:pPr marR="190500" indent="190500">
              <a:lnSpc>
                <a:spcPct val="117999"/>
              </a:lnSpc>
              <a:spcBef>
                <a:spcPts val="4100"/>
              </a:spcBef>
              <a:defRPr sz="1200">
                <a:latin typeface="Courier New"/>
                <a:ea typeface="Courier New"/>
                <a:cs typeface="Courier New"/>
                <a:sym typeface="Courier New"/>
              </a:defRPr>
            </a:pPr>
          </a:p>
          <a:p>
            <a:pPr>
              <a:lnSpc>
                <a:spcPct val="115000"/>
              </a:lnSpc>
              <a:defRPr sz="1100"/>
            </a:pPr>
          </a:p>
          <a:p>
            <a:pPr>
              <a:defRPr sz="1200">
                <a:latin typeface="Courier New"/>
                <a:ea typeface="Courier New"/>
                <a:cs typeface="Courier New"/>
                <a:sym typeface="Courier New"/>
              </a:defRPr>
            </a:pPr>
          </a:p>
          <a:p>
            <a:pPr>
              <a:lnSpc>
                <a:spcPct val="115000"/>
              </a:lnSpc>
              <a:defRPr sz="1100"/>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3" name="Google Shape;480;g75f78c1e0f_1_55"/>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54" name="Google Shape;481;g75f78c1e0f_1_55"/>
          <p:cNvSpPr txBox="1"/>
          <p:nvPr>
            <p:ph type="title"/>
          </p:nvPr>
        </p:nvSpPr>
        <p:spPr>
          <a:xfrm>
            <a:off x="643467" y="816638"/>
            <a:ext cx="3367500" cy="5224801"/>
          </a:xfrm>
          <a:prstGeom prst="rect">
            <a:avLst/>
          </a:prstGeom>
        </p:spPr>
        <p:txBody>
          <a:bodyPr anchor="ctr"/>
          <a:lstStyle>
            <a:lvl1pPr algn="ctr"/>
          </a:lstStyle>
          <a:p>
            <a:pPr/>
            <a:r>
              <a:t>Tokenization:</a:t>
            </a:r>
          </a:p>
        </p:txBody>
      </p:sp>
      <p:sp>
        <p:nvSpPr>
          <p:cNvPr id="655" name="Google Shape;482;g75f78c1e0f_1_55"/>
          <p:cNvSpPr txBox="1"/>
          <p:nvPr>
            <p:ph type="body" sz="half" idx="1"/>
          </p:nvPr>
        </p:nvSpPr>
        <p:spPr>
          <a:xfrm>
            <a:off x="4654294" y="816638"/>
            <a:ext cx="4619702" cy="5224801"/>
          </a:xfrm>
          <a:prstGeom prst="rect">
            <a:avLst/>
          </a:prstGeom>
        </p:spPr>
        <p:txBody>
          <a:bodyPr anchor="ctr"/>
          <a:lstStyle/>
          <a:p>
            <a:pPr marL="342900" indent="-342900">
              <a:spcBef>
                <a:spcPts val="0"/>
              </a:spcBef>
            </a:pPr>
            <a:r>
              <a:t>The word tokenization is the process of splitting statement into words.</a:t>
            </a:r>
          </a:p>
          <a:p>
            <a:pPr marL="342900" indent="-342900"/>
            <a:r>
              <a:t>It is a concept of natural language processing which breaks statements into smaller chunks.</a:t>
            </a:r>
          </a:p>
          <a:p>
            <a:pPr marL="342900" indent="-342900"/>
            <a:r>
              <a:t>Analyzing, classifying and counting these word chunks, one can determine sentiments.</a:t>
            </a:r>
          </a:p>
          <a:p>
            <a:pPr marL="342900" indent="-342900"/>
            <a:r>
              <a:t>There is also a method, sent_tokenize which breaks down paragraphs into sentences.</a:t>
            </a:r>
          </a:p>
          <a:p>
            <a:pPr marL="342900" indent="-342900"/>
            <a:r>
              <a:t>TOKENIZATION can be achieved by nltk,textblob,spacy.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Google Shape;487;g6c74796f6b_1_5"/>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58" name="Google Shape;488;g6c74796f6b_1_5"/>
          <p:cNvSpPr txBox="1"/>
          <p:nvPr>
            <p:ph type="title"/>
          </p:nvPr>
        </p:nvSpPr>
        <p:spPr>
          <a:xfrm>
            <a:off x="643467" y="816638"/>
            <a:ext cx="3367500" cy="5224801"/>
          </a:xfrm>
          <a:prstGeom prst="rect">
            <a:avLst/>
          </a:prstGeom>
        </p:spPr>
        <p:txBody>
          <a:bodyPr anchor="ctr"/>
          <a:lstStyle>
            <a:lvl1pPr algn="ctr"/>
          </a:lstStyle>
          <a:p>
            <a:pPr/>
            <a:r>
              <a:t>Tokenization:</a:t>
            </a:r>
          </a:p>
        </p:txBody>
      </p:sp>
      <p:sp>
        <p:nvSpPr>
          <p:cNvPr id="659" name="Google Shape;489;g6c74796f6b_1_5"/>
          <p:cNvSpPr txBox="1"/>
          <p:nvPr>
            <p:ph type="body" sz="half" idx="1"/>
          </p:nvPr>
        </p:nvSpPr>
        <p:spPr>
          <a:xfrm>
            <a:off x="4654294" y="816638"/>
            <a:ext cx="4619702" cy="5224801"/>
          </a:xfrm>
          <a:prstGeom prst="rect">
            <a:avLst/>
          </a:prstGeom>
        </p:spPr>
        <p:txBody>
          <a:bodyPr anchor="ctr"/>
          <a:lstStyle/>
          <a:p>
            <a:pPr marL="0" indent="342900">
              <a:buSzTx/>
              <a:buNone/>
              <a:defRPr sz="1400">
                <a:solidFill>
                  <a:srgbClr val="000000"/>
                </a:solidFill>
                <a:latin typeface="Times New Roman"/>
                <a:ea typeface="Times New Roman"/>
                <a:cs typeface="Times New Roman"/>
                <a:sym typeface="Times New Roman"/>
              </a:defRPr>
            </a:pPr>
            <a:r>
              <a:t>from nltk.tokenize import word_tokenize</a:t>
            </a:r>
          </a:p>
          <a:p>
            <a:pPr marL="0" indent="342900">
              <a:buSzTx/>
              <a:buNone/>
              <a:defRPr sz="1400">
                <a:solidFill>
                  <a:srgbClr val="000000"/>
                </a:solidFill>
                <a:latin typeface="Times New Roman"/>
                <a:ea typeface="Times New Roman"/>
                <a:cs typeface="Times New Roman"/>
                <a:sym typeface="Times New Roman"/>
              </a:defRPr>
            </a:pPr>
            <a:r>
              <a:t>text = "God is Great! I won a lottery."</a:t>
            </a:r>
          </a:p>
          <a:p>
            <a:pPr marL="0" indent="342900">
              <a:buSzTx/>
              <a:buNone/>
              <a:defRPr sz="1400">
                <a:solidFill>
                  <a:srgbClr val="000000"/>
                </a:solidFill>
                <a:latin typeface="Times New Roman"/>
                <a:ea typeface="Times New Roman"/>
                <a:cs typeface="Times New Roman"/>
                <a:sym typeface="Times New Roman"/>
              </a:defRPr>
            </a:pPr>
            <a:r>
              <a:t>print(word_tokenize(text))</a:t>
            </a:r>
          </a:p>
          <a:p>
            <a:pPr marL="0" indent="342900">
              <a:buSzTx/>
              <a:buNone/>
              <a:defRPr sz="1400">
                <a:solidFill>
                  <a:srgbClr val="000000"/>
                </a:solidFill>
                <a:latin typeface="Times New Roman"/>
                <a:ea typeface="Times New Roman"/>
                <a:cs typeface="Times New Roman"/>
                <a:sym typeface="Times New Roman"/>
              </a:defRPr>
            </a:pPr>
          </a:p>
          <a:p>
            <a:pPr marL="0" indent="0">
              <a:lnSpc>
                <a:spcPct val="150000"/>
              </a:lnSpc>
              <a:spcBef>
                <a:spcPts val="0"/>
              </a:spcBef>
              <a:buSzTx/>
              <a:buNone/>
              <a:defRPr sz="1400">
                <a:solidFill>
                  <a:srgbClr val="000000"/>
                </a:solidFill>
                <a:latin typeface="Times New Roman"/>
                <a:ea typeface="Times New Roman"/>
                <a:cs typeface="Times New Roman"/>
                <a:sym typeface="Times New Roman"/>
              </a:defRPr>
            </a:pPr>
            <a:r>
              <a:t>       </a:t>
            </a:r>
          </a:p>
          <a:p>
            <a:pPr marL="0" indent="0">
              <a:lnSpc>
                <a:spcPct val="150000"/>
              </a:lnSpc>
              <a:spcBef>
                <a:spcPts val="0"/>
              </a:spcBef>
              <a:buSzTx/>
              <a:buNone/>
              <a:defRPr sz="1400">
                <a:solidFill>
                  <a:srgbClr val="000000"/>
                </a:solidFill>
                <a:latin typeface="Times New Roman"/>
                <a:ea typeface="Times New Roman"/>
                <a:cs typeface="Times New Roman"/>
                <a:sym typeface="Times New Roman"/>
              </a:defRPr>
            </a:pPr>
            <a:r>
              <a:t>       Output: ['God', 'is', 'Great', '!', 'I', 'won', 'a', 'lottery',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Google Shape;494;p13"/>
          <p:cNvSpPr/>
          <p:nvPr/>
        </p:nvSpPr>
        <p:spPr>
          <a:xfrm flipH="1">
            <a:off x="4241803" y="1460500"/>
            <a:ext cx="1" cy="3937001"/>
          </a:xfrm>
          <a:prstGeom prst="line">
            <a:avLst/>
          </a:prstGeom>
          <a:ln w="12700" cap="rnd">
            <a:solidFill>
              <a:srgbClr val="90C226"/>
            </a:solidFill>
          </a:ln>
        </p:spPr>
        <p:txBody>
          <a:bodyPr lIns="45719" rIns="45719"/>
          <a:lstStyle/>
          <a:p>
            <a:pPr/>
          </a:p>
        </p:txBody>
      </p:sp>
      <p:sp>
        <p:nvSpPr>
          <p:cNvPr id="662" name="Google Shape;495;p13"/>
          <p:cNvSpPr txBox="1"/>
          <p:nvPr>
            <p:ph type="title"/>
          </p:nvPr>
        </p:nvSpPr>
        <p:spPr>
          <a:xfrm>
            <a:off x="643466" y="816637"/>
            <a:ext cx="3367361" cy="5224726"/>
          </a:xfrm>
          <a:prstGeom prst="rect">
            <a:avLst/>
          </a:prstGeom>
        </p:spPr>
        <p:txBody>
          <a:bodyPr anchor="ctr"/>
          <a:lstStyle/>
          <a:p>
            <a:pPr/>
            <a:r>
              <a:t>Stop-Word Filtering:</a:t>
            </a:r>
          </a:p>
        </p:txBody>
      </p:sp>
      <p:sp>
        <p:nvSpPr>
          <p:cNvPr id="663" name="Google Shape;496;p13"/>
          <p:cNvSpPr txBox="1"/>
          <p:nvPr>
            <p:ph type="body" sz="half" idx="1"/>
          </p:nvPr>
        </p:nvSpPr>
        <p:spPr>
          <a:xfrm>
            <a:off x="4654294" y="816637"/>
            <a:ext cx="4619707" cy="5224726"/>
          </a:xfrm>
          <a:prstGeom prst="rect">
            <a:avLst/>
          </a:prstGeom>
        </p:spPr>
        <p:txBody>
          <a:bodyPr anchor="ctr"/>
          <a:lstStyle/>
          <a:p>
            <a:pPr marL="342900" indent="-342900">
              <a:spcBef>
                <a:spcPts val="0"/>
              </a:spcBef>
            </a:pPr>
            <a:r>
              <a:t>To make the data machine understandable, it needs to be pre-processed, which includes removing of useless words, which are referred as Stop-Words.</a:t>
            </a:r>
          </a:p>
          <a:p>
            <a:pPr marL="342900" indent="-342900"/>
            <a:r>
              <a:t>Stop-word is a word that a search engine is programmed to ignore both when indexing entries for searching and resulting them in the search enquiry.</a:t>
            </a:r>
          </a:p>
          <a:p>
            <a:pPr marL="342900" indent="-342900"/>
            <a:r>
              <a:t>Examples: the, a, an, in, etc.,</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Google Shape;501;g75f78c1e0f_1_61"/>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66" name="Google Shape;502;g75f78c1e0f_1_61"/>
          <p:cNvSpPr txBox="1"/>
          <p:nvPr>
            <p:ph type="title"/>
          </p:nvPr>
        </p:nvSpPr>
        <p:spPr>
          <a:xfrm>
            <a:off x="643467" y="816638"/>
            <a:ext cx="3367500" cy="5224801"/>
          </a:xfrm>
          <a:prstGeom prst="rect">
            <a:avLst/>
          </a:prstGeom>
        </p:spPr>
        <p:txBody>
          <a:bodyPr anchor="ctr"/>
          <a:lstStyle/>
          <a:p>
            <a:pPr/>
            <a:r>
              <a:t>Stop-Word Filtering:</a:t>
            </a:r>
          </a:p>
        </p:txBody>
      </p:sp>
      <p:sp>
        <p:nvSpPr>
          <p:cNvPr id="667" name="Google Shape;503;g75f78c1e0f_1_61"/>
          <p:cNvSpPr txBox="1"/>
          <p:nvPr>
            <p:ph type="body" sz="half" idx="1"/>
          </p:nvPr>
        </p:nvSpPr>
        <p:spPr>
          <a:xfrm>
            <a:off x="4619724" y="261602"/>
            <a:ext cx="4619702" cy="6481202"/>
          </a:xfrm>
          <a:prstGeom prst="rect">
            <a:avLst/>
          </a:prstGeom>
        </p:spPr>
        <p:txBody>
          <a:bodyPr anchor="ctr"/>
          <a:lstStyle/>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input_str = “NLTK is a leading platform for building Python programs to work with human language data.”</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stop_words = set(stopwords.words(‘english’))</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from nltk.tokenize import word_tokenize</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tokens = word_tokenize(input_str)</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result = [i for i in tokens if not i in stop_words]</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print (result)</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OUTPUT : </a:t>
            </a: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p>
          <a:p>
            <a:pPr marL="0" indent="339470" defTabSz="905255">
              <a:spcBef>
                <a:spcPts val="900"/>
              </a:spcBef>
              <a:buSzTx/>
              <a:buNone/>
              <a:defRPr b="1" sz="1188">
                <a:solidFill>
                  <a:srgbClr val="000000"/>
                </a:solidFill>
                <a:latin typeface="Times New Roman"/>
                <a:ea typeface="Times New Roman"/>
                <a:cs typeface="Times New Roman"/>
                <a:sym typeface="Times New Roman"/>
              </a:defRPr>
            </a:pPr>
            <a:r>
              <a:t>[‘NLTK’, ‘leading’, ‘platform’, ‘building’, ‘Python’, ‘programs’, ‘work’, ‘human’, ‘language’, ‘data’, ‘.’]</a:t>
            </a:r>
          </a:p>
          <a:p>
            <a:pPr marL="0" marR="188595" indent="0" defTabSz="905255">
              <a:lnSpc>
                <a:spcPct val="117999"/>
              </a:lnSpc>
              <a:spcBef>
                <a:spcPts val="4000"/>
              </a:spcBef>
              <a:buSzTx/>
              <a:buNone/>
              <a:defRPr b="1" sz="1188">
                <a:solidFill>
                  <a:srgbClr val="000000"/>
                </a:solidFill>
                <a:latin typeface="Times New Roman"/>
                <a:ea typeface="Times New Roman"/>
                <a:cs typeface="Times New Roman"/>
                <a:sym typeface="Times New Roman"/>
              </a:defRPr>
            </a:pPr>
            <a:r>
              <a:t>sci-kit learn: </a:t>
            </a:r>
          </a:p>
          <a:p>
            <a:pPr marL="0" marR="188595" indent="0" defTabSz="905255">
              <a:lnSpc>
                <a:spcPct val="117999"/>
              </a:lnSpc>
              <a:spcBef>
                <a:spcPts val="4000"/>
              </a:spcBef>
              <a:buSzTx/>
              <a:buNone/>
              <a:defRPr b="1" sz="1188">
                <a:solidFill>
                  <a:srgbClr val="000000"/>
                </a:solidFill>
                <a:latin typeface="Times New Roman"/>
                <a:ea typeface="Times New Roman"/>
                <a:cs typeface="Times New Roman"/>
                <a:sym typeface="Times New Roman"/>
              </a:defRPr>
            </a:pPr>
            <a:r>
              <a:t>from sklearn.feature_extraction.stop_words import ENGLISH_STOP_WORDS</a:t>
            </a:r>
          </a:p>
          <a:p>
            <a:pPr marL="0" marR="188595" indent="0" defTabSz="905255">
              <a:lnSpc>
                <a:spcPct val="117999"/>
              </a:lnSpc>
              <a:spcBef>
                <a:spcPts val="4000"/>
              </a:spcBef>
              <a:buSzTx/>
              <a:buNone/>
              <a:defRPr b="1" sz="1188">
                <a:solidFill>
                  <a:srgbClr val="000000"/>
                </a:solidFill>
                <a:latin typeface="Times New Roman"/>
                <a:ea typeface="Times New Roman"/>
                <a:cs typeface="Times New Roman"/>
                <a:sym typeface="Times New Roman"/>
              </a:defRPr>
            </a:pPr>
            <a:r>
              <a:t>Spacy : from spacy.lang.en.stop_words import STOP_WORDS</a:t>
            </a:r>
          </a:p>
          <a:p>
            <a:pPr marL="0" indent="0" defTabSz="905255">
              <a:lnSpc>
                <a:spcPct val="115000"/>
              </a:lnSpc>
              <a:spcBef>
                <a:spcPts val="0"/>
              </a:spcBef>
              <a:buSzTx/>
              <a:buNone/>
              <a:defRPr b="1" sz="1188">
                <a:solidFill>
                  <a:srgbClr val="000000"/>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9" name="Google Shape;508;p14"/>
          <p:cNvSpPr/>
          <p:nvPr/>
        </p:nvSpPr>
        <p:spPr>
          <a:xfrm flipH="1">
            <a:off x="4241803" y="1460500"/>
            <a:ext cx="1" cy="3937001"/>
          </a:xfrm>
          <a:prstGeom prst="line">
            <a:avLst/>
          </a:prstGeom>
          <a:ln w="12700" cap="rnd">
            <a:solidFill>
              <a:srgbClr val="90C226"/>
            </a:solidFill>
          </a:ln>
        </p:spPr>
        <p:txBody>
          <a:bodyPr lIns="45719" rIns="45719"/>
          <a:lstStyle/>
          <a:p>
            <a:pPr/>
          </a:p>
        </p:txBody>
      </p:sp>
      <p:sp>
        <p:nvSpPr>
          <p:cNvPr id="670" name="Google Shape;509;p14"/>
          <p:cNvSpPr txBox="1"/>
          <p:nvPr>
            <p:ph type="title"/>
          </p:nvPr>
        </p:nvSpPr>
        <p:spPr>
          <a:xfrm>
            <a:off x="643466" y="816637"/>
            <a:ext cx="3367361" cy="5224726"/>
          </a:xfrm>
          <a:prstGeom prst="rect">
            <a:avLst/>
          </a:prstGeom>
        </p:spPr>
        <p:txBody>
          <a:bodyPr anchor="ctr"/>
          <a:lstStyle/>
          <a:p>
            <a:pPr/>
            <a:r>
              <a:t>Negation Handling:</a:t>
            </a:r>
          </a:p>
        </p:txBody>
      </p:sp>
      <p:sp>
        <p:nvSpPr>
          <p:cNvPr id="671" name="Google Shape;510;p14"/>
          <p:cNvSpPr txBox="1"/>
          <p:nvPr>
            <p:ph type="body" sz="half" idx="1"/>
          </p:nvPr>
        </p:nvSpPr>
        <p:spPr>
          <a:xfrm>
            <a:off x="4654294" y="816637"/>
            <a:ext cx="4619707" cy="5224726"/>
          </a:xfrm>
          <a:prstGeom prst="rect">
            <a:avLst/>
          </a:prstGeom>
        </p:spPr>
        <p:txBody>
          <a:bodyPr anchor="ctr"/>
          <a:lstStyle/>
          <a:p>
            <a:pPr marL="342900" indent="-342900">
              <a:lnSpc>
                <a:spcPct val="90000"/>
              </a:lnSpc>
              <a:spcBef>
                <a:spcPts val="0"/>
              </a:spcBef>
            </a:pPr>
            <a:r>
              <a:t>The scope of negation may be limited only to the next word after a negation or may be extended up to other words following negation.</a:t>
            </a:r>
          </a:p>
          <a:p>
            <a:pPr marL="342900" indent="-342900">
              <a:lnSpc>
                <a:spcPct val="90000"/>
              </a:lnSpc>
            </a:pPr>
            <a:r>
              <a:t>Example: The Climate is not good; Machine doesn’t function properly.</a:t>
            </a:r>
          </a:p>
          <a:p>
            <a:pPr marL="342900" indent="-342900">
              <a:lnSpc>
                <a:spcPct val="90000"/>
              </a:lnSpc>
            </a:pPr>
            <a:r>
              <a:t> These examples show that the scope of negation is not fixed and varies based on different linguistics features such as conjunctions, punctuation marks and part of speech (POS) of negation etc.</a:t>
            </a:r>
          </a:p>
          <a:p>
            <a:pPr marL="342900" indent="-342900">
              <a:lnSpc>
                <a:spcPct val="90000"/>
              </a:lnSpc>
            </a:pPr>
            <a:r>
              <a:t>Negation handling is an automatic way of determining the scope of negation and inverting the polarities of opinionated words that are actually affected by a negation. The portion of the sentence that negation affects is called the vicinity or scope of negation.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Google Shape;515;p15"/>
          <p:cNvSpPr/>
          <p:nvPr/>
        </p:nvSpPr>
        <p:spPr>
          <a:xfrm flipH="1">
            <a:off x="4241803" y="1460500"/>
            <a:ext cx="1" cy="3937001"/>
          </a:xfrm>
          <a:prstGeom prst="line">
            <a:avLst/>
          </a:prstGeom>
          <a:ln w="12700" cap="rnd">
            <a:solidFill>
              <a:srgbClr val="90C226"/>
            </a:solidFill>
          </a:ln>
        </p:spPr>
        <p:txBody>
          <a:bodyPr lIns="45719" rIns="45719"/>
          <a:lstStyle/>
          <a:p>
            <a:pPr/>
          </a:p>
        </p:txBody>
      </p:sp>
      <p:sp>
        <p:nvSpPr>
          <p:cNvPr id="674" name="Google Shape;516;p15"/>
          <p:cNvSpPr txBox="1"/>
          <p:nvPr>
            <p:ph type="title"/>
          </p:nvPr>
        </p:nvSpPr>
        <p:spPr>
          <a:xfrm>
            <a:off x="643466" y="816637"/>
            <a:ext cx="3367361" cy="5224726"/>
          </a:xfrm>
          <a:prstGeom prst="rect">
            <a:avLst/>
          </a:prstGeom>
        </p:spPr>
        <p:txBody>
          <a:bodyPr anchor="ctr"/>
          <a:lstStyle/>
          <a:p>
            <a:pPr/>
            <a:r>
              <a:t>Stemming</a:t>
            </a:r>
          </a:p>
        </p:txBody>
      </p:sp>
      <p:sp>
        <p:nvSpPr>
          <p:cNvPr id="675" name="Google Shape;517;p15"/>
          <p:cNvSpPr txBox="1"/>
          <p:nvPr>
            <p:ph type="body" sz="half" idx="1"/>
          </p:nvPr>
        </p:nvSpPr>
        <p:spPr>
          <a:xfrm>
            <a:off x="4654294" y="816637"/>
            <a:ext cx="4619707" cy="5224726"/>
          </a:xfrm>
          <a:prstGeom prst="rect">
            <a:avLst/>
          </a:prstGeom>
        </p:spPr>
        <p:txBody>
          <a:bodyPr anchor="ctr"/>
          <a:lstStyle/>
          <a:p>
            <a:pPr marL="342900" indent="-342900">
              <a:spcBef>
                <a:spcPts val="0"/>
              </a:spcBef>
            </a:pPr>
            <a:r>
              <a:t>A process of reducing a word to its word stem.</a:t>
            </a:r>
          </a:p>
          <a:p>
            <a:pPr marL="342900" indent="-342900"/>
            <a:r>
              <a:t>Is important in Natural Language Understanding and Natural Language Processing.</a:t>
            </a:r>
          </a:p>
          <a:p>
            <a:pPr marL="342900" indent="-342900"/>
            <a:r>
              <a:t>It actually means going back to the origin of the word.</a:t>
            </a:r>
          </a:p>
        </p:txBody>
      </p:sp>
      <p:pic>
        <p:nvPicPr>
          <p:cNvPr id="676" name="Google Shape;518;p15" descr="Google Shape;518;p15"/>
          <p:cNvPicPr>
            <a:picLocks noChangeAspect="1"/>
          </p:cNvPicPr>
          <p:nvPr/>
        </p:nvPicPr>
        <p:blipFill>
          <a:blip r:embed="rId2">
            <a:extLst/>
          </a:blip>
          <a:stretch>
            <a:fillRect/>
          </a:stretch>
        </p:blipFill>
        <p:spPr>
          <a:xfrm>
            <a:off x="1399647" y="4106333"/>
            <a:ext cx="2162176" cy="16383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Google Shape;523;g75f78c1e0f_1_79"/>
          <p:cNvSpPr/>
          <p:nvPr/>
        </p:nvSpPr>
        <p:spPr>
          <a:xfrm flipH="1">
            <a:off x="4241803" y="1460499"/>
            <a:ext cx="1" cy="3936902"/>
          </a:xfrm>
          <a:prstGeom prst="line">
            <a:avLst/>
          </a:prstGeom>
          <a:ln w="12700" cap="rnd">
            <a:solidFill>
              <a:srgbClr val="90C226"/>
            </a:solidFill>
          </a:ln>
        </p:spPr>
        <p:txBody>
          <a:bodyPr lIns="45719" rIns="45719"/>
          <a:lstStyle/>
          <a:p>
            <a:pPr/>
          </a:p>
        </p:txBody>
      </p:sp>
      <p:sp>
        <p:nvSpPr>
          <p:cNvPr id="679" name="Google Shape;524;g75f78c1e0f_1_79"/>
          <p:cNvSpPr txBox="1"/>
          <p:nvPr>
            <p:ph type="title"/>
          </p:nvPr>
        </p:nvSpPr>
        <p:spPr>
          <a:xfrm>
            <a:off x="643467" y="816638"/>
            <a:ext cx="3367500" cy="5224801"/>
          </a:xfrm>
          <a:prstGeom prst="rect">
            <a:avLst/>
          </a:prstGeom>
        </p:spPr>
        <p:txBody>
          <a:bodyPr anchor="ctr"/>
          <a:lstStyle/>
          <a:p>
            <a:pPr/>
            <a:r>
              <a:t>Stemming</a:t>
            </a:r>
          </a:p>
        </p:txBody>
      </p:sp>
      <p:sp>
        <p:nvSpPr>
          <p:cNvPr id="680" name="Google Shape;525;g75f78c1e0f_1_79"/>
          <p:cNvSpPr txBox="1"/>
          <p:nvPr>
            <p:ph type="body" sz="half" idx="1"/>
          </p:nvPr>
        </p:nvSpPr>
        <p:spPr>
          <a:xfrm>
            <a:off x="4654294" y="816638"/>
            <a:ext cx="4619702" cy="5224801"/>
          </a:xfrm>
          <a:prstGeom prst="rect">
            <a:avLst/>
          </a:prstGeom>
        </p:spPr>
        <p:txBody>
          <a:bodyPr anchor="ctr"/>
          <a:lstStyle/>
          <a:p>
            <a:pPr marL="0" indent="342900">
              <a:buSzTx/>
              <a:buNone/>
              <a:defRPr sz="1400">
                <a:solidFill>
                  <a:srgbClr val="000000"/>
                </a:solidFill>
                <a:latin typeface="Times New Roman"/>
                <a:ea typeface="Times New Roman"/>
                <a:cs typeface="Times New Roman"/>
                <a:sym typeface="Times New Roman"/>
              </a:defRPr>
            </a:pPr>
            <a:r>
              <a:t>from nltk.stem import PorterStemmer</a:t>
            </a:r>
          </a:p>
          <a:p>
            <a:pPr marL="0" indent="342900">
              <a:buSzTx/>
              <a:buNone/>
              <a:defRPr sz="1400">
                <a:solidFill>
                  <a:srgbClr val="000000"/>
                </a:solidFill>
                <a:latin typeface="Times New Roman"/>
                <a:ea typeface="Times New Roman"/>
                <a:cs typeface="Times New Roman"/>
                <a:sym typeface="Times New Roman"/>
              </a:defRPr>
            </a:pPr>
            <a:r>
              <a:t>from nltk.tokenize import word_tokenize</a:t>
            </a:r>
          </a:p>
          <a:p>
            <a:pPr marL="0" indent="342900">
              <a:buSzTx/>
              <a:buNone/>
              <a:defRPr sz="1400">
                <a:solidFill>
                  <a:srgbClr val="000000"/>
                </a:solidFill>
                <a:latin typeface="Times New Roman"/>
                <a:ea typeface="Times New Roman"/>
                <a:cs typeface="Times New Roman"/>
                <a:sym typeface="Times New Roman"/>
              </a:defRPr>
            </a:pPr>
            <a:r>
              <a:t>stemmer= PorterStemmer()</a:t>
            </a:r>
          </a:p>
          <a:p>
            <a:pPr marL="0" indent="342900">
              <a:buSzTx/>
              <a:buNone/>
              <a:defRPr sz="1400">
                <a:solidFill>
                  <a:srgbClr val="000000"/>
                </a:solidFill>
                <a:latin typeface="Times New Roman"/>
                <a:ea typeface="Times New Roman"/>
                <a:cs typeface="Times New Roman"/>
                <a:sym typeface="Times New Roman"/>
              </a:defRPr>
            </a:pPr>
            <a:r>
              <a:t>input_str=”There are several types of stemming algorithms.”</a:t>
            </a:r>
          </a:p>
          <a:p>
            <a:pPr marL="0" indent="342900">
              <a:buSzTx/>
              <a:buNone/>
              <a:defRPr sz="1400">
                <a:solidFill>
                  <a:srgbClr val="000000"/>
                </a:solidFill>
                <a:latin typeface="Times New Roman"/>
                <a:ea typeface="Times New Roman"/>
                <a:cs typeface="Times New Roman"/>
                <a:sym typeface="Times New Roman"/>
              </a:defRPr>
            </a:pPr>
            <a:r>
              <a:t>input_str=word_tokenize(input_str)</a:t>
            </a:r>
          </a:p>
          <a:p>
            <a:pPr marL="0" indent="342900">
              <a:buSzTx/>
              <a:buNone/>
              <a:defRPr sz="1400">
                <a:solidFill>
                  <a:srgbClr val="000000"/>
                </a:solidFill>
                <a:latin typeface="Times New Roman"/>
                <a:ea typeface="Times New Roman"/>
                <a:cs typeface="Times New Roman"/>
                <a:sym typeface="Times New Roman"/>
              </a:defRPr>
            </a:pPr>
            <a:r>
              <a:t>for word in input_str:</a:t>
            </a:r>
          </a:p>
          <a:p>
            <a:pPr marL="0" indent="342900">
              <a:buSzTx/>
              <a:buNone/>
              <a:defRPr sz="1400">
                <a:solidFill>
                  <a:srgbClr val="000000"/>
                </a:solidFill>
                <a:latin typeface="Times New Roman"/>
                <a:ea typeface="Times New Roman"/>
                <a:cs typeface="Times New Roman"/>
                <a:sym typeface="Times New Roman"/>
              </a:defRPr>
            </a:pPr>
            <a:r>
              <a:t>   print(stemmer.stem(word))</a:t>
            </a:r>
          </a:p>
          <a:p>
            <a:pPr marL="0" indent="342900">
              <a:buSzTx/>
              <a:buNone/>
              <a:defRPr sz="1400">
                <a:solidFill>
                  <a:srgbClr val="000000"/>
                </a:solidFill>
                <a:latin typeface="Times New Roman"/>
                <a:ea typeface="Times New Roman"/>
                <a:cs typeface="Times New Roman"/>
                <a:sym typeface="Times New Roman"/>
              </a:defRPr>
            </a:pPr>
          </a:p>
          <a:p>
            <a:pPr marL="0" indent="342900">
              <a:buSzTx/>
              <a:buNone/>
              <a:defRPr sz="1400">
                <a:solidFill>
                  <a:srgbClr val="000000"/>
                </a:solidFill>
                <a:latin typeface="Times New Roman"/>
                <a:ea typeface="Times New Roman"/>
                <a:cs typeface="Times New Roman"/>
                <a:sym typeface="Times New Roman"/>
              </a:defRPr>
            </a:pPr>
            <a:r>
              <a:t>OUTPUT : </a:t>
            </a:r>
          </a:p>
          <a:p>
            <a:pPr marL="0" marR="190500" indent="190500">
              <a:lnSpc>
                <a:spcPct val="117999"/>
              </a:lnSpc>
              <a:spcBef>
                <a:spcPts val="4100"/>
              </a:spcBef>
              <a:buSzTx/>
              <a:buNone/>
              <a:defRPr sz="1400">
                <a:solidFill>
                  <a:srgbClr val="000000"/>
                </a:solidFill>
                <a:latin typeface="Times New Roman"/>
                <a:ea typeface="Times New Roman"/>
                <a:cs typeface="Times New Roman"/>
                <a:sym typeface="Times New Roman"/>
              </a:defRPr>
            </a:pPr>
            <a:r>
              <a:t>   There are sever type of stem algorithm.</a:t>
            </a:r>
          </a:p>
          <a:p>
            <a:pPr marL="0" indent="0">
              <a:lnSpc>
                <a:spcPct val="115000"/>
              </a:lnSpc>
              <a:spcBef>
                <a:spcPts val="0"/>
              </a:spcBef>
              <a:buSzTx/>
              <a:buNone/>
              <a:defRPr sz="1400">
                <a:solidFill>
                  <a:srgbClr val="000000"/>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49" name="Google Shape;304;p3"/>
          <p:cNvGrpSpPr/>
          <p:nvPr/>
        </p:nvGrpSpPr>
        <p:grpSpPr>
          <a:xfrm>
            <a:off x="0" y="-8468"/>
            <a:ext cx="12192001" cy="6866469"/>
            <a:chOff x="0" y="0"/>
            <a:chExt cx="12192000" cy="6866467"/>
          </a:xfrm>
        </p:grpSpPr>
        <p:sp>
          <p:nvSpPr>
            <p:cNvPr id="539" name="Google Shape;305;p3"/>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540" name="Google Shape;306;p3"/>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541" name="Google Shape;307;p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542" name="Google Shape;308;p3"/>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543" name="Google Shape;309;p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544" name="Google Shape;310;p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545" name="Google Shape;311;p3"/>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546" name="Google Shape;312;p3"/>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547" name="Google Shape;313;p3"/>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548" name="Google Shape;314;p3"/>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550" name="Google Shape;315;p3"/>
          <p:cNvSpPr/>
          <p:nvPr/>
        </p:nvSpPr>
        <p:spPr>
          <a:xfrm>
            <a:off x="-1" y="0"/>
            <a:ext cx="12188954" cy="6858000"/>
          </a:xfrm>
          <a:prstGeom prst="rect">
            <a:avLst/>
          </a:prstGeom>
          <a:solidFill>
            <a:srgbClr val="54A021"/>
          </a:solidFill>
          <a:ln w="12700">
            <a:miter lim="400000"/>
          </a:ln>
        </p:spPr>
        <p:txBody>
          <a:bodyPr lIns="45719" rIns="45719" anchor="ctr"/>
          <a:lstStyle/>
          <a:p>
            <a:pPr algn="ctr">
              <a:defRPr sz="1800">
                <a:solidFill>
                  <a:srgbClr val="FFFFFF"/>
                </a:solidFill>
                <a:latin typeface="Trebuchet MS"/>
                <a:ea typeface="Trebuchet MS"/>
                <a:cs typeface="Trebuchet MS"/>
                <a:sym typeface="Trebuchet MS"/>
              </a:defRPr>
            </a:pPr>
          </a:p>
        </p:txBody>
      </p:sp>
      <p:grpSp>
        <p:nvGrpSpPr>
          <p:cNvPr id="560" name="Google Shape;316;p3"/>
          <p:cNvGrpSpPr/>
          <p:nvPr/>
        </p:nvGrpSpPr>
        <p:grpSpPr>
          <a:xfrm>
            <a:off x="0" y="-8468"/>
            <a:ext cx="12192001" cy="6866469"/>
            <a:chOff x="0" y="0"/>
            <a:chExt cx="12192000" cy="6866467"/>
          </a:xfrm>
        </p:grpSpPr>
        <p:sp>
          <p:nvSpPr>
            <p:cNvPr id="551" name="Google Shape;317;p3"/>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552" name="Google Shape;318;p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553" name="Google Shape;319;p3"/>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554" name="Google Shape;320;p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555" name="Google Shape;321;p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556" name="Google Shape;322;p3"/>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557" name="Google Shape;323;p3"/>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558" name="Google Shape;324;p3"/>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559" name="Google Shape;325;p3"/>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561" name="Google Shape;326;p3"/>
          <p:cNvSpPr/>
          <p:nvPr/>
        </p:nvSpPr>
        <p:spPr>
          <a:xfrm>
            <a:off x="477011" y="480060"/>
            <a:ext cx="11237978" cy="5897880"/>
          </a:xfrm>
          <a:prstGeom prst="rect">
            <a:avLst/>
          </a:prstGeom>
          <a:solidFill>
            <a:srgbClr val="FFFFFF"/>
          </a:solidFill>
          <a:ln w="12700">
            <a:miter lim="400000"/>
          </a:ln>
          <a:effectLst>
            <a:outerShdw sx="100000" sy="100000" kx="0" ky="0" algn="b" rotWithShape="0" blurRad="63500" dist="17780" dir="5400000">
              <a:srgbClr val="000000">
                <a:alpha val="42745"/>
              </a:srgbClr>
            </a:outerShdw>
          </a:effectLst>
        </p:spPr>
        <p:txBody>
          <a:bodyPr lIns="45719" rIns="45719" anchor="ctr"/>
          <a:lstStyle/>
          <a:p>
            <a:pPr algn="ctr">
              <a:defRPr sz="1800">
                <a:solidFill>
                  <a:srgbClr val="FFFFFF"/>
                </a:solidFill>
                <a:latin typeface="Trebuchet MS"/>
                <a:ea typeface="Trebuchet MS"/>
                <a:cs typeface="Trebuchet MS"/>
                <a:sym typeface="Trebuchet MS"/>
              </a:defRPr>
            </a:pPr>
          </a:p>
        </p:txBody>
      </p:sp>
      <p:pic>
        <p:nvPicPr>
          <p:cNvPr id="562" name="Google Shape;327;p3" descr="Google Shape;327;p3"/>
          <p:cNvPicPr>
            <a:picLocks noChangeAspect="1"/>
          </p:cNvPicPr>
          <p:nvPr/>
        </p:nvPicPr>
        <p:blipFill>
          <a:blip r:embed="rId2">
            <a:extLst/>
          </a:blip>
          <a:stretch>
            <a:fillRect/>
          </a:stretch>
        </p:blipFill>
        <p:spPr>
          <a:xfrm>
            <a:off x="3036680" y="1131993"/>
            <a:ext cx="6120515" cy="459038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Google Shape;530;p20"/>
          <p:cNvSpPr txBox="1"/>
          <p:nvPr>
            <p:ph type="title"/>
          </p:nvPr>
        </p:nvSpPr>
        <p:spPr>
          <a:xfrm>
            <a:off x="677333" y="609600"/>
            <a:ext cx="8596670" cy="1320800"/>
          </a:xfrm>
          <a:prstGeom prst="rect">
            <a:avLst/>
          </a:prstGeom>
        </p:spPr>
        <p:txBody>
          <a:bodyPr/>
          <a:lstStyle/>
          <a:p>
            <a:pPr/>
            <a:r>
              <a:t>Speech Tagging</a:t>
            </a:r>
          </a:p>
        </p:txBody>
      </p:sp>
      <p:sp>
        <p:nvSpPr>
          <p:cNvPr id="683" name="Google Shape;531;p20"/>
          <p:cNvSpPr txBox="1"/>
          <p:nvPr>
            <p:ph type="body" sz="half" idx="1"/>
          </p:nvPr>
        </p:nvSpPr>
        <p:spPr>
          <a:xfrm>
            <a:off x="677333" y="2160589"/>
            <a:ext cx="8596670" cy="3880773"/>
          </a:xfrm>
          <a:prstGeom prst="rect">
            <a:avLst/>
          </a:prstGeom>
        </p:spPr>
        <p:txBody>
          <a:bodyPr/>
          <a:lstStyle/>
          <a:p>
            <a:pPr marL="342900" indent="-342900">
              <a:spcBef>
                <a:spcPts val="0"/>
              </a:spcBef>
            </a:pPr>
            <a:r>
              <a:t>Automatic assignment of descriptors to the given tokens is called Tagging. </a:t>
            </a:r>
          </a:p>
          <a:p>
            <a:pPr marL="342900" indent="-342900"/>
            <a:r>
              <a:t>The descriptor is called tag. The tag may indicate one of the parts-of-speech, semantic information, and so on. So tagging a kind of classification.</a:t>
            </a:r>
          </a:p>
          <a:p>
            <a:pPr marL="342900" indent="-342900"/>
            <a:r>
              <a:t>Parts of speech tagging simply refers to assigning parts of speech to individual words in a sentence, which means that, unlike phrase matching, which is performed at the sentence or multi-word level, parts of speech tagging is performed at the token level.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5" name="Google Shape;536;g75f78c1e0f_1_88"/>
          <p:cNvSpPr txBox="1"/>
          <p:nvPr>
            <p:ph type="title"/>
          </p:nvPr>
        </p:nvSpPr>
        <p:spPr>
          <a:xfrm>
            <a:off x="677333" y="609600"/>
            <a:ext cx="8596802" cy="1320900"/>
          </a:xfrm>
          <a:prstGeom prst="rect">
            <a:avLst/>
          </a:prstGeom>
        </p:spPr>
        <p:txBody>
          <a:bodyPr/>
          <a:lstStyle/>
          <a:p>
            <a:pPr/>
            <a:r>
              <a:t>Speech Tagging</a:t>
            </a:r>
          </a:p>
        </p:txBody>
      </p:sp>
      <p:sp>
        <p:nvSpPr>
          <p:cNvPr id="686" name="Google Shape;537;g75f78c1e0f_1_88"/>
          <p:cNvSpPr txBox="1"/>
          <p:nvPr>
            <p:ph type="body" sz="half" idx="1"/>
          </p:nvPr>
        </p:nvSpPr>
        <p:spPr>
          <a:xfrm>
            <a:off x="677333" y="2160589"/>
            <a:ext cx="8596802" cy="3880801"/>
          </a:xfrm>
          <a:prstGeom prst="rect">
            <a:avLst/>
          </a:prstGeom>
        </p:spPr>
        <p:txBody>
          <a:bodyPr/>
          <a:lstStyle/>
          <a:p>
            <a:pPr marL="0" indent="342900">
              <a:buSzTx/>
              <a:buNone/>
              <a:defRPr sz="1200">
                <a:solidFill>
                  <a:srgbClr val="000000"/>
                </a:solidFill>
                <a:latin typeface="Courier New"/>
                <a:ea typeface="Courier New"/>
                <a:cs typeface="Courier New"/>
                <a:sym typeface="Courier New"/>
              </a:defRPr>
            </a:pPr>
            <a:r>
              <a:t>input_str=”Parts of speech examples: an article, to write, interesting, easily, and, of”</a:t>
            </a:r>
          </a:p>
          <a:p>
            <a:pPr marL="0" indent="342900">
              <a:buSzTx/>
              <a:buNone/>
              <a:defRPr sz="1200">
                <a:solidFill>
                  <a:srgbClr val="000000"/>
                </a:solidFill>
                <a:latin typeface="Courier New"/>
                <a:ea typeface="Courier New"/>
                <a:cs typeface="Courier New"/>
                <a:sym typeface="Courier New"/>
              </a:defRPr>
            </a:pPr>
            <a:r>
              <a:t>from textblob import TextBlob</a:t>
            </a:r>
          </a:p>
          <a:p>
            <a:pPr marL="0" indent="342900">
              <a:buSzTx/>
              <a:buNone/>
              <a:defRPr sz="1200">
                <a:solidFill>
                  <a:srgbClr val="000000"/>
                </a:solidFill>
                <a:latin typeface="Courier New"/>
                <a:ea typeface="Courier New"/>
                <a:cs typeface="Courier New"/>
                <a:sym typeface="Courier New"/>
              </a:defRPr>
            </a:pPr>
            <a:r>
              <a:t>result = TextBlob(input_str)</a:t>
            </a:r>
          </a:p>
          <a:p>
            <a:pPr marL="0" indent="342900">
              <a:buSzTx/>
              <a:buNone/>
              <a:defRPr sz="1200">
                <a:solidFill>
                  <a:srgbClr val="000000"/>
                </a:solidFill>
                <a:latin typeface="Courier New"/>
                <a:ea typeface="Courier New"/>
                <a:cs typeface="Courier New"/>
                <a:sym typeface="Courier New"/>
              </a:defRPr>
            </a:pPr>
            <a:r>
              <a:t>print(result.tags) </a:t>
            </a:r>
          </a:p>
          <a:p>
            <a:pPr marL="0" indent="342900">
              <a:buSzTx/>
              <a:buNone/>
              <a:defRPr sz="1200">
                <a:solidFill>
                  <a:srgbClr val="000000"/>
                </a:solidFill>
                <a:latin typeface="Courier New"/>
                <a:ea typeface="Courier New"/>
                <a:cs typeface="Courier New"/>
                <a:sym typeface="Courier New"/>
              </a:defRPr>
            </a:pPr>
          </a:p>
          <a:p>
            <a:pPr marL="0" indent="342900">
              <a:buSzTx/>
              <a:buNone/>
              <a:defRPr sz="1200">
                <a:solidFill>
                  <a:srgbClr val="000000"/>
                </a:solidFill>
                <a:latin typeface="Courier New"/>
                <a:ea typeface="Courier New"/>
                <a:cs typeface="Courier New"/>
                <a:sym typeface="Courier New"/>
              </a:defRPr>
            </a:pPr>
            <a:r>
              <a:t>OUTPUT: </a:t>
            </a:r>
          </a:p>
          <a:p>
            <a:pPr marL="0" marR="190500" indent="190500">
              <a:lnSpc>
                <a:spcPct val="117999"/>
              </a:lnSpc>
              <a:spcBef>
                <a:spcPts val="4100"/>
              </a:spcBef>
              <a:buSzTx/>
              <a:buNone/>
              <a:defRPr sz="1200">
                <a:solidFill>
                  <a:srgbClr val="000000"/>
                </a:solidFill>
                <a:latin typeface="Courier New"/>
                <a:ea typeface="Courier New"/>
                <a:cs typeface="Courier New"/>
                <a:sym typeface="Courier New"/>
              </a:defRPr>
            </a:pPr>
            <a:r>
              <a:t>[(‘Parts’, u’NNS’), (‘of’, u’IN’), (‘speech’, u’NN’), (‘examples’, u’NNS’), (‘an’, u’DT’), (‘article’, u’NN’), (‘to’, u’TO’), (‘write’, u’VB’), (‘interesting’, u’VBG’), (‘easily’, u’RB’), (‘and’, u’CC’), (‘of’, u’IN’)]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98" name="Google Shape;542;p17"/>
          <p:cNvGrpSpPr/>
          <p:nvPr/>
        </p:nvGrpSpPr>
        <p:grpSpPr>
          <a:xfrm>
            <a:off x="0" y="-8468"/>
            <a:ext cx="12192001" cy="6866469"/>
            <a:chOff x="0" y="0"/>
            <a:chExt cx="12192000" cy="6866467"/>
          </a:xfrm>
        </p:grpSpPr>
        <p:sp>
          <p:nvSpPr>
            <p:cNvPr id="688" name="Google Shape;543;p17"/>
            <p:cNvSpPr/>
            <p:nvPr/>
          </p:nvSpPr>
          <p:spPr>
            <a:xfrm>
              <a:off x="9371012" y="8466"/>
              <a:ext cx="1219201" cy="6858002"/>
            </a:xfrm>
            <a:prstGeom prst="line">
              <a:avLst/>
            </a:prstGeom>
            <a:noFill/>
            <a:ln w="9525" cap="flat">
              <a:solidFill>
                <a:srgbClr val="BFBFBF"/>
              </a:solidFill>
              <a:prstDash val="solid"/>
              <a:round/>
            </a:ln>
            <a:effectLst/>
          </p:spPr>
          <p:txBody>
            <a:bodyPr wrap="square" lIns="45719" tIns="45719" rIns="45719" bIns="45719" numCol="1" anchor="t">
              <a:noAutofit/>
            </a:bodyPr>
            <a:lstStyle/>
            <a:p>
              <a:pPr/>
            </a:p>
          </p:txBody>
        </p:sp>
        <p:sp>
          <p:nvSpPr>
            <p:cNvPr id="689" name="Google Shape;544;p17"/>
            <p:cNvSpPr/>
            <p:nvPr/>
          </p:nvSpPr>
          <p:spPr>
            <a:xfrm flipH="1">
              <a:off x="7425267" y="3689879"/>
              <a:ext cx="4763559" cy="3176588"/>
            </a:xfrm>
            <a:prstGeom prst="line">
              <a:avLst/>
            </a:prstGeom>
            <a:noFill/>
            <a:ln w="9525" cap="flat">
              <a:solidFill>
                <a:srgbClr val="D8D8D8"/>
              </a:solidFill>
              <a:prstDash val="solid"/>
              <a:round/>
            </a:ln>
            <a:effectLst/>
          </p:spPr>
          <p:txBody>
            <a:bodyPr wrap="square" lIns="45719" tIns="45719" rIns="45719" bIns="45719" numCol="1" anchor="t">
              <a:noAutofit/>
            </a:bodyPr>
            <a:lstStyle/>
            <a:p>
              <a:pPr/>
            </a:p>
          </p:txBody>
        </p:sp>
        <p:sp>
          <p:nvSpPr>
            <p:cNvPr id="690" name="Google Shape;545;p17"/>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29802"/>
              </a:srgbClr>
            </a:solidFill>
            <a:ln w="12700" cap="flat">
              <a:noFill/>
              <a:miter lim="400000"/>
            </a:ln>
            <a:effectLst/>
          </p:spPr>
          <p:txBody>
            <a:bodyPr wrap="square" lIns="45719" tIns="45719" rIns="45719" bIns="45719" numCol="1" anchor="t">
              <a:noAutofit/>
            </a:bodyPr>
            <a:lstStyle/>
            <a:p>
              <a:pPr/>
            </a:p>
          </p:txBody>
        </p:sp>
        <p:sp>
          <p:nvSpPr>
            <p:cNvPr id="691" name="Google Shape;546;p17"/>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p>
          </p:txBody>
        </p:sp>
        <p:sp>
          <p:nvSpPr>
            <p:cNvPr id="692" name="Google Shape;547;p17"/>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1764"/>
              </a:srgbClr>
            </a:solidFill>
            <a:ln w="12700" cap="flat">
              <a:noFill/>
              <a:miter lim="400000"/>
            </a:ln>
            <a:effectLst/>
          </p:spPr>
          <p:txBody>
            <a:bodyPr wrap="square" lIns="45719" tIns="45719" rIns="45719" bIns="45719" numCol="1" anchor="ctr">
              <a:noAutofit/>
            </a:bodyPr>
            <a:lstStyle/>
            <a:p>
              <a:pPr/>
            </a:p>
          </p:txBody>
        </p:sp>
        <p:sp>
          <p:nvSpPr>
            <p:cNvPr id="693" name="Google Shape;548;p1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45719" tIns="45719" rIns="45719" bIns="45719" numCol="1" anchor="t">
              <a:noAutofit/>
            </a:bodyPr>
            <a:lstStyle/>
            <a:p>
              <a:pPr/>
            </a:p>
          </p:txBody>
        </p:sp>
        <p:sp>
          <p:nvSpPr>
            <p:cNvPr id="694" name="Google Shape;549;p17"/>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45719" tIns="45719" rIns="45719" bIns="45719" numCol="1" anchor="t">
              <a:noAutofit/>
            </a:bodyPr>
            <a:lstStyle/>
            <a:p>
              <a:pPr/>
            </a:p>
          </p:txBody>
        </p:sp>
        <p:sp>
          <p:nvSpPr>
            <p:cNvPr id="695" name="Google Shape;550;p17"/>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705"/>
              </a:srgbClr>
            </a:solidFill>
            <a:ln w="12700" cap="flat">
              <a:noFill/>
              <a:miter lim="400000"/>
            </a:ln>
            <a:effectLst/>
          </p:spPr>
          <p:txBody>
            <a:bodyPr wrap="square" lIns="45719" tIns="45719" rIns="45719" bIns="45719" numCol="1" anchor="t">
              <a:noAutofit/>
            </a:bodyPr>
            <a:lstStyle/>
            <a:p>
              <a:pPr/>
            </a:p>
          </p:txBody>
        </p:sp>
        <p:sp>
          <p:nvSpPr>
            <p:cNvPr id="696" name="Google Shape;551;p1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5719" tIns="45719" rIns="45719" bIns="45719" numCol="1" anchor="ctr">
              <a:noAutofit/>
            </a:bodyPr>
            <a:lstStyle/>
            <a:p>
              <a:pPr/>
            </a:p>
          </p:txBody>
        </p:sp>
        <p:sp>
          <p:nvSpPr>
            <p:cNvPr id="697" name="Google Shape;552;p17"/>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90C226">
                <a:alpha val="84705"/>
              </a:srgbClr>
            </a:solidFill>
            <a:ln w="12700" cap="flat">
              <a:noFill/>
              <a:miter lim="400000"/>
            </a:ln>
            <a:effectLst/>
          </p:spPr>
          <p:txBody>
            <a:bodyPr wrap="square" lIns="45719" tIns="45719" rIns="45719" bIns="45719" numCol="1" anchor="ctr">
              <a:noAutofit/>
            </a:bodyPr>
            <a:lstStyle/>
            <a:p>
              <a:pPr/>
            </a:p>
          </p:txBody>
        </p:sp>
      </p:grpSp>
      <p:sp>
        <p:nvSpPr>
          <p:cNvPr id="699" name="Google Shape;553;p17"/>
          <p:cNvSpPr/>
          <p:nvPr/>
        </p:nvSpPr>
        <p:spPr>
          <a:xfrm flipH="1">
            <a:off x="4241803" y="1460500"/>
            <a:ext cx="1" cy="3937001"/>
          </a:xfrm>
          <a:prstGeom prst="line">
            <a:avLst/>
          </a:prstGeom>
          <a:ln w="12700" cap="rnd">
            <a:solidFill>
              <a:srgbClr val="90C226"/>
            </a:solidFill>
          </a:ln>
        </p:spPr>
        <p:txBody>
          <a:bodyPr lIns="45719" rIns="45719"/>
          <a:lstStyle/>
          <a:p>
            <a:pPr/>
          </a:p>
        </p:txBody>
      </p:sp>
      <p:sp>
        <p:nvSpPr>
          <p:cNvPr id="700" name="Google Shape;554;p17"/>
          <p:cNvSpPr txBox="1"/>
          <p:nvPr>
            <p:ph type="title"/>
          </p:nvPr>
        </p:nvSpPr>
        <p:spPr>
          <a:xfrm>
            <a:off x="643466" y="816637"/>
            <a:ext cx="3367361" cy="5224726"/>
          </a:xfrm>
          <a:prstGeom prst="rect">
            <a:avLst/>
          </a:prstGeom>
        </p:spPr>
        <p:txBody>
          <a:bodyPr anchor="ctr"/>
          <a:lstStyle>
            <a:lvl1pPr algn="ctr">
              <a:defRPr sz="4000"/>
            </a:lvl1pPr>
          </a:lstStyle>
          <a:p>
            <a:pPr/>
            <a:r>
              <a:t>Tools:</a:t>
            </a:r>
          </a:p>
        </p:txBody>
      </p:sp>
      <p:sp>
        <p:nvSpPr>
          <p:cNvPr id="701" name="Google Shape;555;p17"/>
          <p:cNvSpPr txBox="1"/>
          <p:nvPr>
            <p:ph type="body" sz="half" idx="1"/>
          </p:nvPr>
        </p:nvSpPr>
        <p:spPr>
          <a:xfrm>
            <a:off x="4654294" y="816637"/>
            <a:ext cx="4619707" cy="5224726"/>
          </a:xfrm>
          <a:prstGeom prst="rect">
            <a:avLst/>
          </a:prstGeom>
        </p:spPr>
        <p:txBody>
          <a:bodyPr anchor="ctr"/>
          <a:lstStyle/>
          <a:p>
            <a:pPr marL="0" indent="-91439" algn="l">
              <a:spcBef>
                <a:spcPts val="0"/>
              </a:spcBef>
              <a:buClr>
                <a:srgbClr val="90C226"/>
              </a:buClr>
              <a:buSzPts val="1800"/>
              <a:buFont typeface="Helvetica"/>
              <a:buChar char="►"/>
              <a:defRPr b="1">
                <a:solidFill>
                  <a:srgbClr val="3F3F3F"/>
                </a:solidFill>
              </a:defRPr>
            </a:pPr>
            <a:r>
              <a:t>Apache Nutch</a:t>
            </a:r>
            <a:r>
              <a:rPr b="0"/>
              <a:t> : Web Crawler</a:t>
            </a:r>
            <a:endParaRPr b="0"/>
          </a:p>
          <a:p>
            <a:pPr marL="0" indent="-91439" algn="l">
              <a:buClr>
                <a:srgbClr val="90C226"/>
              </a:buClr>
              <a:buSzPts val="1800"/>
              <a:buFont typeface="Helvetica"/>
              <a:buChar char="►"/>
              <a:defRPr b="1">
                <a:solidFill>
                  <a:srgbClr val="3F3F3F"/>
                </a:solidFill>
              </a:defRPr>
            </a:pPr>
            <a:r>
              <a:t>Elastic Search Database</a:t>
            </a:r>
            <a:r>
              <a:rPr b="0"/>
              <a:t> : Speeding up the process</a:t>
            </a:r>
            <a:endParaRPr b="0"/>
          </a:p>
          <a:p>
            <a:pPr marL="0" indent="-91439" algn="l">
              <a:buClr>
                <a:srgbClr val="90C226"/>
              </a:buClr>
              <a:buSzPts val="1800"/>
              <a:buFont typeface="Helvetica"/>
              <a:buChar char="►"/>
              <a:defRPr b="1">
                <a:solidFill>
                  <a:srgbClr val="3F3F3F"/>
                </a:solidFill>
              </a:defRPr>
            </a:pPr>
            <a:r>
              <a:t>Apache Hadoop</a:t>
            </a:r>
            <a:r>
              <a:rPr b="0"/>
              <a:t>: Map Reduce algorithm for stream processing </a:t>
            </a:r>
            <a:endParaRPr b="0"/>
          </a:p>
          <a:p>
            <a:pPr marL="0" indent="-91439" algn="l">
              <a:buClr>
                <a:srgbClr val="90C226"/>
              </a:buClr>
              <a:buSzPts val="1800"/>
              <a:buFont typeface="Helvetica"/>
              <a:buChar char="►"/>
              <a:defRPr b="1">
                <a:solidFill>
                  <a:srgbClr val="3F3F3F"/>
                </a:solidFill>
              </a:defRPr>
            </a:pPr>
            <a:r>
              <a:t>Apache Spark</a:t>
            </a:r>
            <a:r>
              <a:rPr b="0"/>
              <a:t>: Big Data processing ,SQL, ML and Graph processing</a:t>
            </a:r>
            <a:endParaRPr b="0"/>
          </a:p>
          <a:p>
            <a:pPr marL="0" indent="-91439" algn="l">
              <a:buClr>
                <a:srgbClr val="90C226"/>
              </a:buClr>
              <a:buSzPts val="1800"/>
              <a:buFont typeface="Helvetica"/>
              <a:buChar char="►"/>
              <a:defRPr b="1">
                <a:solidFill>
                  <a:srgbClr val="3F3F3F"/>
                </a:solidFill>
              </a:defRPr>
            </a:pPr>
            <a:r>
              <a:t>Apache Cassandra</a:t>
            </a:r>
            <a:r>
              <a:rPr b="0"/>
              <a:t> : Scalability and high availability without compromising performance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Google Shape;560;p21"/>
          <p:cNvSpPr/>
          <p:nvPr/>
        </p:nvSpPr>
        <p:spPr>
          <a:xfrm flipH="1">
            <a:off x="4241803" y="1460500"/>
            <a:ext cx="1" cy="3937001"/>
          </a:xfrm>
          <a:prstGeom prst="line">
            <a:avLst/>
          </a:prstGeom>
          <a:ln w="12700" cap="rnd">
            <a:solidFill>
              <a:srgbClr val="90C226"/>
            </a:solidFill>
          </a:ln>
        </p:spPr>
        <p:txBody>
          <a:bodyPr lIns="45719" rIns="45719"/>
          <a:lstStyle/>
          <a:p>
            <a:pPr/>
          </a:p>
        </p:txBody>
      </p:sp>
      <p:sp>
        <p:nvSpPr>
          <p:cNvPr id="704" name="Google Shape;561;p21"/>
          <p:cNvSpPr txBox="1"/>
          <p:nvPr>
            <p:ph type="title"/>
          </p:nvPr>
        </p:nvSpPr>
        <p:spPr>
          <a:xfrm>
            <a:off x="643466" y="816637"/>
            <a:ext cx="3367361" cy="5224726"/>
          </a:xfrm>
          <a:prstGeom prst="rect">
            <a:avLst/>
          </a:prstGeom>
        </p:spPr>
        <p:txBody>
          <a:bodyPr anchor="ctr"/>
          <a:lstStyle/>
          <a:p>
            <a:pPr/>
            <a:r>
              <a:t>WORDNET:</a:t>
            </a:r>
          </a:p>
        </p:txBody>
      </p:sp>
      <p:sp>
        <p:nvSpPr>
          <p:cNvPr id="705" name="Google Shape;562;p21"/>
          <p:cNvSpPr txBox="1"/>
          <p:nvPr>
            <p:ph type="body" sz="half" idx="1"/>
          </p:nvPr>
        </p:nvSpPr>
        <p:spPr>
          <a:xfrm>
            <a:off x="4654294" y="816637"/>
            <a:ext cx="4619707" cy="5224726"/>
          </a:xfrm>
          <a:prstGeom prst="rect">
            <a:avLst/>
          </a:prstGeom>
        </p:spPr>
        <p:txBody>
          <a:bodyPr anchor="ctr"/>
          <a:lstStyle>
            <a:lvl1pPr marL="342900" indent="-342900">
              <a:spcBef>
                <a:spcPts val="0"/>
              </a:spcBef>
            </a:lvl1pPr>
          </a:lstStyle>
          <a:p>
            <a:pPr/>
            <a:r>
              <a:t>Is a dictionary-like database of English which has all the words and their synonyms.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Google Shape;567;p22"/>
          <p:cNvSpPr txBox="1"/>
          <p:nvPr>
            <p:ph type="title"/>
          </p:nvPr>
        </p:nvSpPr>
        <p:spPr>
          <a:xfrm>
            <a:off x="676745" y="609600"/>
            <a:ext cx="3729077" cy="1320800"/>
          </a:xfrm>
          <a:prstGeom prst="rect">
            <a:avLst/>
          </a:prstGeom>
        </p:spPr>
        <p:txBody>
          <a:bodyPr anchor="ctr"/>
          <a:lstStyle/>
          <a:p>
            <a:pPr/>
            <a:r>
              <a:t>SENTIWORDNET:</a:t>
            </a:r>
          </a:p>
        </p:txBody>
      </p:sp>
      <p:sp>
        <p:nvSpPr>
          <p:cNvPr id="708" name="Google Shape;568;p22"/>
          <p:cNvSpPr txBox="1"/>
          <p:nvPr>
            <p:ph type="body" sz="quarter" idx="1"/>
          </p:nvPr>
        </p:nvSpPr>
        <p:spPr>
          <a:xfrm>
            <a:off x="685167" y="2160589"/>
            <a:ext cx="3720916" cy="3560734"/>
          </a:xfrm>
          <a:prstGeom prst="rect">
            <a:avLst/>
          </a:prstGeom>
        </p:spPr>
        <p:txBody>
          <a:bodyPr/>
          <a:lstStyle>
            <a:lvl1pPr marL="342900" indent="-342900">
              <a:spcBef>
                <a:spcPts val="0"/>
              </a:spcBef>
            </a:lvl1pPr>
          </a:lstStyle>
          <a:p>
            <a:pPr/>
            <a:r>
              <a:t>Is an extended version of wordnet which has the sentiment of each word written.</a:t>
            </a:r>
          </a:p>
        </p:txBody>
      </p:sp>
      <p:pic>
        <p:nvPicPr>
          <p:cNvPr id="709" name="Google Shape;569;p22" descr="Google Shape;569;p22"/>
          <p:cNvPicPr>
            <a:picLocks noChangeAspect="1"/>
          </p:cNvPicPr>
          <p:nvPr/>
        </p:nvPicPr>
        <p:blipFill>
          <a:blip r:embed="rId2">
            <a:extLst/>
          </a:blip>
          <a:stretch>
            <a:fillRect/>
          </a:stretch>
        </p:blipFill>
        <p:spPr>
          <a:xfrm>
            <a:off x="4041756" y="2167465"/>
            <a:ext cx="5887685" cy="3445935"/>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Google Shape;574;p23"/>
          <p:cNvSpPr txBox="1"/>
          <p:nvPr>
            <p:ph type="title"/>
          </p:nvPr>
        </p:nvSpPr>
        <p:spPr>
          <a:xfrm>
            <a:off x="677333" y="609600"/>
            <a:ext cx="8596670" cy="1320800"/>
          </a:xfrm>
          <a:prstGeom prst="rect">
            <a:avLst/>
          </a:prstGeom>
        </p:spPr>
        <p:txBody>
          <a:bodyPr/>
          <a:lstStyle/>
          <a:p>
            <a:pPr/>
            <a:r>
              <a:t>EXAMPLE OF TWITTER</a:t>
            </a:r>
            <a:br/>
            <a:r>
              <a:t>SENTIMENT ANALYSIS</a:t>
            </a:r>
          </a:p>
        </p:txBody>
      </p:sp>
      <p:pic>
        <p:nvPicPr>
          <p:cNvPr id="712" name="Google Shape;575;p23" descr="Google Shape;575;p23"/>
          <p:cNvPicPr>
            <a:picLocks noChangeAspect="1"/>
          </p:cNvPicPr>
          <p:nvPr/>
        </p:nvPicPr>
        <p:blipFill>
          <a:blip r:embed="rId2">
            <a:extLst/>
          </a:blip>
          <a:stretch>
            <a:fillRect/>
          </a:stretch>
        </p:blipFill>
        <p:spPr>
          <a:xfrm>
            <a:off x="1383548" y="2160588"/>
            <a:ext cx="7184940" cy="3881438"/>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4" name="Google Shape;580;g6c74796f6b_0_30"/>
          <p:cNvSpPr txBox="1"/>
          <p:nvPr>
            <p:ph type="title"/>
          </p:nvPr>
        </p:nvSpPr>
        <p:spPr>
          <a:xfrm>
            <a:off x="677333" y="609600"/>
            <a:ext cx="8596802" cy="1320900"/>
          </a:xfrm>
          <a:prstGeom prst="rect">
            <a:avLst/>
          </a:prstGeom>
        </p:spPr>
        <p:txBody>
          <a:bodyPr/>
          <a:lstStyle/>
          <a:p>
            <a:pPr/>
          </a:p>
        </p:txBody>
      </p:sp>
      <p:sp>
        <p:nvSpPr>
          <p:cNvPr id="715" name="Google Shape;581;g6c74796f6b_0_30"/>
          <p:cNvSpPr txBox="1"/>
          <p:nvPr>
            <p:ph type="body" sz="half" idx="1"/>
          </p:nvPr>
        </p:nvSpPr>
        <p:spPr>
          <a:xfrm>
            <a:off x="677333" y="2160589"/>
            <a:ext cx="8596802" cy="3880801"/>
          </a:xfrm>
          <a:prstGeom prst="rect">
            <a:avLst/>
          </a:prstGeom>
        </p:spPr>
        <p:txBody>
          <a:bodyPr/>
          <a:lstStyle/>
          <a:p>
            <a:pPr marL="0" indent="0">
              <a:buSzTx/>
              <a:buNone/>
            </a:pPr>
          </a:p>
        </p:txBody>
      </p:sp>
      <p:pic>
        <p:nvPicPr>
          <p:cNvPr id="716" name="Screenshot 2020-01-25 at 10.07.png" descr="Screenshot 2020-01-25 at 10.07.png"/>
          <p:cNvPicPr>
            <a:picLocks noChangeAspect="1"/>
          </p:cNvPicPr>
          <p:nvPr/>
        </p:nvPicPr>
        <p:blipFill>
          <a:blip r:embed="rId2">
            <a:extLst/>
          </a:blip>
          <a:stretch>
            <a:fillRect/>
          </a:stretch>
        </p:blipFill>
        <p:spPr>
          <a:xfrm>
            <a:off x="483002" y="377599"/>
            <a:ext cx="8315905" cy="5517847"/>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Google Shape;587;g6c74796f6b_0_36"/>
          <p:cNvSpPr txBox="1"/>
          <p:nvPr>
            <p:ph type="title"/>
          </p:nvPr>
        </p:nvSpPr>
        <p:spPr>
          <a:xfrm>
            <a:off x="677333" y="609600"/>
            <a:ext cx="8596802" cy="1320900"/>
          </a:xfrm>
          <a:prstGeom prst="rect">
            <a:avLst/>
          </a:prstGeom>
        </p:spPr>
        <p:txBody>
          <a:bodyPr/>
          <a:lstStyle/>
          <a:p>
            <a:pPr/>
          </a:p>
        </p:txBody>
      </p:sp>
      <p:sp>
        <p:nvSpPr>
          <p:cNvPr id="719" name="Google Shape;588;g6c74796f6b_0_36"/>
          <p:cNvSpPr txBox="1"/>
          <p:nvPr>
            <p:ph type="body" sz="half" idx="1"/>
          </p:nvPr>
        </p:nvSpPr>
        <p:spPr>
          <a:xfrm>
            <a:off x="677333" y="2160589"/>
            <a:ext cx="8596802" cy="3880801"/>
          </a:xfrm>
          <a:prstGeom prst="rect">
            <a:avLst/>
          </a:prstGeom>
        </p:spPr>
        <p:txBody>
          <a:bodyPr/>
          <a:lstStyle/>
          <a:p>
            <a:pPr marL="0" indent="0">
              <a:buSzTx/>
              <a:buNone/>
            </a:pPr>
          </a:p>
        </p:txBody>
      </p:sp>
      <p:pic>
        <p:nvPicPr>
          <p:cNvPr id="720" name="Google Shape;589;g6c74796f6b_0_36" descr="Google Shape;589;g6c74796f6b_0_36"/>
          <p:cNvPicPr>
            <a:picLocks noChangeAspect="1"/>
          </p:cNvPicPr>
          <p:nvPr/>
        </p:nvPicPr>
        <p:blipFill>
          <a:blip r:embed="rId2">
            <a:extLst/>
          </a:blip>
          <a:stretch>
            <a:fillRect/>
          </a:stretch>
        </p:blipFill>
        <p:spPr>
          <a:xfrm>
            <a:off x="677321" y="609600"/>
            <a:ext cx="8596802" cy="5624742"/>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Google Shape;594;g6c74796f6b_0_42"/>
          <p:cNvSpPr txBox="1"/>
          <p:nvPr>
            <p:ph type="title"/>
          </p:nvPr>
        </p:nvSpPr>
        <p:spPr>
          <a:xfrm>
            <a:off x="677333" y="609600"/>
            <a:ext cx="8596802" cy="1320900"/>
          </a:xfrm>
          <a:prstGeom prst="rect">
            <a:avLst/>
          </a:prstGeom>
        </p:spPr>
        <p:txBody>
          <a:bodyPr/>
          <a:lstStyle/>
          <a:p>
            <a:pPr/>
          </a:p>
        </p:txBody>
      </p:sp>
      <p:sp>
        <p:nvSpPr>
          <p:cNvPr id="723" name="Google Shape;595;g6c74796f6b_0_42"/>
          <p:cNvSpPr txBox="1"/>
          <p:nvPr>
            <p:ph type="body" sz="half" idx="1"/>
          </p:nvPr>
        </p:nvSpPr>
        <p:spPr>
          <a:xfrm>
            <a:off x="677333" y="2160589"/>
            <a:ext cx="8596802" cy="3880801"/>
          </a:xfrm>
          <a:prstGeom prst="rect">
            <a:avLst/>
          </a:prstGeom>
        </p:spPr>
        <p:txBody>
          <a:bodyPr/>
          <a:lstStyle/>
          <a:p>
            <a:pPr marL="0" indent="0">
              <a:buSzTx/>
              <a:buNone/>
            </a:pPr>
          </a:p>
        </p:txBody>
      </p:sp>
      <p:pic>
        <p:nvPicPr>
          <p:cNvPr id="724" name="Google Shape;596;g6c74796f6b_0_42" descr="Google Shape;596;g6c74796f6b_0_42"/>
          <p:cNvPicPr>
            <a:picLocks noChangeAspect="1"/>
          </p:cNvPicPr>
          <p:nvPr/>
        </p:nvPicPr>
        <p:blipFill>
          <a:blip r:embed="rId2">
            <a:extLst/>
          </a:blip>
          <a:stretch>
            <a:fillRect/>
          </a:stretch>
        </p:blipFill>
        <p:spPr>
          <a:xfrm>
            <a:off x="493124" y="609600"/>
            <a:ext cx="9686576" cy="54318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26" name="Screenshot 2020-01-25 at 10.19.31.png" descr="Screenshot 2020-01-25 at 10.19.31.png"/>
          <p:cNvPicPr>
            <a:picLocks noChangeAspect="1"/>
          </p:cNvPicPr>
          <p:nvPr/>
        </p:nvPicPr>
        <p:blipFill>
          <a:blip r:embed="rId2">
            <a:extLst/>
          </a:blip>
          <a:stretch>
            <a:fillRect/>
          </a:stretch>
        </p:blipFill>
        <p:spPr>
          <a:xfrm>
            <a:off x="2150894" y="74408"/>
            <a:ext cx="9715501" cy="6286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64" name="Google Shape;332;p4" descr="Google Shape;332;p4"/>
          <p:cNvPicPr>
            <a:picLocks noChangeAspect="1"/>
          </p:cNvPicPr>
          <p:nvPr/>
        </p:nvPicPr>
        <p:blipFill>
          <a:blip r:embed="rId2">
            <a:extLst/>
          </a:blip>
          <a:stretch>
            <a:fillRect/>
          </a:stretch>
        </p:blipFill>
        <p:spPr>
          <a:xfrm>
            <a:off x="1466348" y="-9"/>
            <a:ext cx="9144001" cy="6858005"/>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8" name="Google Shape;601;p24"/>
          <p:cNvSpPr txBox="1"/>
          <p:nvPr>
            <p:ph type="title"/>
          </p:nvPr>
        </p:nvSpPr>
        <p:spPr>
          <a:xfrm>
            <a:off x="677333" y="609600"/>
            <a:ext cx="8596670" cy="1320800"/>
          </a:xfrm>
          <a:prstGeom prst="rect">
            <a:avLst/>
          </a:prstGeom>
        </p:spPr>
        <p:txBody>
          <a:bodyPr/>
          <a:lstStyle/>
          <a:p>
            <a:pPr/>
            <a:r>
              <a:t>References</a:t>
            </a:r>
          </a:p>
        </p:txBody>
      </p:sp>
      <p:sp>
        <p:nvSpPr>
          <p:cNvPr id="729" name="Google Shape;602;p24"/>
          <p:cNvSpPr txBox="1"/>
          <p:nvPr>
            <p:ph type="body" idx="1"/>
          </p:nvPr>
        </p:nvSpPr>
        <p:spPr>
          <a:xfrm>
            <a:off x="677324" y="1447048"/>
            <a:ext cx="8596802" cy="4594200"/>
          </a:xfrm>
          <a:prstGeom prst="rect">
            <a:avLst/>
          </a:prstGeom>
        </p:spPr>
        <p:txBody>
          <a:bodyPr/>
          <a:lstStyle/>
          <a:p>
            <a:pPr marL="342900" indent="-342900">
              <a:lnSpc>
                <a:spcPct val="90000"/>
              </a:lnSpc>
              <a:spcBef>
                <a:spcPts val="0"/>
              </a:spcBef>
              <a:buClr>
                <a:srgbClr val="000000"/>
              </a:buClr>
              <a:defRPr b="1">
                <a:solidFill>
                  <a:srgbClr val="000000"/>
                </a:solidFill>
              </a:defRPr>
            </a:pPr>
            <a:r>
              <a:rPr u="sng">
                <a:solidFill>
                  <a:srgbClr val="3085ED"/>
                </a:solidFill>
                <a:uFill>
                  <a:solidFill>
                    <a:srgbClr val="3085ED"/>
                  </a:solidFill>
                </a:uFill>
                <a:hlinkClick r:id="rId2" invalidUrl="" action="" tgtFrame="" tooltip="" history="1" highlightClick="0" endSnd="0"/>
              </a:rPr>
              <a:t>https://www.geeksforgeeks.org/twitter-sentiment-analysis-using-python/</a:t>
            </a:r>
          </a:p>
          <a:p>
            <a:pPr marL="342900" indent="-342900">
              <a:lnSpc>
                <a:spcPct val="90000"/>
              </a:lnSpc>
              <a:buClr>
                <a:srgbClr val="000000"/>
              </a:buClr>
              <a:defRPr b="1">
                <a:solidFill>
                  <a:srgbClr val="000000"/>
                </a:solidFill>
              </a:defRPr>
            </a:pPr>
            <a:r>
              <a:rPr u="sng">
                <a:solidFill>
                  <a:srgbClr val="3085ED"/>
                </a:solidFill>
                <a:uFill>
                  <a:solidFill>
                    <a:srgbClr val="3085ED"/>
                  </a:solidFill>
                </a:uFill>
                <a:hlinkClick r:id="rId3" invalidUrl="" action="" tgtFrame="" tooltip="" history="1" highlightClick="0" endSnd="0"/>
              </a:rPr>
              <a:t>https://towardsdatascience.com/sentiment-analysis-on-swachh-bharat-using-twitter-216369cfa534</a:t>
            </a:r>
          </a:p>
          <a:p>
            <a:pPr marL="342900" indent="-342900">
              <a:lnSpc>
                <a:spcPct val="90000"/>
              </a:lnSpc>
              <a:buClr>
                <a:srgbClr val="000000"/>
              </a:buClr>
              <a:defRPr b="1">
                <a:solidFill>
                  <a:srgbClr val="000000"/>
                </a:solidFill>
              </a:defRPr>
            </a:pPr>
            <a:r>
              <a:rPr u="sng">
                <a:solidFill>
                  <a:srgbClr val="3085ED"/>
                </a:solidFill>
                <a:uFill>
                  <a:solidFill>
                    <a:srgbClr val="3085ED"/>
                  </a:solidFill>
                </a:uFill>
                <a:hlinkClick r:id="rId4" invalidUrl="" action="" tgtFrame="" tooltip="" history="1" highlightClick="0" endSnd="0"/>
              </a:rPr>
              <a:t>https://www.tandfonline.com/doi/full/10.1080/23311916.2018.1534519</a:t>
            </a:r>
            <a:endParaRPr>
              <a:latin typeface="+mn-lt"/>
              <a:ea typeface="+mn-ea"/>
              <a:cs typeface="+mn-cs"/>
              <a:sym typeface="Arial"/>
            </a:endParaRPr>
          </a:p>
          <a:p>
            <a:pPr marL="342900" indent="-342900">
              <a:lnSpc>
                <a:spcPct val="90000"/>
              </a:lnSpc>
              <a:buClr>
                <a:srgbClr val="000000"/>
              </a:buClr>
              <a:defRPr b="1">
                <a:solidFill>
                  <a:srgbClr val="000000"/>
                </a:solidFill>
                <a:latin typeface="+mn-lt"/>
                <a:ea typeface="+mn-ea"/>
                <a:cs typeface="+mn-cs"/>
                <a:sym typeface="Arial"/>
              </a:defRPr>
            </a:pPr>
            <a:r>
              <a:t>http://www2.imm.dtu.dk/pubdb/views/publication_det ails.php?id=6010</a:t>
            </a:r>
          </a:p>
          <a:p>
            <a:pPr marL="342900" indent="-342900">
              <a:lnSpc>
                <a:spcPct val="90000"/>
              </a:lnSpc>
              <a:buClr>
                <a:srgbClr val="000000"/>
              </a:buClr>
              <a:defRPr b="1">
                <a:solidFill>
                  <a:srgbClr val="000000"/>
                </a:solidFill>
                <a:latin typeface="+mn-lt"/>
                <a:ea typeface="+mn-ea"/>
                <a:cs typeface="+mn-cs"/>
                <a:sym typeface="Arial"/>
              </a:defRPr>
            </a:pPr>
            <a:r>
              <a:t>http://www.academia.edu/1336655/Reviews_Classificat ion_Using_SentiWordNet_Lexicon</a:t>
            </a:r>
          </a:p>
          <a:p>
            <a:pPr marL="342900" indent="-342900">
              <a:lnSpc>
                <a:spcPct val="90000"/>
              </a:lnSpc>
              <a:buClr>
                <a:srgbClr val="000000"/>
              </a:buClr>
              <a:defRPr b="1">
                <a:solidFill>
                  <a:srgbClr val="000000"/>
                </a:solidFill>
                <a:latin typeface="+mn-lt"/>
                <a:ea typeface="+mn-ea"/>
                <a:cs typeface="+mn-cs"/>
                <a:sym typeface="Arial"/>
              </a:defRPr>
            </a:pPr>
            <a:r>
              <a:t>http://www.jeremyellman.com/jeremy_unn/pdfs/1_____ Chalothorn_Ellman_SKIMA_2012.pdf</a:t>
            </a:r>
          </a:p>
          <a:p>
            <a:pPr marL="342900" indent="-342900">
              <a:lnSpc>
                <a:spcPct val="90000"/>
              </a:lnSpc>
              <a:buClr>
                <a:srgbClr val="000000"/>
              </a:buClr>
              <a:defRPr b="1">
                <a:solidFill>
                  <a:srgbClr val="000000"/>
                </a:solidFill>
                <a:latin typeface="+mn-lt"/>
                <a:ea typeface="+mn-ea"/>
                <a:cs typeface="+mn-cs"/>
                <a:sym typeface="Arial"/>
              </a:defRPr>
            </a:pPr>
            <a:r>
              <a:t>http://www.aaai.org/ocs/index.php/ICWSM/ICWSM10/ paper/viewFile/1536/1842</a:t>
            </a:r>
          </a:p>
          <a:p>
            <a:pPr marL="342900" indent="-342900">
              <a:lnSpc>
                <a:spcPct val="90000"/>
              </a:lnSpc>
              <a:buClr>
                <a:srgbClr val="000000"/>
              </a:buClr>
              <a:buFont typeface="Arial"/>
              <a:defRPr b="1">
                <a:solidFill>
                  <a:srgbClr val="000000"/>
                </a:solidFill>
                <a:latin typeface="+mn-lt"/>
                <a:ea typeface="+mn-ea"/>
                <a:cs typeface="+mn-cs"/>
                <a:sym typeface="Arial"/>
              </a:defRPr>
            </a:pPr>
            <a:r>
              <a:rPr u="sng">
                <a:solidFill>
                  <a:srgbClr val="3085ED"/>
                </a:solidFill>
                <a:uFill>
                  <a:solidFill>
                    <a:srgbClr val="3085ED"/>
                  </a:solidFill>
                </a:uFill>
                <a:hlinkClick r:id="rId5" invalidUrl="" action="" tgtFrame="" tooltip="" history="1" highlightClick="0" endSnd="0"/>
              </a:rPr>
              <a:t>https://arxiv.org/ftp/arxiv/papers/1509/1509.04219.pdf</a:t>
            </a:r>
          </a:p>
          <a:p>
            <a:pPr marL="342900" indent="-342900">
              <a:lnSpc>
                <a:spcPct val="90000"/>
              </a:lnSpc>
              <a:buClr>
                <a:srgbClr val="000000"/>
              </a:buClr>
              <a:buFont typeface="Arial"/>
              <a:defRPr b="1">
                <a:solidFill>
                  <a:srgbClr val="000000"/>
                </a:solidFill>
                <a:latin typeface="+mn-lt"/>
                <a:ea typeface="+mn-ea"/>
                <a:cs typeface="+mn-cs"/>
                <a:sym typeface="Arial"/>
              </a:defRPr>
            </a:pPr>
            <a:r>
              <a:rPr u="sng">
                <a:solidFill>
                  <a:srgbClr val="3085ED"/>
                </a:solidFill>
                <a:uFill>
                  <a:solidFill>
                    <a:srgbClr val="3085ED"/>
                  </a:solidFill>
                </a:uFill>
                <a:hlinkClick r:id="rId6" invalidUrl="" action="" tgtFrame="" tooltip="" history="1" highlightClick="0" endSnd="0"/>
              </a:rPr>
              <a:t>https://www.tutorialspoint.com/python_text_processing/python_sentiment_analysis.htm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Google Shape;337;p5"/>
          <p:cNvSpPr/>
          <p:nvPr/>
        </p:nvSpPr>
        <p:spPr>
          <a:xfrm>
            <a:off x="321564" y="320037"/>
            <a:ext cx="11548872" cy="6217925"/>
          </a:xfrm>
          <a:prstGeom prst="rect">
            <a:avLst/>
          </a:prstGeom>
          <a:solidFill>
            <a:srgbClr val="000000">
              <a:alpha val="7842"/>
            </a:srgbClr>
          </a:solidFill>
          <a:ln w="12700">
            <a:miter lim="400000"/>
          </a:ln>
        </p:spPr>
        <p:txBody>
          <a:bodyPr lIns="45719" rIns="45719" anchor="ctr"/>
          <a:lstStyle/>
          <a:p>
            <a:pPr algn="ctr">
              <a:defRPr sz="1800">
                <a:latin typeface="Trebuchet MS"/>
                <a:ea typeface="Trebuchet MS"/>
                <a:cs typeface="Trebuchet MS"/>
                <a:sym typeface="Trebuchet MS"/>
              </a:defRPr>
            </a:pPr>
          </a:p>
        </p:txBody>
      </p:sp>
      <p:sp>
        <p:nvSpPr>
          <p:cNvPr id="567" name="Google Shape;338;p5"/>
          <p:cNvSpPr txBox="1"/>
          <p:nvPr>
            <p:ph type="title"/>
          </p:nvPr>
        </p:nvSpPr>
        <p:spPr>
          <a:xfrm>
            <a:off x="838200" y="963877"/>
            <a:ext cx="3494362" cy="4930246"/>
          </a:xfrm>
          <a:prstGeom prst="rect">
            <a:avLst/>
          </a:prstGeom>
        </p:spPr>
        <p:txBody>
          <a:bodyPr/>
          <a:lstStyle>
            <a:lvl1pPr algn="r"/>
          </a:lstStyle>
          <a:p>
            <a:pPr/>
            <a:r>
              <a:t>NATURAL LANGUAGE PROCESSING</a:t>
            </a:r>
          </a:p>
        </p:txBody>
      </p:sp>
      <p:sp>
        <p:nvSpPr>
          <p:cNvPr id="568" name="Google Shape;339;p5"/>
          <p:cNvSpPr txBox="1"/>
          <p:nvPr>
            <p:ph type="body" idx="1"/>
          </p:nvPr>
        </p:nvSpPr>
        <p:spPr>
          <a:xfrm>
            <a:off x="4976031" y="963877"/>
            <a:ext cx="6377772" cy="5485292"/>
          </a:xfrm>
          <a:prstGeom prst="rect">
            <a:avLst/>
          </a:prstGeom>
        </p:spPr>
        <p:txBody>
          <a:bodyPr anchor="ctr"/>
          <a:lstStyle/>
          <a:p>
            <a:pPr marL="208024" indent="-208024">
              <a:spcBef>
                <a:spcPts val="0"/>
              </a:spcBef>
              <a:buSzPts val="2100"/>
              <a:defRPr b="1" sz="2100"/>
            </a:pPr>
            <a:r>
              <a:t>Enables interaction between computers and humans through natural languages.</a:t>
            </a:r>
          </a:p>
          <a:p>
            <a:pPr marL="116584" indent="-25145">
              <a:spcBef>
                <a:spcPts val="900"/>
              </a:spcBef>
              <a:buSzTx/>
              <a:buNone/>
            </a:pPr>
          </a:p>
          <a:p>
            <a:pPr marL="208024" indent="-208024">
              <a:spcBef>
                <a:spcPts val="900"/>
              </a:spcBef>
              <a:buSzPts val="2100"/>
              <a:defRPr b="1" sz="2100"/>
            </a:pPr>
            <a:r>
              <a:t>The branch of information science that deals with natural language information</a:t>
            </a:r>
          </a:p>
          <a:p>
            <a:pPr marL="116584" indent="-25145">
              <a:spcBef>
                <a:spcPts val="900"/>
              </a:spcBef>
              <a:buSzTx/>
              <a:buNone/>
            </a:pPr>
          </a:p>
          <a:p>
            <a:pPr marL="208024" indent="-208024">
              <a:spcBef>
                <a:spcPts val="900"/>
              </a:spcBef>
              <a:buSzPts val="2100"/>
              <a:defRPr b="1" sz="2100"/>
            </a:pPr>
            <a:r>
              <a:t>Natural Language understanding – enabling computers to derive meaning from human input. </a:t>
            </a:r>
          </a:p>
          <a:p>
            <a:pPr marL="0" indent="0">
              <a:spcBef>
                <a:spcPts val="900"/>
              </a:spcBef>
              <a:buSzTx/>
              <a:buNone/>
            </a:pPr>
          </a:p>
          <a:p>
            <a:pPr marL="208024" indent="-208024">
              <a:spcBef>
                <a:spcPts val="900"/>
              </a:spcBef>
              <a:buSzPts val="2100"/>
              <a:defRPr b="1" sz="2100"/>
            </a:pPr>
            <a:r>
              <a:t>Natural Language Generation </a:t>
            </a:r>
          </a:p>
        </p:txBody>
      </p:sp>
      <p:sp>
        <p:nvSpPr>
          <p:cNvPr id="569" name="Google Shape;340;p5"/>
          <p:cNvSpPr/>
          <p:nvPr/>
        </p:nvSpPr>
        <p:spPr>
          <a:xfrm flipH="1">
            <a:off x="4654296" y="2057399"/>
            <a:ext cx="3" cy="2743203"/>
          </a:xfrm>
          <a:prstGeom prst="line">
            <a:avLst/>
          </a:prstGeom>
          <a:ln w="19050">
            <a:solidFill>
              <a:srgbClr val="262626"/>
            </a:solidFill>
            <a:miter lim="8000"/>
          </a:ln>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Google Shape;345;g6c74796f6b_0_0"/>
          <p:cNvSpPr txBox="1"/>
          <p:nvPr>
            <p:ph type="title"/>
          </p:nvPr>
        </p:nvSpPr>
        <p:spPr>
          <a:xfrm>
            <a:off x="677333" y="609600"/>
            <a:ext cx="8596802" cy="1320900"/>
          </a:xfrm>
          <a:prstGeom prst="rect">
            <a:avLst/>
          </a:prstGeom>
        </p:spPr>
        <p:txBody>
          <a:bodyPr/>
          <a:lstStyle/>
          <a:p>
            <a:pPr/>
            <a:r>
              <a:t>NATURAL LANGUAGE PROCESSING</a:t>
            </a:r>
          </a:p>
        </p:txBody>
      </p:sp>
      <p:sp>
        <p:nvSpPr>
          <p:cNvPr id="572" name="Google Shape;346;g6c74796f6b_0_0"/>
          <p:cNvSpPr txBox="1"/>
          <p:nvPr>
            <p:ph type="body" sz="half" idx="1"/>
          </p:nvPr>
        </p:nvSpPr>
        <p:spPr>
          <a:xfrm>
            <a:off x="677333" y="2160589"/>
            <a:ext cx="8596802" cy="3880801"/>
          </a:xfrm>
          <a:prstGeom prst="rect">
            <a:avLst/>
          </a:prstGeom>
        </p:spPr>
        <p:txBody>
          <a:bodyPr/>
          <a:lstStyle/>
          <a:p>
            <a:pPr marL="0" indent="0">
              <a:buSzTx/>
              <a:buNone/>
            </a:pPr>
            <a:r>
              <a:t>DEFINITION:</a:t>
            </a:r>
          </a:p>
          <a:p>
            <a:pPr marL="0" indent="0">
              <a:buSzTx/>
              <a:buNone/>
            </a:pPr>
          </a:p>
          <a:p>
            <a:pPr marL="0" indent="0">
              <a:buSzTx/>
              <a:buNone/>
            </a:pPr>
            <a:r>
              <a:t>Natural language processing is theoretically motivated range of computational techniques for analyzing and presenting naturally occuring text or speech at one or more level of linguistic analysis for the purpose of achieving human like language processing for a range of tasks or applications.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Google Shape;351;p6"/>
          <p:cNvSpPr/>
          <p:nvPr/>
        </p:nvSpPr>
        <p:spPr>
          <a:xfrm>
            <a:off x="321564" y="320037"/>
            <a:ext cx="11548872" cy="6217925"/>
          </a:xfrm>
          <a:prstGeom prst="rect">
            <a:avLst/>
          </a:prstGeom>
          <a:solidFill>
            <a:srgbClr val="000000">
              <a:alpha val="7842"/>
            </a:srgbClr>
          </a:solidFill>
          <a:ln w="12700">
            <a:miter lim="400000"/>
          </a:ln>
        </p:spPr>
        <p:txBody>
          <a:bodyPr lIns="45719" rIns="45719" anchor="ctr"/>
          <a:lstStyle/>
          <a:p>
            <a:pPr algn="ctr">
              <a:defRPr sz="1800">
                <a:latin typeface="Trebuchet MS"/>
                <a:ea typeface="Trebuchet MS"/>
                <a:cs typeface="Trebuchet MS"/>
                <a:sym typeface="Trebuchet MS"/>
              </a:defRPr>
            </a:pPr>
          </a:p>
        </p:txBody>
      </p:sp>
      <p:sp>
        <p:nvSpPr>
          <p:cNvPr id="575" name="Google Shape;352;p6"/>
          <p:cNvSpPr txBox="1"/>
          <p:nvPr>
            <p:ph type="title"/>
          </p:nvPr>
        </p:nvSpPr>
        <p:spPr>
          <a:xfrm>
            <a:off x="838200" y="963877"/>
            <a:ext cx="3494362" cy="4930246"/>
          </a:xfrm>
          <a:prstGeom prst="rect">
            <a:avLst/>
          </a:prstGeom>
        </p:spPr>
        <p:txBody>
          <a:bodyPr/>
          <a:lstStyle>
            <a:lvl1pPr algn="r"/>
          </a:lstStyle>
          <a:p>
            <a:pPr/>
            <a:r>
              <a:t>NLP is everywhere </a:t>
            </a:r>
          </a:p>
        </p:txBody>
      </p:sp>
      <p:sp>
        <p:nvSpPr>
          <p:cNvPr id="576" name="Google Shape;353;p6"/>
          <p:cNvSpPr txBox="1"/>
          <p:nvPr>
            <p:ph type="body" sz="half" idx="1"/>
          </p:nvPr>
        </p:nvSpPr>
        <p:spPr>
          <a:xfrm>
            <a:off x="4976031" y="963877"/>
            <a:ext cx="6377772" cy="4930246"/>
          </a:xfrm>
          <a:prstGeom prst="rect">
            <a:avLst/>
          </a:prstGeom>
        </p:spPr>
        <p:txBody>
          <a:bodyPr anchor="ctr"/>
          <a:lstStyle/>
          <a:p>
            <a:pPr marL="342900" indent="-342900">
              <a:spcBef>
                <a:spcPts val="0"/>
              </a:spcBef>
              <a:buSzPts val="2400"/>
              <a:defRPr sz="2400"/>
            </a:pPr>
            <a:r>
              <a:t>Google Translate </a:t>
            </a:r>
          </a:p>
          <a:p>
            <a:pPr marL="342900" indent="-342900">
              <a:buSzPts val="2400"/>
              <a:defRPr sz="2400"/>
            </a:pPr>
            <a:r>
              <a:t>Google ads </a:t>
            </a:r>
          </a:p>
          <a:p>
            <a:pPr marL="342900" indent="-342900">
              <a:buSzPts val="2400"/>
              <a:defRPr sz="2400"/>
            </a:pPr>
            <a:r>
              <a:t>Google search</a:t>
            </a:r>
          </a:p>
          <a:p>
            <a:pPr marL="342900" indent="-342900">
              <a:buSzPts val="2400"/>
              <a:defRPr sz="2400"/>
            </a:pPr>
            <a:r>
              <a:t>Siri Question / Answering </a:t>
            </a:r>
          </a:p>
          <a:p>
            <a:pPr marL="342900" indent="-342900">
              <a:buSzPts val="2400"/>
              <a:defRPr sz="2400"/>
            </a:pPr>
            <a:r>
              <a:t>Chatbots </a:t>
            </a:r>
          </a:p>
          <a:p>
            <a:pPr marL="342900" indent="-342900">
              <a:buSzPts val="2400"/>
              <a:defRPr sz="2400"/>
            </a:pPr>
            <a:r>
              <a:t>Spam Generation / Spam Filtering </a:t>
            </a:r>
          </a:p>
          <a:p>
            <a:pPr marL="342900" indent="-342900">
              <a:buSzPts val="2400"/>
              <a:defRPr sz="2400"/>
            </a:pPr>
            <a:r>
              <a:t>Gene and Protein Detection</a:t>
            </a:r>
          </a:p>
          <a:p>
            <a:pPr marL="342900" indent="-342900">
              <a:buSzPts val="2400"/>
              <a:defRPr sz="2400"/>
            </a:pPr>
            <a:r>
              <a:t>Surveillance / Marketing </a:t>
            </a:r>
          </a:p>
        </p:txBody>
      </p:sp>
      <p:sp>
        <p:nvSpPr>
          <p:cNvPr id="577" name="Google Shape;354;p6"/>
          <p:cNvSpPr/>
          <p:nvPr/>
        </p:nvSpPr>
        <p:spPr>
          <a:xfrm flipH="1">
            <a:off x="4654296" y="2057399"/>
            <a:ext cx="3" cy="2743203"/>
          </a:xfrm>
          <a:prstGeom prst="line">
            <a:avLst/>
          </a:prstGeom>
          <a:ln w="19050">
            <a:solidFill>
              <a:srgbClr val="262626"/>
            </a:solidFill>
            <a:miter lim="8000"/>
          </a:ln>
        </p:spPr>
        <p:txBody>
          <a:bodyPr lIns="45719" rIns="45719"/>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Google Shape;359;g6c74796f6b_0_5"/>
          <p:cNvSpPr txBox="1"/>
          <p:nvPr>
            <p:ph type="title"/>
          </p:nvPr>
        </p:nvSpPr>
        <p:spPr>
          <a:xfrm>
            <a:off x="677333" y="609600"/>
            <a:ext cx="8596802" cy="1320900"/>
          </a:xfrm>
          <a:prstGeom prst="rect">
            <a:avLst/>
          </a:prstGeom>
        </p:spPr>
        <p:txBody>
          <a:bodyPr/>
          <a:lstStyle/>
          <a:p>
            <a:pPr/>
            <a:r>
              <a:t>NLTK</a:t>
            </a:r>
          </a:p>
        </p:txBody>
      </p:sp>
      <p:sp>
        <p:nvSpPr>
          <p:cNvPr id="580" name="Google Shape;360;g6c74796f6b_0_5"/>
          <p:cNvSpPr txBox="1"/>
          <p:nvPr>
            <p:ph type="body" idx="1"/>
          </p:nvPr>
        </p:nvSpPr>
        <p:spPr>
          <a:xfrm>
            <a:off x="677324" y="1126299"/>
            <a:ext cx="8596802" cy="4914901"/>
          </a:xfrm>
          <a:prstGeom prst="rect">
            <a:avLst/>
          </a:prstGeom>
        </p:spPr>
        <p:txBody>
          <a:bodyPr/>
          <a:lstStyle/>
          <a:p>
            <a:pPr marL="0" indent="0">
              <a:lnSpc>
                <a:spcPct val="115000"/>
              </a:lnSpc>
              <a:spcBef>
                <a:spcPts val="600"/>
              </a:spcBef>
              <a:buSzTx/>
              <a:buNone/>
              <a:defRPr sz="3500">
                <a:solidFill>
                  <a:srgbClr val="1287C3"/>
                </a:solidFill>
                <a:latin typeface="+mn-lt"/>
                <a:ea typeface="+mn-ea"/>
                <a:cs typeface="+mn-cs"/>
                <a:sym typeface="Arial"/>
              </a:defRPr>
            </a:pPr>
            <a:r>
              <a:t>•</a:t>
            </a:r>
            <a:r>
              <a:rPr sz="2400">
                <a:solidFill>
                  <a:srgbClr val="000000"/>
                </a:solidFill>
                <a:latin typeface="Corbel"/>
                <a:ea typeface="Corbel"/>
                <a:cs typeface="Corbel"/>
                <a:sym typeface="Corbel"/>
              </a:rPr>
              <a:t>The </a:t>
            </a:r>
            <a:r>
              <a:rPr sz="2400">
                <a:solidFill>
                  <a:srgbClr val="000000"/>
                </a:solidFill>
                <a:latin typeface="Corbel"/>
                <a:ea typeface="Corbel"/>
                <a:cs typeface="Corbel"/>
                <a:sym typeface="Corbel"/>
              </a:rPr>
              <a:t>Natural Language Toolkit</a:t>
            </a:r>
            <a:r>
              <a:rPr sz="2400">
                <a:solidFill>
                  <a:srgbClr val="000000"/>
                </a:solidFill>
                <a:latin typeface="Corbel"/>
                <a:ea typeface="Corbel"/>
                <a:cs typeface="Corbel"/>
                <a:sym typeface="Corbel"/>
              </a:rPr>
              <a:t>, or more commonly </a:t>
            </a:r>
            <a:r>
              <a:rPr sz="2400">
                <a:solidFill>
                  <a:srgbClr val="000000"/>
                </a:solidFill>
                <a:latin typeface="Corbel"/>
                <a:ea typeface="Corbel"/>
                <a:cs typeface="Corbel"/>
                <a:sym typeface="Corbel"/>
              </a:rPr>
              <a:t>NLTK</a:t>
            </a:r>
            <a:r>
              <a:rPr sz="2400">
                <a:solidFill>
                  <a:srgbClr val="000000"/>
                </a:solidFill>
                <a:latin typeface="Corbel"/>
                <a:ea typeface="Corbel"/>
                <a:cs typeface="Corbel"/>
                <a:sym typeface="Corbel"/>
              </a:rPr>
              <a:t>, is a suite of libraries and programs for symbolic and statistical natural language processing(NLP) for English written in the Python.</a:t>
            </a:r>
            <a:endParaRPr sz="2400">
              <a:solidFill>
                <a:srgbClr val="000000"/>
              </a:solidFill>
              <a:latin typeface="Corbel"/>
              <a:ea typeface="Corbel"/>
              <a:cs typeface="Corbel"/>
              <a:sym typeface="Corbel"/>
            </a:endParaRPr>
          </a:p>
          <a:p>
            <a:pPr marL="0" indent="0">
              <a:lnSpc>
                <a:spcPct val="115000"/>
              </a:lnSpc>
              <a:spcBef>
                <a:spcPts val="600"/>
              </a:spcBef>
              <a:buSzTx/>
              <a:buNone/>
              <a:defRPr sz="3500">
                <a:solidFill>
                  <a:srgbClr val="1287C3"/>
                </a:solidFill>
                <a:latin typeface="+mn-lt"/>
                <a:ea typeface="+mn-ea"/>
                <a:cs typeface="+mn-cs"/>
                <a:sym typeface="Arial"/>
              </a:defRPr>
            </a:pPr>
            <a:r>
              <a:t>•</a:t>
            </a:r>
            <a:r>
              <a:rPr sz="2400">
                <a:solidFill>
                  <a:srgbClr val="000000"/>
                </a:solidFill>
                <a:latin typeface="Corbel"/>
                <a:ea typeface="Corbel"/>
                <a:cs typeface="Corbel"/>
                <a:sym typeface="Corbel"/>
              </a:rPr>
              <a:t>NLTK is intended to support research and teaching in NLP or closely related areas, including empirical linguistics ,cognitive science ,artificial intelligence , information retrieval, and machine learning </a:t>
            </a:r>
            <a:endParaRPr sz="2400">
              <a:solidFill>
                <a:srgbClr val="000000"/>
              </a:solidFill>
              <a:latin typeface="Corbel"/>
              <a:ea typeface="Corbel"/>
              <a:cs typeface="Corbel"/>
              <a:sym typeface="Corbel"/>
            </a:endParaRPr>
          </a:p>
          <a:p>
            <a:pPr marL="0" indent="0">
              <a:lnSpc>
                <a:spcPct val="115000"/>
              </a:lnSpc>
              <a:spcBef>
                <a:spcPts val="600"/>
              </a:spcBef>
              <a:buSzTx/>
              <a:buNone/>
              <a:defRPr sz="3500">
                <a:solidFill>
                  <a:srgbClr val="1287C3"/>
                </a:solidFill>
                <a:latin typeface="+mn-lt"/>
                <a:ea typeface="+mn-ea"/>
                <a:cs typeface="+mn-cs"/>
                <a:sym typeface="Arial"/>
              </a:defRPr>
            </a:pPr>
            <a:r>
              <a:t>•</a:t>
            </a:r>
            <a:r>
              <a:rPr sz="2400">
                <a:solidFill>
                  <a:srgbClr val="000000"/>
                </a:solidFill>
                <a:latin typeface="Corbel"/>
                <a:ea typeface="Corbel"/>
                <a:cs typeface="Corbel"/>
                <a:sym typeface="Corbel"/>
              </a:rPr>
              <a:t>NLTK has been used successfully as a teaching tool, as an individual study tool, and as a platform for prototyping and building research systems.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Google Shape;365;g6c74796f6b_0_10"/>
          <p:cNvSpPr txBox="1"/>
          <p:nvPr>
            <p:ph type="title"/>
          </p:nvPr>
        </p:nvSpPr>
        <p:spPr>
          <a:xfrm>
            <a:off x="677333" y="609600"/>
            <a:ext cx="8596802" cy="1320900"/>
          </a:xfrm>
          <a:prstGeom prst="rect">
            <a:avLst/>
          </a:prstGeom>
        </p:spPr>
        <p:txBody>
          <a:bodyPr/>
          <a:lstStyle/>
          <a:p>
            <a:pPr/>
          </a:p>
        </p:txBody>
      </p:sp>
      <p:sp>
        <p:nvSpPr>
          <p:cNvPr id="583" name="Google Shape;366;g6c74796f6b_0_10"/>
          <p:cNvSpPr txBox="1"/>
          <p:nvPr>
            <p:ph type="body" sz="half" idx="1"/>
          </p:nvPr>
        </p:nvSpPr>
        <p:spPr>
          <a:xfrm>
            <a:off x="677333" y="2160589"/>
            <a:ext cx="8596802" cy="3880801"/>
          </a:xfrm>
          <a:prstGeom prst="rect">
            <a:avLst/>
          </a:prstGeom>
        </p:spPr>
        <p:txBody>
          <a:bodyPr/>
          <a:lstStyle/>
          <a:p>
            <a:pPr marL="0" indent="0">
              <a:buSzTx/>
              <a:buNone/>
            </a:pPr>
          </a:p>
        </p:txBody>
      </p:sp>
      <p:pic>
        <p:nvPicPr>
          <p:cNvPr id="584" name="Google Shape;367;g6c74796f6b_0_10" descr="Google Shape;367;g6c74796f6b_0_10"/>
          <p:cNvPicPr>
            <a:picLocks noChangeAspect="1"/>
          </p:cNvPicPr>
          <p:nvPr/>
        </p:nvPicPr>
        <p:blipFill>
          <a:blip r:embed="rId2">
            <a:extLst/>
          </a:blip>
          <a:stretch>
            <a:fillRect/>
          </a:stretch>
        </p:blipFill>
        <p:spPr>
          <a:xfrm>
            <a:off x="448900" y="167275"/>
            <a:ext cx="8825225" cy="62783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A7A7A7"/>
      </a:dk2>
      <a:lt2>
        <a:srgbClr val="535353"/>
      </a:lt2>
      <a:accent1>
        <a:srgbClr val="30ACEC"/>
      </a:accent1>
      <a:accent2>
        <a:srgbClr val="80C34F"/>
      </a:accent2>
      <a:accent3>
        <a:srgbClr val="E29D3E"/>
      </a:accent3>
      <a:accent4>
        <a:srgbClr val="D64A3B"/>
      </a:accent4>
      <a:accent5>
        <a:srgbClr val="D64787"/>
      </a:accent5>
      <a:accent6>
        <a:srgbClr val="A666E1"/>
      </a:accent6>
      <a:hlink>
        <a:srgbClr val="0000FF"/>
      </a:hlink>
      <a:folHlink>
        <a:srgbClr val="FF00FF"/>
      </a:folHlink>
    </a:clrScheme>
    <a:fontScheme name="Parallax">
      <a:majorFont>
        <a:latin typeface="Helvetica"/>
        <a:ea typeface="Helvetica"/>
        <a:cs typeface="Helvetica"/>
      </a:majorFont>
      <a:minorFont>
        <a:latin typeface="Arial"/>
        <a:ea typeface="Arial"/>
        <a:cs typeface="Arial"/>
      </a:minorFont>
    </a:fontScheme>
    <a:fmtScheme name="Paralla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A7A7A7"/>
      </a:dk2>
      <a:lt2>
        <a:srgbClr val="535353"/>
      </a:lt2>
      <a:accent1>
        <a:srgbClr val="30ACEC"/>
      </a:accent1>
      <a:accent2>
        <a:srgbClr val="80C34F"/>
      </a:accent2>
      <a:accent3>
        <a:srgbClr val="E29D3E"/>
      </a:accent3>
      <a:accent4>
        <a:srgbClr val="D64A3B"/>
      </a:accent4>
      <a:accent5>
        <a:srgbClr val="D64787"/>
      </a:accent5>
      <a:accent6>
        <a:srgbClr val="A666E1"/>
      </a:accent6>
      <a:hlink>
        <a:srgbClr val="0000FF"/>
      </a:hlink>
      <a:folHlink>
        <a:srgbClr val="FF00FF"/>
      </a:folHlink>
    </a:clrScheme>
    <a:fontScheme name="Parallax">
      <a:majorFont>
        <a:latin typeface="Helvetica"/>
        <a:ea typeface="Helvetica"/>
        <a:cs typeface="Helvetica"/>
      </a:majorFont>
      <a:minorFont>
        <a:latin typeface="Arial"/>
        <a:ea typeface="Arial"/>
        <a:cs typeface="Arial"/>
      </a:minorFont>
    </a:fontScheme>
    <a:fmtScheme name="Paralla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