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1"/>
  </p:notesMasterIdLst>
  <p:sldIdLst>
    <p:sldId id="264" r:id="rId2"/>
    <p:sldId id="257" r:id="rId3"/>
    <p:sldId id="261" r:id="rId4"/>
    <p:sldId id="259" r:id="rId5"/>
    <p:sldId id="268" r:id="rId6"/>
    <p:sldId id="260" r:id="rId7"/>
    <p:sldId id="262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14FC"/>
    <a:srgbClr val="9DD1F1"/>
    <a:srgbClr val="580000"/>
    <a:srgbClr val="E7F5F1"/>
    <a:srgbClr val="39CF6B"/>
    <a:srgbClr val="A0D58B"/>
    <a:srgbClr val="F09918"/>
    <a:srgbClr val="64E523"/>
    <a:srgbClr val="55CE18"/>
    <a:srgbClr val="43E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3" autoAdjust="0"/>
    <p:restoredTop sz="94660"/>
  </p:normalViewPr>
  <p:slideViewPr>
    <p:cSldViewPr snapToGrid="0">
      <p:cViewPr>
        <p:scale>
          <a:sx n="75" d="100"/>
          <a:sy n="75" d="100"/>
        </p:scale>
        <p:origin x="-307" y="-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80F45-9CBD-41E6-953D-068D26B6C66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76F46F-671F-4A85-A3D4-224208811C01}">
      <dgm:prSet phldrT="[Text]" custT="1"/>
      <dgm:spPr>
        <a:solidFill>
          <a:srgbClr val="00A7E2"/>
        </a:solidFill>
        <a:ln w="6350">
          <a:solidFill>
            <a:schemeClr val="bg1"/>
          </a:solidFill>
        </a:ln>
        <a:effectLst/>
      </dgm:spPr>
      <dgm:t>
        <a:bodyPr/>
        <a:lstStyle/>
        <a:p>
          <a:r>
            <a:rPr lang="en-US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MARRIAGE</a:t>
          </a:r>
        </a:p>
        <a:p>
          <a:r>
            <a:rPr lang="en-US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CEREMONEY</a:t>
          </a:r>
          <a:endParaRPr lang="en-US" sz="24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901667B-D45F-4175-A44F-D67F86136276}" type="parTrans" cxnId="{B7B56A62-987B-4546-9749-0D3A1534FD25}">
      <dgm:prSet/>
      <dgm:spPr/>
      <dgm:t>
        <a:bodyPr/>
        <a:lstStyle/>
        <a:p>
          <a:endParaRPr lang="en-US"/>
        </a:p>
      </dgm:t>
    </dgm:pt>
    <dgm:pt modelId="{330634EE-7915-4376-A796-C33CE289E659}" type="sibTrans" cxnId="{B7B56A62-987B-4546-9749-0D3A1534FD25}">
      <dgm:prSet/>
      <dgm:spPr/>
      <dgm:t>
        <a:bodyPr/>
        <a:lstStyle/>
        <a:p>
          <a:endParaRPr lang="en-US"/>
        </a:p>
      </dgm:t>
    </dgm:pt>
    <dgm:pt modelId="{9BCC53D5-ED63-4A5F-BBF9-73A847D79A1E}">
      <dgm:prSet phldrT="[Text]" custT="1"/>
      <dgm:spPr>
        <a:solidFill>
          <a:srgbClr val="00A7E2"/>
        </a:solidFill>
        <a:ln w="6350">
          <a:solidFill>
            <a:schemeClr val="bg1"/>
          </a:solidFill>
        </a:ln>
        <a:effectLst/>
      </dgm:spPr>
      <dgm:t>
        <a:bodyPr/>
        <a:lstStyle/>
        <a:p>
          <a:r>
            <a:rPr lang="en-US" sz="24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BIRTHDAY</a:t>
          </a:r>
        </a:p>
        <a:p>
          <a:r>
            <a:rPr lang="en-US" sz="24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PARTY</a:t>
          </a:r>
          <a:endParaRPr lang="en-US" sz="24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4EC85E6-BB11-40EE-BDD4-57ED51E8B4AD}" type="parTrans" cxnId="{1367A5CA-85C9-4C49-8D6A-0C4DC8CA44A4}">
      <dgm:prSet/>
      <dgm:spPr/>
      <dgm:t>
        <a:bodyPr/>
        <a:lstStyle/>
        <a:p>
          <a:endParaRPr lang="en-US"/>
        </a:p>
      </dgm:t>
    </dgm:pt>
    <dgm:pt modelId="{EBE6BFF6-8CF0-4BD3-B6FC-C64938087BD0}" type="sibTrans" cxnId="{1367A5CA-85C9-4C49-8D6A-0C4DC8CA44A4}">
      <dgm:prSet/>
      <dgm:spPr/>
      <dgm:t>
        <a:bodyPr/>
        <a:lstStyle/>
        <a:p>
          <a:endParaRPr lang="en-US"/>
        </a:p>
      </dgm:t>
    </dgm:pt>
    <dgm:pt modelId="{96547853-630B-4F2E-9056-50A3B21F48F7}">
      <dgm:prSet phldrT="[Text]" custT="1"/>
      <dgm:spPr>
        <a:solidFill>
          <a:srgbClr val="00A7E2"/>
        </a:solidFill>
        <a:ln w="6350">
          <a:solidFill>
            <a:schemeClr val="bg1"/>
          </a:solidFill>
        </a:ln>
        <a:effectLst/>
      </dgm:spPr>
      <dgm:t>
        <a:bodyPr/>
        <a:lstStyle/>
        <a:p>
          <a:r>
            <a:rPr lang="en-US" sz="28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EVENT</a:t>
          </a:r>
          <a:endParaRPr lang="en-US" sz="28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02C78A6-4822-4ED9-9E7B-D5B024DB9FA6}" type="parTrans" cxnId="{7F94B3EB-3DDF-44F4-B638-89B46C52D04F}">
      <dgm:prSet/>
      <dgm:spPr/>
      <dgm:t>
        <a:bodyPr/>
        <a:lstStyle/>
        <a:p>
          <a:endParaRPr lang="en-US"/>
        </a:p>
      </dgm:t>
    </dgm:pt>
    <dgm:pt modelId="{300D90D6-A8EC-46D5-9F79-13D63015F9DC}" type="sibTrans" cxnId="{7F94B3EB-3DDF-44F4-B638-89B46C52D04F}">
      <dgm:prSet/>
      <dgm:spPr/>
      <dgm:t>
        <a:bodyPr/>
        <a:lstStyle/>
        <a:p>
          <a:endParaRPr lang="en-US"/>
        </a:p>
      </dgm:t>
    </dgm:pt>
    <dgm:pt modelId="{E4158E95-DB76-41D8-83A6-3E722144FE16}">
      <dgm:prSet phldrT="[Text]" custT="1"/>
      <dgm:spPr>
        <a:solidFill>
          <a:srgbClr val="00A7E2"/>
        </a:solidFill>
        <a:ln w="6350">
          <a:solidFill>
            <a:schemeClr val="bg1"/>
          </a:solidFill>
        </a:ln>
        <a:effectLst/>
      </dgm:spPr>
      <dgm:t>
        <a:bodyPr/>
        <a:lstStyle/>
        <a:p>
          <a:r>
            <a:rPr lang="en-US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CASUAL</a:t>
          </a:r>
        </a:p>
        <a:p>
          <a:r>
            <a:rPr lang="en-US" sz="20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PHOTOSHOOT</a:t>
          </a:r>
          <a:endParaRPr lang="en-US" sz="20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BB41F5B-CD6F-4689-8EA4-C56505C85990}" type="parTrans" cxnId="{E7146977-4065-44AB-B3AD-FECEA234E705}">
      <dgm:prSet/>
      <dgm:spPr/>
      <dgm:t>
        <a:bodyPr/>
        <a:lstStyle/>
        <a:p>
          <a:endParaRPr lang="en-US"/>
        </a:p>
      </dgm:t>
    </dgm:pt>
    <dgm:pt modelId="{9C53B4FC-AB7D-49AF-BC29-E4EC3B0731E1}" type="sibTrans" cxnId="{E7146977-4065-44AB-B3AD-FECEA234E705}">
      <dgm:prSet/>
      <dgm:spPr/>
      <dgm:t>
        <a:bodyPr/>
        <a:lstStyle/>
        <a:p>
          <a:endParaRPr lang="en-US"/>
        </a:p>
      </dgm:t>
    </dgm:pt>
    <dgm:pt modelId="{AB5B117E-1C69-4B6A-8FC0-F044B850758F}">
      <dgm:prSet phldrT="[Text]" custT="1"/>
      <dgm:spPr>
        <a:solidFill>
          <a:srgbClr val="00A7E2"/>
        </a:solidFill>
        <a:ln w="6350">
          <a:solidFill>
            <a:schemeClr val="bg1"/>
          </a:solidFill>
        </a:ln>
        <a:effectLst/>
      </dgm:spPr>
      <dgm:t>
        <a:bodyPr/>
        <a:lstStyle/>
        <a:p>
          <a:r>
            <a:rPr lang="en-US" sz="28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TRIP</a:t>
          </a:r>
          <a:endParaRPr lang="en-US" sz="28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E44E4B5-77B0-4DB9-BCD1-E57512FFB646}" type="parTrans" cxnId="{16B3F511-F235-457B-942D-5646DCE942F7}">
      <dgm:prSet/>
      <dgm:spPr/>
      <dgm:t>
        <a:bodyPr/>
        <a:lstStyle/>
        <a:p>
          <a:endParaRPr lang="en-US"/>
        </a:p>
      </dgm:t>
    </dgm:pt>
    <dgm:pt modelId="{7579BC6E-3CD1-4CD3-A6E0-5031B323D6C7}" type="sibTrans" cxnId="{16B3F511-F235-457B-942D-5646DCE942F7}">
      <dgm:prSet/>
      <dgm:spPr/>
      <dgm:t>
        <a:bodyPr/>
        <a:lstStyle/>
        <a:p>
          <a:endParaRPr lang="en-US"/>
        </a:p>
      </dgm:t>
    </dgm:pt>
    <dgm:pt modelId="{F5ADBFD1-7109-4844-8A4A-02F2F28DF54A}">
      <dgm:prSet phldrT="[Text]" custT="1"/>
      <dgm:spPr>
        <a:solidFill>
          <a:srgbClr val="00A7E2"/>
        </a:solidFill>
        <a:ln w="6350">
          <a:solidFill>
            <a:schemeClr val="bg1"/>
          </a:solidFill>
        </a:ln>
        <a:effectLst/>
      </dgm:spPr>
      <dgm:t>
        <a:bodyPr/>
        <a:lstStyle/>
        <a:p>
          <a:r>
            <a:rPr lang="en-US" sz="28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FUNCTION</a:t>
          </a:r>
          <a:endParaRPr lang="en-US" sz="28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78CF44F-5AD7-4CC0-BEB7-023C3431F1DF}" type="parTrans" cxnId="{09DA4B32-7DCE-42EF-9236-789E5B1D4F67}">
      <dgm:prSet/>
      <dgm:spPr/>
      <dgm:t>
        <a:bodyPr/>
        <a:lstStyle/>
        <a:p>
          <a:endParaRPr lang="en-US"/>
        </a:p>
      </dgm:t>
    </dgm:pt>
    <dgm:pt modelId="{F1E0EC38-1FD6-425E-A7C0-8FD2B7BFB938}" type="sibTrans" cxnId="{09DA4B32-7DCE-42EF-9236-789E5B1D4F67}">
      <dgm:prSet/>
      <dgm:spPr/>
      <dgm:t>
        <a:bodyPr/>
        <a:lstStyle/>
        <a:p>
          <a:endParaRPr lang="en-US"/>
        </a:p>
      </dgm:t>
    </dgm:pt>
    <dgm:pt modelId="{666C35D1-40B5-4A19-8827-A361D5FEA348}" type="pres">
      <dgm:prSet presAssocID="{8F680F45-9CBD-41E6-953D-068D26B6C66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068838-B7D6-4B47-9874-010A397AA833}" type="pres">
      <dgm:prSet presAssocID="{A976F46F-671F-4A85-A3D4-224208811C01}" presName="node" presStyleLbl="node1" presStyleIdx="0" presStyleCnt="6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  <dgm:pt modelId="{53609466-F3C2-4B02-AB42-89221FC7E2B1}" type="pres">
      <dgm:prSet presAssocID="{330634EE-7915-4376-A796-C33CE289E659}" presName="sibTrans" presStyleCnt="0"/>
      <dgm:spPr/>
    </dgm:pt>
    <dgm:pt modelId="{2E70C365-78A5-47A5-94AA-35535FCB95AE}" type="pres">
      <dgm:prSet presAssocID="{9BCC53D5-ED63-4A5F-BBF9-73A847D79A1E}" presName="node" presStyleLbl="node1" presStyleIdx="1" presStyleCnt="6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  <dgm:pt modelId="{F6DC3D4E-76E6-4ECC-8ACF-19A8B226C699}" type="pres">
      <dgm:prSet presAssocID="{EBE6BFF6-8CF0-4BD3-B6FC-C64938087BD0}" presName="sibTrans" presStyleCnt="0"/>
      <dgm:spPr/>
    </dgm:pt>
    <dgm:pt modelId="{FF6FCBD6-0FF6-4D16-87CC-3F1F628254D7}" type="pres">
      <dgm:prSet presAssocID="{96547853-630B-4F2E-9056-50A3B21F48F7}" presName="node" presStyleLbl="node1" presStyleIdx="2" presStyleCnt="6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  <dgm:pt modelId="{1129823E-F9EF-44E4-A7B4-6B03F6044605}" type="pres">
      <dgm:prSet presAssocID="{300D90D6-A8EC-46D5-9F79-13D63015F9DC}" presName="sibTrans" presStyleCnt="0"/>
      <dgm:spPr/>
    </dgm:pt>
    <dgm:pt modelId="{5C76D88C-3B45-4BC4-A7FB-E75CB34E78E6}" type="pres">
      <dgm:prSet presAssocID="{E4158E95-DB76-41D8-83A6-3E722144FE16}" presName="node" presStyleLbl="node1" presStyleIdx="3" presStyleCnt="6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  <dgm:pt modelId="{D2E16556-51DF-4325-A548-873D10786FEF}" type="pres">
      <dgm:prSet presAssocID="{9C53B4FC-AB7D-49AF-BC29-E4EC3B0731E1}" presName="sibTrans" presStyleCnt="0"/>
      <dgm:spPr/>
    </dgm:pt>
    <dgm:pt modelId="{953D37EA-DB20-4181-AE27-39D6E50B3BEB}" type="pres">
      <dgm:prSet presAssocID="{AB5B117E-1C69-4B6A-8FC0-F044B850758F}" presName="node" presStyleLbl="node1" presStyleIdx="4" presStyleCnt="6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  <dgm:pt modelId="{903413E2-2BC8-425C-AA52-2C1310C98350}" type="pres">
      <dgm:prSet presAssocID="{7579BC6E-3CD1-4CD3-A6E0-5031B323D6C7}" presName="sibTrans" presStyleCnt="0"/>
      <dgm:spPr/>
    </dgm:pt>
    <dgm:pt modelId="{12A14D41-3279-439A-9081-E49358AA037E}" type="pres">
      <dgm:prSet presAssocID="{F5ADBFD1-7109-4844-8A4A-02F2F28DF54A}" presName="node" presStyleLbl="node1" presStyleIdx="5" presStyleCnt="6">
        <dgm:presLayoutVars>
          <dgm:bulletEnabled val="1"/>
        </dgm:presLayoutVars>
      </dgm:prSet>
      <dgm:spPr>
        <a:prstGeom prst="snip1Rect">
          <a:avLst/>
        </a:prstGeom>
      </dgm:spPr>
      <dgm:t>
        <a:bodyPr/>
        <a:lstStyle/>
        <a:p>
          <a:endParaRPr lang="en-US"/>
        </a:p>
      </dgm:t>
    </dgm:pt>
  </dgm:ptLst>
  <dgm:cxnLst>
    <dgm:cxn modelId="{1367A5CA-85C9-4C49-8D6A-0C4DC8CA44A4}" srcId="{8F680F45-9CBD-41E6-953D-068D26B6C66B}" destId="{9BCC53D5-ED63-4A5F-BBF9-73A847D79A1E}" srcOrd="1" destOrd="0" parTransId="{14EC85E6-BB11-40EE-BDD4-57ED51E8B4AD}" sibTransId="{EBE6BFF6-8CF0-4BD3-B6FC-C64938087BD0}"/>
    <dgm:cxn modelId="{6AADD6F4-6ABC-46DD-B32B-9FBB6A3C4B20}" type="presOf" srcId="{A976F46F-671F-4A85-A3D4-224208811C01}" destId="{39068838-B7D6-4B47-9874-010A397AA833}" srcOrd="0" destOrd="0" presId="urn:microsoft.com/office/officeart/2005/8/layout/default"/>
    <dgm:cxn modelId="{6F7A4A50-B9CB-4536-9EC0-802676E52AD3}" type="presOf" srcId="{F5ADBFD1-7109-4844-8A4A-02F2F28DF54A}" destId="{12A14D41-3279-439A-9081-E49358AA037E}" srcOrd="0" destOrd="0" presId="urn:microsoft.com/office/officeart/2005/8/layout/default"/>
    <dgm:cxn modelId="{B7B56A62-987B-4546-9749-0D3A1534FD25}" srcId="{8F680F45-9CBD-41E6-953D-068D26B6C66B}" destId="{A976F46F-671F-4A85-A3D4-224208811C01}" srcOrd="0" destOrd="0" parTransId="{E901667B-D45F-4175-A44F-D67F86136276}" sibTransId="{330634EE-7915-4376-A796-C33CE289E659}"/>
    <dgm:cxn modelId="{7F94B3EB-3DDF-44F4-B638-89B46C52D04F}" srcId="{8F680F45-9CBD-41E6-953D-068D26B6C66B}" destId="{96547853-630B-4F2E-9056-50A3B21F48F7}" srcOrd="2" destOrd="0" parTransId="{002C78A6-4822-4ED9-9E7B-D5B024DB9FA6}" sibTransId="{300D90D6-A8EC-46D5-9F79-13D63015F9DC}"/>
    <dgm:cxn modelId="{09DA4B32-7DCE-42EF-9236-789E5B1D4F67}" srcId="{8F680F45-9CBD-41E6-953D-068D26B6C66B}" destId="{F5ADBFD1-7109-4844-8A4A-02F2F28DF54A}" srcOrd="5" destOrd="0" parTransId="{178CF44F-5AD7-4CC0-BEB7-023C3431F1DF}" sibTransId="{F1E0EC38-1FD6-425E-A7C0-8FD2B7BFB938}"/>
    <dgm:cxn modelId="{16B3F511-F235-457B-942D-5646DCE942F7}" srcId="{8F680F45-9CBD-41E6-953D-068D26B6C66B}" destId="{AB5B117E-1C69-4B6A-8FC0-F044B850758F}" srcOrd="4" destOrd="0" parTransId="{4E44E4B5-77B0-4DB9-BCD1-E57512FFB646}" sibTransId="{7579BC6E-3CD1-4CD3-A6E0-5031B323D6C7}"/>
    <dgm:cxn modelId="{EAF3BFEE-A3F8-4547-BFE6-540C3C8F025F}" type="presOf" srcId="{AB5B117E-1C69-4B6A-8FC0-F044B850758F}" destId="{953D37EA-DB20-4181-AE27-39D6E50B3BEB}" srcOrd="0" destOrd="0" presId="urn:microsoft.com/office/officeart/2005/8/layout/default"/>
    <dgm:cxn modelId="{EAB2AA45-9989-4638-8463-04F14470CEDD}" type="presOf" srcId="{96547853-630B-4F2E-9056-50A3B21F48F7}" destId="{FF6FCBD6-0FF6-4D16-87CC-3F1F628254D7}" srcOrd="0" destOrd="0" presId="urn:microsoft.com/office/officeart/2005/8/layout/default"/>
    <dgm:cxn modelId="{E7146977-4065-44AB-B3AD-FECEA234E705}" srcId="{8F680F45-9CBD-41E6-953D-068D26B6C66B}" destId="{E4158E95-DB76-41D8-83A6-3E722144FE16}" srcOrd="3" destOrd="0" parTransId="{ABB41F5B-CD6F-4689-8EA4-C56505C85990}" sibTransId="{9C53B4FC-AB7D-49AF-BC29-E4EC3B0731E1}"/>
    <dgm:cxn modelId="{8BEC2390-5249-4BFC-900C-2358211E7347}" type="presOf" srcId="{9BCC53D5-ED63-4A5F-BBF9-73A847D79A1E}" destId="{2E70C365-78A5-47A5-94AA-35535FCB95AE}" srcOrd="0" destOrd="0" presId="urn:microsoft.com/office/officeart/2005/8/layout/default"/>
    <dgm:cxn modelId="{C64776EE-5D33-490D-849D-8D46A04428F2}" type="presOf" srcId="{E4158E95-DB76-41D8-83A6-3E722144FE16}" destId="{5C76D88C-3B45-4BC4-A7FB-E75CB34E78E6}" srcOrd="0" destOrd="0" presId="urn:microsoft.com/office/officeart/2005/8/layout/default"/>
    <dgm:cxn modelId="{C92ED4F9-1FEF-480D-B3BC-4D78AFEE149E}" type="presOf" srcId="{8F680F45-9CBD-41E6-953D-068D26B6C66B}" destId="{666C35D1-40B5-4A19-8827-A361D5FEA348}" srcOrd="0" destOrd="0" presId="urn:microsoft.com/office/officeart/2005/8/layout/default"/>
    <dgm:cxn modelId="{CA65DA40-20DD-46C2-A747-42F05DF45768}" type="presParOf" srcId="{666C35D1-40B5-4A19-8827-A361D5FEA348}" destId="{39068838-B7D6-4B47-9874-010A397AA833}" srcOrd="0" destOrd="0" presId="urn:microsoft.com/office/officeart/2005/8/layout/default"/>
    <dgm:cxn modelId="{6CF2C905-5820-42EE-BDA0-E70A0D03CC1A}" type="presParOf" srcId="{666C35D1-40B5-4A19-8827-A361D5FEA348}" destId="{53609466-F3C2-4B02-AB42-89221FC7E2B1}" srcOrd="1" destOrd="0" presId="urn:microsoft.com/office/officeart/2005/8/layout/default"/>
    <dgm:cxn modelId="{302F293D-E355-4906-B656-D4AA207775BD}" type="presParOf" srcId="{666C35D1-40B5-4A19-8827-A361D5FEA348}" destId="{2E70C365-78A5-47A5-94AA-35535FCB95AE}" srcOrd="2" destOrd="0" presId="urn:microsoft.com/office/officeart/2005/8/layout/default"/>
    <dgm:cxn modelId="{7CF4108B-2BEC-4F2F-A9EE-CCC996ADE817}" type="presParOf" srcId="{666C35D1-40B5-4A19-8827-A361D5FEA348}" destId="{F6DC3D4E-76E6-4ECC-8ACF-19A8B226C699}" srcOrd="3" destOrd="0" presId="urn:microsoft.com/office/officeart/2005/8/layout/default"/>
    <dgm:cxn modelId="{F8DE257B-8A53-43C9-AFED-CE8C4D0D64A4}" type="presParOf" srcId="{666C35D1-40B5-4A19-8827-A361D5FEA348}" destId="{FF6FCBD6-0FF6-4D16-87CC-3F1F628254D7}" srcOrd="4" destOrd="0" presId="urn:microsoft.com/office/officeart/2005/8/layout/default"/>
    <dgm:cxn modelId="{169D365F-A946-41FB-B05E-31D357FAD5B9}" type="presParOf" srcId="{666C35D1-40B5-4A19-8827-A361D5FEA348}" destId="{1129823E-F9EF-44E4-A7B4-6B03F6044605}" srcOrd="5" destOrd="0" presId="urn:microsoft.com/office/officeart/2005/8/layout/default"/>
    <dgm:cxn modelId="{EAEA236D-DF0D-4228-87A4-BC205EC54110}" type="presParOf" srcId="{666C35D1-40B5-4A19-8827-A361D5FEA348}" destId="{5C76D88C-3B45-4BC4-A7FB-E75CB34E78E6}" srcOrd="6" destOrd="0" presId="urn:microsoft.com/office/officeart/2005/8/layout/default"/>
    <dgm:cxn modelId="{B692850C-CD21-4322-8C4E-D6A9764A9686}" type="presParOf" srcId="{666C35D1-40B5-4A19-8827-A361D5FEA348}" destId="{D2E16556-51DF-4325-A548-873D10786FEF}" srcOrd="7" destOrd="0" presId="urn:microsoft.com/office/officeart/2005/8/layout/default"/>
    <dgm:cxn modelId="{AD361FA4-311A-4888-8B9E-1B10AF98D173}" type="presParOf" srcId="{666C35D1-40B5-4A19-8827-A361D5FEA348}" destId="{953D37EA-DB20-4181-AE27-39D6E50B3BEB}" srcOrd="8" destOrd="0" presId="urn:microsoft.com/office/officeart/2005/8/layout/default"/>
    <dgm:cxn modelId="{7139A94F-3036-4C53-B008-CB75108F72E1}" type="presParOf" srcId="{666C35D1-40B5-4A19-8827-A361D5FEA348}" destId="{903413E2-2BC8-425C-AA52-2C1310C98350}" srcOrd="9" destOrd="0" presId="urn:microsoft.com/office/officeart/2005/8/layout/default"/>
    <dgm:cxn modelId="{94C28C3B-372F-428B-98C0-884AE6119D95}" type="presParOf" srcId="{666C35D1-40B5-4A19-8827-A361D5FEA348}" destId="{12A14D41-3279-439A-9081-E49358AA037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68838-B7D6-4B47-9874-010A397AA833}">
      <dsp:nvSpPr>
        <dsp:cNvPr id="0" name=""/>
        <dsp:cNvSpPr/>
      </dsp:nvSpPr>
      <dsp:spPr>
        <a:xfrm>
          <a:off x="0" y="362627"/>
          <a:ext cx="2085081" cy="1251049"/>
        </a:xfrm>
        <a:prstGeom prst="snip1Rect">
          <a:avLst/>
        </a:prstGeom>
        <a:solidFill>
          <a:srgbClr val="00A7E2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MARRIAGE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CEREMONEY</a:t>
          </a:r>
          <a:endParaRPr lang="en-US" sz="24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0" y="466883"/>
        <a:ext cx="1980825" cy="1146793"/>
      </dsp:txXfrm>
    </dsp:sp>
    <dsp:sp modelId="{2E70C365-78A5-47A5-94AA-35535FCB95AE}">
      <dsp:nvSpPr>
        <dsp:cNvPr id="0" name=""/>
        <dsp:cNvSpPr/>
      </dsp:nvSpPr>
      <dsp:spPr>
        <a:xfrm>
          <a:off x="2293590" y="362627"/>
          <a:ext cx="2085081" cy="1251049"/>
        </a:xfrm>
        <a:prstGeom prst="snip1Rect">
          <a:avLst/>
        </a:prstGeom>
        <a:solidFill>
          <a:srgbClr val="00A7E2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BIRTHDAY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PARTY</a:t>
          </a:r>
          <a:endParaRPr lang="en-US" sz="24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2293590" y="466883"/>
        <a:ext cx="1980825" cy="1146793"/>
      </dsp:txXfrm>
    </dsp:sp>
    <dsp:sp modelId="{FF6FCBD6-0FF6-4D16-87CC-3F1F628254D7}">
      <dsp:nvSpPr>
        <dsp:cNvPr id="0" name=""/>
        <dsp:cNvSpPr/>
      </dsp:nvSpPr>
      <dsp:spPr>
        <a:xfrm>
          <a:off x="4587180" y="362627"/>
          <a:ext cx="2085081" cy="1251049"/>
        </a:xfrm>
        <a:prstGeom prst="snip1Rect">
          <a:avLst/>
        </a:prstGeom>
        <a:solidFill>
          <a:srgbClr val="00A7E2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EVENT</a:t>
          </a:r>
          <a:endParaRPr lang="en-US" sz="28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587180" y="466883"/>
        <a:ext cx="1980825" cy="1146793"/>
      </dsp:txXfrm>
    </dsp:sp>
    <dsp:sp modelId="{5C76D88C-3B45-4BC4-A7FB-E75CB34E78E6}">
      <dsp:nvSpPr>
        <dsp:cNvPr id="0" name=""/>
        <dsp:cNvSpPr/>
      </dsp:nvSpPr>
      <dsp:spPr>
        <a:xfrm>
          <a:off x="0" y="1822185"/>
          <a:ext cx="2085081" cy="1251049"/>
        </a:xfrm>
        <a:prstGeom prst="snip1Rect">
          <a:avLst/>
        </a:prstGeom>
        <a:solidFill>
          <a:srgbClr val="00A7E2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CASUAL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PHOTOSHOOT</a:t>
          </a:r>
          <a:endParaRPr lang="en-US" sz="20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0" y="1926441"/>
        <a:ext cx="1980825" cy="1146793"/>
      </dsp:txXfrm>
    </dsp:sp>
    <dsp:sp modelId="{953D37EA-DB20-4181-AE27-39D6E50B3BEB}">
      <dsp:nvSpPr>
        <dsp:cNvPr id="0" name=""/>
        <dsp:cNvSpPr/>
      </dsp:nvSpPr>
      <dsp:spPr>
        <a:xfrm>
          <a:off x="2293590" y="1822185"/>
          <a:ext cx="2085081" cy="1251049"/>
        </a:xfrm>
        <a:prstGeom prst="snip1Rect">
          <a:avLst/>
        </a:prstGeom>
        <a:solidFill>
          <a:srgbClr val="00A7E2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TRIP</a:t>
          </a:r>
          <a:endParaRPr lang="en-US" sz="28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2293590" y="1926441"/>
        <a:ext cx="1980825" cy="1146793"/>
      </dsp:txXfrm>
    </dsp:sp>
    <dsp:sp modelId="{12A14D41-3279-439A-9081-E49358AA037E}">
      <dsp:nvSpPr>
        <dsp:cNvPr id="0" name=""/>
        <dsp:cNvSpPr/>
      </dsp:nvSpPr>
      <dsp:spPr>
        <a:xfrm>
          <a:off x="4587180" y="1822185"/>
          <a:ext cx="2085081" cy="1251049"/>
        </a:xfrm>
        <a:prstGeom prst="snip1Rect">
          <a:avLst/>
        </a:prstGeom>
        <a:solidFill>
          <a:srgbClr val="00A7E2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FUNCTION</a:t>
          </a:r>
          <a:endParaRPr lang="en-US" sz="28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587180" y="1926441"/>
        <a:ext cx="1980825" cy="1146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931FC-2538-4D14-BBC4-D050CB12717C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28994-8889-4499-AA77-94311E40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65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02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6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0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0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57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5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8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4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0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AFE0-2F91-4375-9DF4-CCD021E76EE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45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AFE0-2F91-4375-9DF4-CCD021E76EEF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F8AEF-8EE6-432A-9F81-C0CCFD21C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1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PowerPoint_Presentation1.ppt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Relationship Id="rId10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015435"/>
              </p:ext>
            </p:extLst>
          </p:nvPr>
        </p:nvGraphicFramePr>
        <p:xfrm>
          <a:off x="0" y="0"/>
          <a:ext cx="1219447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Presentation" r:id="rId4" imgW="6216481" imgH="3495925" progId="PowerPoint.Show.12">
                  <p:embed/>
                </p:oleObj>
              </mc:Choice>
              <mc:Fallback>
                <p:oleObj name="Presentation" r:id="rId4" imgW="6216481" imgH="34959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4473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49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10160"/>
            <a:ext cx="12192000" cy="6858000"/>
            <a:chOff x="0" y="10160"/>
            <a:chExt cx="12192000" cy="6858000"/>
          </a:xfrm>
        </p:grpSpPr>
        <p:grpSp>
          <p:nvGrpSpPr>
            <p:cNvPr id="18" name="Group 17"/>
            <p:cNvGrpSpPr/>
            <p:nvPr/>
          </p:nvGrpSpPr>
          <p:grpSpPr>
            <a:xfrm>
              <a:off x="0" y="10160"/>
              <a:ext cx="12192000" cy="6858000"/>
              <a:chOff x="0" y="10160"/>
              <a:chExt cx="12192000" cy="68580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0160"/>
                <a:ext cx="12192000" cy="6858000"/>
              </a:xfrm>
              <a:prstGeom prst="rect">
                <a:avLst/>
              </a:prstGeom>
              <a:solidFill>
                <a:srgbClr val="643AC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pc="3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  <p:sp>
            <p:nvSpPr>
              <p:cNvPr id="7" name="Right Triangle 6"/>
              <p:cNvSpPr/>
              <p:nvPr/>
            </p:nvSpPr>
            <p:spPr>
              <a:xfrm rot="16200000">
                <a:off x="8456676" y="3122676"/>
                <a:ext cx="3895344" cy="3575304"/>
              </a:xfrm>
              <a:prstGeom prst="rtTriangle">
                <a:avLst/>
              </a:prstGeom>
              <a:solidFill>
                <a:srgbClr val="FFD0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203436" y="3836288"/>
                <a:ext cx="1938528" cy="1938528"/>
              </a:xfrm>
              <a:prstGeom prst="ellipse">
                <a:avLst/>
              </a:prstGeom>
              <a:solidFill>
                <a:srgbClr val="FFD0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Graphic 12" descr="Lightbulb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660355" y="4293207"/>
                <a:ext cx="1024689" cy="1024689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614599" y="227330"/>
              <a:ext cx="61067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itchFamily="34" charset="0"/>
                </a:rPr>
                <a:t>SYSTEM OVERVIEW</a:t>
              </a:r>
              <a:endPara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14601" y="1627833"/>
            <a:ext cx="667895" cy="864158"/>
          </a:xfrm>
          <a:prstGeom prst="rect">
            <a:avLst/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4599" y="3667044"/>
            <a:ext cx="667895" cy="864158"/>
          </a:xfrm>
          <a:prstGeom prst="rect">
            <a:avLst/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4601" y="4675833"/>
            <a:ext cx="667895" cy="864158"/>
          </a:xfrm>
          <a:prstGeom prst="rect">
            <a:avLst/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4601" y="2643833"/>
            <a:ext cx="667895" cy="864158"/>
          </a:xfrm>
          <a:prstGeom prst="rect">
            <a:avLst/>
          </a:pr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361440" y="1627833"/>
            <a:ext cx="6959600" cy="3912158"/>
            <a:chOff x="1361440" y="1627833"/>
            <a:chExt cx="6959600" cy="3912158"/>
          </a:xfrm>
        </p:grpSpPr>
        <p:sp>
          <p:nvSpPr>
            <p:cNvPr id="35" name="Pentagon 34"/>
            <p:cNvSpPr/>
            <p:nvPr/>
          </p:nvSpPr>
          <p:spPr>
            <a:xfrm>
              <a:off x="1361440" y="1627833"/>
              <a:ext cx="6959600" cy="864158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entagon 35"/>
            <p:cNvSpPr/>
            <p:nvPr/>
          </p:nvSpPr>
          <p:spPr>
            <a:xfrm>
              <a:off x="1361440" y="2677104"/>
              <a:ext cx="6959600" cy="864158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entagon 36"/>
            <p:cNvSpPr/>
            <p:nvPr/>
          </p:nvSpPr>
          <p:spPr>
            <a:xfrm>
              <a:off x="1361440" y="3667044"/>
              <a:ext cx="6959600" cy="864158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entagon 37"/>
            <p:cNvSpPr/>
            <p:nvPr/>
          </p:nvSpPr>
          <p:spPr>
            <a:xfrm>
              <a:off x="1361440" y="4675833"/>
              <a:ext cx="6959600" cy="864158"/>
            </a:xfrm>
            <a:prstGeom prst="homePlat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03680" y="1737360"/>
              <a:ext cx="6329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The portal provides the facility to book a photographer online.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03680" y="2798354"/>
              <a:ext cx="6096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To book a photographer the customer will just have to register on the website.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03680" y="3775957"/>
              <a:ext cx="6096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The website consists a list of photography categories to choose from.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43052" y="4805552"/>
              <a:ext cx="6096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The aim of this portal is to provide a best photography in a easy way.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23030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itchFamily="34" charset="0"/>
                <a:buChar char="•"/>
              </a:pPr>
              <a:endParaRPr lang="en-US"/>
            </a:p>
          </p:txBody>
        </p:sp>
        <p:sp>
          <p:nvSpPr>
            <p:cNvPr id="5" name="Round Diagonal Corner Rectangle 4"/>
            <p:cNvSpPr/>
            <p:nvPr/>
          </p:nvSpPr>
          <p:spPr>
            <a:xfrm>
              <a:off x="0" y="0"/>
              <a:ext cx="12192000" cy="6858000"/>
            </a:xfrm>
            <a:prstGeom prst="round2DiagRect">
              <a:avLst/>
            </a:prstGeom>
            <a:gradFill flip="none" rotWithShape="1">
              <a:gsLst>
                <a:gs pos="0">
                  <a:srgbClr val="F09918">
                    <a:tint val="66000"/>
                    <a:satMod val="160000"/>
                  </a:srgbClr>
                </a:gs>
                <a:gs pos="50000">
                  <a:srgbClr val="F09918">
                    <a:tint val="44500"/>
                    <a:satMod val="160000"/>
                  </a:srgbClr>
                </a:gs>
                <a:gs pos="100000">
                  <a:srgbClr val="F09918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itchFamily="2" charset="2"/>
                <a:buChar char="Ø"/>
              </a:pP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078479" y="0"/>
            <a:ext cx="6400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     Existing System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838" y="1659285"/>
            <a:ext cx="10038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To book a photographer the customer has to visit different photo studios.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After the selection of the convincing photo studio the customer has to tell the requirements regarding the photography to the photographer.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 Then the customer is able to book a </a:t>
            </a:r>
            <a:r>
              <a:rPr lang="en-US" sz="3200" dirty="0" err="1" smtClean="0"/>
              <a:t>potographer</a:t>
            </a:r>
            <a:r>
              <a:rPr lang="en-US" sz="3200" dirty="0" smtClean="0"/>
              <a:t> by paying some money in advance.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477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747859" y="305774"/>
            <a:ext cx="6754277" cy="6318161"/>
            <a:chOff x="3496328" y="607445"/>
            <a:chExt cx="6254316" cy="5850482"/>
          </a:xfrm>
          <a:effectLst/>
        </p:grpSpPr>
        <p:sp>
          <p:nvSpPr>
            <p:cNvPr id="28" name="Oval 27"/>
            <p:cNvSpPr/>
            <p:nvPr/>
          </p:nvSpPr>
          <p:spPr>
            <a:xfrm>
              <a:off x="3775565" y="902640"/>
              <a:ext cx="5245101" cy="5245101"/>
            </a:xfrm>
            <a:prstGeom prst="ellipse">
              <a:avLst/>
            </a:prstGeom>
            <a:gradFill flip="none" rotWithShape="1">
              <a:gsLst>
                <a:gs pos="0">
                  <a:srgbClr val="D0D5D9"/>
                </a:gs>
                <a:gs pos="100000">
                  <a:srgbClr val="FFFFFF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558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Partial Circle 29"/>
            <p:cNvSpPr/>
            <p:nvPr/>
          </p:nvSpPr>
          <p:spPr>
            <a:xfrm>
              <a:off x="3496328" y="607445"/>
              <a:ext cx="5835492" cy="5835492"/>
            </a:xfrm>
            <a:prstGeom prst="pie">
              <a:avLst>
                <a:gd name="adj1" fmla="val 1666455"/>
                <a:gd name="adj2" fmla="val 5394915"/>
              </a:avLst>
            </a:prstGeom>
            <a:gradFill>
              <a:gsLst>
                <a:gs pos="0">
                  <a:srgbClr val="DF173E"/>
                </a:gs>
                <a:gs pos="100000">
                  <a:srgbClr val="EB1845"/>
                </a:gs>
              </a:gsLst>
              <a:lin ang="13500000" scaled="1"/>
            </a:gradFill>
            <a:ln>
              <a:noFill/>
            </a:ln>
            <a:effectLst>
              <a:outerShdw blurRad="317500" dist="38100" dir="8100000" algn="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7" name="Partial Circle 26"/>
            <p:cNvSpPr/>
            <p:nvPr/>
          </p:nvSpPr>
          <p:spPr>
            <a:xfrm>
              <a:off x="3496328" y="614935"/>
              <a:ext cx="5835492" cy="5835492"/>
            </a:xfrm>
            <a:prstGeom prst="pie">
              <a:avLst>
                <a:gd name="adj1" fmla="val 19792777"/>
                <a:gd name="adj2" fmla="val 1789850"/>
              </a:avLst>
            </a:prstGeom>
            <a:solidFill>
              <a:srgbClr val="00ABB5"/>
            </a:solidFill>
            <a:ln>
              <a:noFill/>
            </a:ln>
            <a:effectLst>
              <a:outerShdw blurRad="254000" dist="38100" dir="5400000" sx="103000" sy="103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9" name="Partial Circle 28"/>
            <p:cNvSpPr/>
            <p:nvPr/>
          </p:nvSpPr>
          <p:spPr>
            <a:xfrm>
              <a:off x="3496328" y="622435"/>
              <a:ext cx="5835492" cy="5835492"/>
            </a:xfrm>
            <a:prstGeom prst="pie">
              <a:avLst>
                <a:gd name="adj1" fmla="val 16188495"/>
                <a:gd name="adj2" fmla="val 19787704"/>
              </a:avLst>
            </a:prstGeom>
            <a:gradFill flip="none" rotWithShape="1">
              <a:gsLst>
                <a:gs pos="0">
                  <a:srgbClr val="FDB316"/>
                </a:gs>
                <a:gs pos="100000">
                  <a:srgbClr val="FED50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254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806274" y="2918359"/>
              <a:ext cx="1209122" cy="1209122"/>
            </a:xfrm>
            <a:prstGeom prst="ellipse">
              <a:avLst/>
            </a:prstGeom>
            <a:gradFill flip="none" rotWithShape="1">
              <a:gsLst>
                <a:gs pos="0">
                  <a:srgbClr val="D0D5D9"/>
                </a:gs>
                <a:gs pos="100000">
                  <a:srgbClr val="FFFFFF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330200" dist="38100" dir="2700000" sx="103000" sy="103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44495" y="3394181"/>
              <a:ext cx="2758191" cy="25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spc="300" dirty="0" smtClean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BASIC PROCESS</a:t>
              </a:r>
              <a:endParaRPr lang="en-IN" sz="1200" spc="3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44495" y="3293394"/>
              <a:ext cx="1836777" cy="23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IN" sz="1050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57207" y="2323475"/>
              <a:ext cx="299803" cy="2998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612981" y="1840651"/>
              <a:ext cx="299803" cy="2998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5073688" y="1485239"/>
              <a:ext cx="299803" cy="2998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4" name="Graphic 43" descr="Downward tren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6573963" y="2404384"/>
              <a:ext cx="504000" cy="504000"/>
            </a:xfrm>
            <a:prstGeom prst="rect">
              <a:avLst/>
            </a:prstGeom>
          </p:spPr>
        </p:pic>
        <p:pic>
          <p:nvPicPr>
            <p:cNvPr id="46" name="Graphic 45" descr="Upward trend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101321" y="3270920"/>
              <a:ext cx="504000" cy="504000"/>
            </a:xfrm>
            <a:prstGeom prst="rect">
              <a:avLst/>
            </a:prstGeom>
          </p:spPr>
        </p:pic>
        <p:pic>
          <p:nvPicPr>
            <p:cNvPr id="48" name="Graphic 47" descr="Bar chart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6573963" y="4171828"/>
              <a:ext cx="504000" cy="5040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6537914" y="1236687"/>
              <a:ext cx="2038662" cy="24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CUSTOMER</a:t>
              </a:r>
              <a:endParaRPr lang="en-IN" sz="1100" spc="3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711982" y="2931305"/>
              <a:ext cx="2038662" cy="24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WEBSITE</a:t>
              </a:r>
              <a:endParaRPr lang="en-IN" sz="1100" spc="3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73963" y="4745196"/>
              <a:ext cx="2038662" cy="24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spc="300" dirty="0" smtClean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PHOTOGRAPHER</a:t>
              </a:r>
              <a:endParaRPr lang="en-IN" sz="1100" spc="3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25447" y="1496205"/>
              <a:ext cx="1610393" cy="555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The customer would give the booking request on the website.</a:t>
              </a:r>
              <a:endParaRPr lang="en-IN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11982" y="3192915"/>
              <a:ext cx="1587924" cy="71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The order request would </a:t>
              </a:r>
              <a:r>
                <a:rPr lang="en-US" sz="11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be sent </a:t>
              </a:r>
              <a:r>
                <a:rPr lang="en-US" sz="11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to the </a:t>
              </a:r>
              <a:r>
                <a:rPr lang="en-US" sz="1100" dirty="0" smtClean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photographer through the website.</a:t>
              </a:r>
              <a:endParaRPr lang="en-IN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59360" y="5006806"/>
              <a:ext cx="1587924" cy="8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The photographer will follow the order request and give service to the customer</a:t>
              </a:r>
              <a:r>
                <a:rPr lang="en-US" sz="1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</a:p>
            <a:p>
              <a:pPr algn="just"/>
              <a:endParaRPr lang="en-IN" sz="1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7960745" y="775527"/>
            <a:ext cx="2969192" cy="2698105"/>
            <a:chOff x="709551" y="3833813"/>
            <a:chExt cx="2117887" cy="1692204"/>
          </a:xfrm>
        </p:grpSpPr>
        <p:sp>
          <p:nvSpPr>
            <p:cNvPr id="30" name="Rectangle 29"/>
            <p:cNvSpPr/>
            <p:nvPr/>
          </p:nvSpPr>
          <p:spPr>
            <a:xfrm>
              <a:off x="828673" y="4243388"/>
              <a:ext cx="440415" cy="3857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81073" y="4395788"/>
              <a:ext cx="477324" cy="3476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9551" y="4515862"/>
              <a:ext cx="421365" cy="3476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51299" y="3833813"/>
              <a:ext cx="1097637" cy="1029711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71378" y="4395788"/>
              <a:ext cx="856060" cy="73768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78344" y="4788335"/>
              <a:ext cx="856060" cy="73768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2373" y="4781551"/>
            <a:ext cx="2075437" cy="1885950"/>
            <a:chOff x="709551" y="3833813"/>
            <a:chExt cx="2117887" cy="1692204"/>
          </a:xfrm>
        </p:grpSpPr>
        <p:sp>
          <p:nvSpPr>
            <p:cNvPr id="20" name="Rectangle 19"/>
            <p:cNvSpPr/>
            <p:nvPr/>
          </p:nvSpPr>
          <p:spPr>
            <a:xfrm>
              <a:off x="828673" y="4243388"/>
              <a:ext cx="440415" cy="3857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073" y="4395788"/>
              <a:ext cx="477324" cy="3476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9551" y="4515862"/>
              <a:ext cx="421365" cy="3476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51299" y="3833813"/>
              <a:ext cx="1097637" cy="1029711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71378" y="4395788"/>
              <a:ext cx="856060" cy="73768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78344" y="4788335"/>
              <a:ext cx="856060" cy="73768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26936" y="3888967"/>
            <a:ext cx="2969192" cy="2698105"/>
            <a:chOff x="709551" y="3833813"/>
            <a:chExt cx="2117887" cy="1692204"/>
          </a:xfrm>
        </p:grpSpPr>
        <p:sp>
          <p:nvSpPr>
            <p:cNvPr id="38" name="Rectangle 37"/>
            <p:cNvSpPr/>
            <p:nvPr/>
          </p:nvSpPr>
          <p:spPr>
            <a:xfrm>
              <a:off x="828673" y="4243388"/>
              <a:ext cx="440415" cy="3857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81073" y="4395788"/>
              <a:ext cx="477324" cy="3476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9551" y="4515862"/>
              <a:ext cx="421365" cy="34766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51299" y="3833813"/>
              <a:ext cx="1097637" cy="1029711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71378" y="4395788"/>
              <a:ext cx="856060" cy="73768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78344" y="4788335"/>
              <a:ext cx="856060" cy="737682"/>
            </a:xfrm>
            <a:prstGeom prst="rect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L-Shape 7"/>
          <p:cNvSpPr/>
          <p:nvPr/>
        </p:nvSpPr>
        <p:spPr>
          <a:xfrm>
            <a:off x="4829175" y="2471738"/>
            <a:ext cx="857250" cy="3221548"/>
          </a:xfrm>
          <a:prstGeom prst="corner">
            <a:avLst>
              <a:gd name="adj1" fmla="val 10440"/>
              <a:gd name="adj2" fmla="val 11538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-Shape 8"/>
          <p:cNvSpPr/>
          <p:nvPr/>
        </p:nvSpPr>
        <p:spPr>
          <a:xfrm flipH="1" flipV="1">
            <a:off x="11260933" y="2471738"/>
            <a:ext cx="857250" cy="3221548"/>
          </a:xfrm>
          <a:prstGeom prst="corner">
            <a:avLst>
              <a:gd name="adj1" fmla="val 10440"/>
              <a:gd name="adj2" fmla="val 11538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2"/>
          <p:cNvSpPr/>
          <p:nvPr/>
        </p:nvSpPr>
        <p:spPr>
          <a:xfrm flipH="1" flipV="1">
            <a:off x="828675" y="0"/>
            <a:ext cx="11363324" cy="6858000"/>
          </a:xfrm>
          <a:custGeom>
            <a:avLst/>
            <a:gdLst>
              <a:gd name="connsiteX0" fmla="*/ 0 w 5400675"/>
              <a:gd name="connsiteY0" fmla="*/ 0 h 6858000"/>
              <a:gd name="connsiteX1" fmla="*/ 5400675 w 5400675"/>
              <a:gd name="connsiteY1" fmla="*/ 0 h 6858000"/>
              <a:gd name="connsiteX2" fmla="*/ 5400675 w 5400675"/>
              <a:gd name="connsiteY2" fmla="*/ 6858000 h 6858000"/>
              <a:gd name="connsiteX3" fmla="*/ 0 w 5400675"/>
              <a:gd name="connsiteY3" fmla="*/ 6858000 h 6858000"/>
              <a:gd name="connsiteX4" fmla="*/ 0 w 5400675"/>
              <a:gd name="connsiteY4" fmla="*/ 0 h 6858000"/>
              <a:gd name="connsiteX0" fmla="*/ 0 w 5400675"/>
              <a:gd name="connsiteY0" fmla="*/ 0 h 6858000"/>
              <a:gd name="connsiteX1" fmla="*/ 5400675 w 5400675"/>
              <a:gd name="connsiteY1" fmla="*/ 0 h 6858000"/>
              <a:gd name="connsiteX2" fmla="*/ 2185987 w 5400675"/>
              <a:gd name="connsiteY2" fmla="*/ 6858000 h 6858000"/>
              <a:gd name="connsiteX3" fmla="*/ 0 w 5400675"/>
              <a:gd name="connsiteY3" fmla="*/ 6858000 h 6858000"/>
              <a:gd name="connsiteX4" fmla="*/ 0 w 5400675"/>
              <a:gd name="connsiteY4" fmla="*/ 0 h 6858000"/>
              <a:gd name="connsiteX0" fmla="*/ 0 w 5400675"/>
              <a:gd name="connsiteY0" fmla="*/ 0 h 6858000"/>
              <a:gd name="connsiteX1" fmla="*/ 5400675 w 5400675"/>
              <a:gd name="connsiteY1" fmla="*/ 0 h 6858000"/>
              <a:gd name="connsiteX2" fmla="*/ 3019611 w 5400675"/>
              <a:gd name="connsiteY2" fmla="*/ 6843712 h 6858000"/>
              <a:gd name="connsiteX3" fmla="*/ 0 w 5400675"/>
              <a:gd name="connsiteY3" fmla="*/ 6858000 h 6858000"/>
              <a:gd name="connsiteX4" fmla="*/ 0 w 5400675"/>
              <a:gd name="connsiteY4" fmla="*/ 0 h 6858000"/>
              <a:gd name="connsiteX0" fmla="*/ 0 w 5400675"/>
              <a:gd name="connsiteY0" fmla="*/ 0 h 6858000"/>
              <a:gd name="connsiteX1" fmla="*/ 5400675 w 5400675"/>
              <a:gd name="connsiteY1" fmla="*/ 0 h 6858000"/>
              <a:gd name="connsiteX2" fmla="*/ 2994850 w 5400675"/>
              <a:gd name="connsiteY2" fmla="*/ 6858000 h 6858000"/>
              <a:gd name="connsiteX3" fmla="*/ 0 w 5400675"/>
              <a:gd name="connsiteY3" fmla="*/ 6858000 h 6858000"/>
              <a:gd name="connsiteX4" fmla="*/ 0 w 5400675"/>
              <a:gd name="connsiteY4" fmla="*/ 0 h 6858000"/>
              <a:gd name="connsiteX0" fmla="*/ 0 w 5400675"/>
              <a:gd name="connsiteY0" fmla="*/ 0 h 6858000"/>
              <a:gd name="connsiteX1" fmla="*/ 5400675 w 5400675"/>
              <a:gd name="connsiteY1" fmla="*/ 0 h 6858000"/>
              <a:gd name="connsiteX2" fmla="*/ 3019611 w 5400675"/>
              <a:gd name="connsiteY2" fmla="*/ 6858000 h 6858000"/>
              <a:gd name="connsiteX3" fmla="*/ 0 w 5400675"/>
              <a:gd name="connsiteY3" fmla="*/ 6858000 h 6858000"/>
              <a:gd name="connsiteX4" fmla="*/ 0 w 54006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675" h="6858000">
                <a:moveTo>
                  <a:pt x="0" y="0"/>
                </a:moveTo>
                <a:lnTo>
                  <a:pt x="5400675" y="0"/>
                </a:lnTo>
                <a:lnTo>
                  <a:pt x="301961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5829300" cy="6858000"/>
          </a:xfrm>
          <a:custGeom>
            <a:avLst/>
            <a:gdLst>
              <a:gd name="connsiteX0" fmla="*/ 0 w 5400675"/>
              <a:gd name="connsiteY0" fmla="*/ 0 h 6858000"/>
              <a:gd name="connsiteX1" fmla="*/ 5400675 w 5400675"/>
              <a:gd name="connsiteY1" fmla="*/ 0 h 6858000"/>
              <a:gd name="connsiteX2" fmla="*/ 5400675 w 5400675"/>
              <a:gd name="connsiteY2" fmla="*/ 6858000 h 6858000"/>
              <a:gd name="connsiteX3" fmla="*/ 0 w 5400675"/>
              <a:gd name="connsiteY3" fmla="*/ 6858000 h 6858000"/>
              <a:gd name="connsiteX4" fmla="*/ 0 w 5400675"/>
              <a:gd name="connsiteY4" fmla="*/ 0 h 6858000"/>
              <a:gd name="connsiteX0" fmla="*/ 0 w 5400675"/>
              <a:gd name="connsiteY0" fmla="*/ 0 h 6858000"/>
              <a:gd name="connsiteX1" fmla="*/ 5400675 w 5400675"/>
              <a:gd name="connsiteY1" fmla="*/ 0 h 6858000"/>
              <a:gd name="connsiteX2" fmla="*/ 2185987 w 5400675"/>
              <a:gd name="connsiteY2" fmla="*/ 6858000 h 6858000"/>
              <a:gd name="connsiteX3" fmla="*/ 0 w 5400675"/>
              <a:gd name="connsiteY3" fmla="*/ 6858000 h 6858000"/>
              <a:gd name="connsiteX4" fmla="*/ 0 w 54006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675" h="6858000">
                <a:moveTo>
                  <a:pt x="0" y="0"/>
                </a:moveTo>
                <a:lnTo>
                  <a:pt x="5400675" y="0"/>
                </a:lnTo>
                <a:lnTo>
                  <a:pt x="218598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91C4"/>
              </a:gs>
              <a:gs pos="74000">
                <a:srgbClr val="58C1E2"/>
              </a:gs>
              <a:gs pos="83000">
                <a:srgbClr val="52BEE0"/>
              </a:gs>
              <a:gs pos="100000">
                <a:srgbClr val="00B0F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5022924"/>
              </p:ext>
            </p:extLst>
          </p:nvPr>
        </p:nvGraphicFramePr>
        <p:xfrm>
          <a:off x="4829175" y="2563118"/>
          <a:ext cx="6672262" cy="343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9366" y="1185862"/>
            <a:ext cx="292179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PHOTO</a:t>
            </a:r>
            <a:r>
              <a:rPr lang="en-IN" sz="1100" b="1" dirty="0" smtClean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&amp;</a:t>
            </a:r>
            <a:r>
              <a:rPr lang="en-IN" sz="1600" b="1" dirty="0" smtClean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</a:t>
            </a:r>
            <a:endParaRPr lang="en-IN" sz="4400" b="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sz="3600" b="1" dirty="0" smtClean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GRAPHY </a:t>
            </a:r>
            <a:endParaRPr lang="en-IN" sz="3600" b="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IN" sz="3600" b="1" dirty="0" smtClean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CATEGORIES</a:t>
            </a:r>
            <a:endParaRPr lang="en-IN" sz="3600" b="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flipV="1">
            <a:off x="7147321" y="0"/>
            <a:ext cx="5044680" cy="6858000"/>
          </a:xfrm>
          <a:prstGeom prst="triangle">
            <a:avLst>
              <a:gd name="adj" fmla="val 100000"/>
            </a:avLst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-Shape 4"/>
          <p:cNvSpPr/>
          <p:nvPr/>
        </p:nvSpPr>
        <p:spPr>
          <a:xfrm>
            <a:off x="385763" y="1185863"/>
            <a:ext cx="857250" cy="2071687"/>
          </a:xfrm>
          <a:prstGeom prst="corner">
            <a:avLst>
              <a:gd name="adj1" fmla="val 10440"/>
              <a:gd name="adj2" fmla="val 115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/>
          <p:cNvSpPr/>
          <p:nvPr/>
        </p:nvSpPr>
        <p:spPr>
          <a:xfrm flipH="1" flipV="1">
            <a:off x="2878931" y="1185863"/>
            <a:ext cx="857250" cy="2071687"/>
          </a:xfrm>
          <a:prstGeom prst="corner">
            <a:avLst>
              <a:gd name="adj1" fmla="val 10440"/>
              <a:gd name="adj2" fmla="val 115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Isosceles Triangle 35"/>
          <p:cNvSpPr/>
          <p:nvPr/>
        </p:nvSpPr>
        <p:spPr>
          <a:xfrm flipV="1">
            <a:off x="-1" y="0"/>
            <a:ext cx="4829176" cy="113583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7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72ED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Snip Diagonal Corner Rectangle 11"/>
            <p:cNvSpPr/>
            <p:nvPr/>
          </p:nvSpPr>
          <p:spPr>
            <a:xfrm>
              <a:off x="0" y="0"/>
              <a:ext cx="12192000" cy="6858000"/>
            </a:xfrm>
            <a:prstGeom prst="snip2Diag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42080" y="101600"/>
            <a:ext cx="460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Customer’s Part</a:t>
            </a:r>
            <a:endParaRPr lang="en-US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9120" y="1127760"/>
            <a:ext cx="9052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fornian FB" pitchFamily="18" charset="0"/>
              </a:rPr>
              <a:t>Customer will login to the website.</a:t>
            </a:r>
          </a:p>
          <a:p>
            <a:pPr marL="457200" indent="-457200">
              <a:buAutoNum type="arabicPeriod"/>
            </a:pPr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fornian FB" pitchFamily="18" charset="0"/>
              </a:rPr>
              <a:t>Customer will choose the required photography category or search.</a:t>
            </a:r>
          </a:p>
          <a:p>
            <a:pPr marL="457200" indent="-457200">
              <a:buAutoNum type="arabicPeriod"/>
            </a:pPr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fornian FB" pitchFamily="18" charset="0"/>
              </a:rPr>
              <a:t>A list of photographer and their charge will be displayed.</a:t>
            </a:r>
          </a:p>
          <a:p>
            <a:pPr marL="457200" indent="-457200">
              <a:buAutoNum type="arabicPeriod"/>
            </a:pPr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fornian FB" pitchFamily="18" charset="0"/>
              </a:rPr>
              <a:t>Customer will select a photographer by their choice.</a:t>
            </a:r>
          </a:p>
          <a:p>
            <a:pPr marL="457200" indent="-457200">
              <a:buAutoNum type="arabicPeriod"/>
            </a:pPr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fornian FB" pitchFamily="18" charset="0"/>
              </a:rPr>
              <a:t>The customer will enter the location and full accurate address where he/she want to get  the service.</a:t>
            </a:r>
          </a:p>
          <a:p>
            <a:pPr marL="457200" indent="-457200">
              <a:buAutoNum type="arabicPeriod"/>
            </a:pPr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fornian FB" pitchFamily="18" charset="0"/>
              </a:rPr>
              <a:t>The customer choose a payment method and his/her booking will be confirmed.</a:t>
            </a:r>
          </a:p>
          <a:p>
            <a:pPr marL="457200" indent="-457200">
              <a:buAutoNum type="arabicPeriod"/>
            </a:pPr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fornian FB" pitchFamily="18" charset="0"/>
              </a:rPr>
              <a:t>After getting the service the customer will rate and review the service.</a:t>
            </a:r>
            <a:endParaRPr lang="en-US" sz="2800" b="1" dirty="0">
              <a:solidFill>
                <a:schemeClr val="accent1">
                  <a:lumMod val="20000"/>
                  <a:lumOff val="80000"/>
                </a:schemeClr>
              </a:solidFill>
              <a:latin typeface="Californian FB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994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19705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414FC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Ø"/>
              </a:pPr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" name="Right Triangle 1"/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gradFill flip="none"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itchFamily="2" charset="2"/>
                <a:buChar char="Ø"/>
              </a:pPr>
              <a:endParaRPr 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64640" y="1086505"/>
            <a:ext cx="90627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The problem of going to places and searching for a good photographer is solved which saves time and effort.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Book Antiqu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Now anybody can book a photographer from anywhere.</a:t>
            </a:r>
          </a:p>
          <a:p>
            <a:endParaRPr 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Book Antiqu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The bargaining issues would also be solved.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Book Antiqu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The every thing regarding photography will be available on one platform.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Book Antiqu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itchFamily="18" charset="0"/>
              </a:rPr>
              <a:t>The earning of photographers would increase.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4320" y="615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Problem solved</a:t>
            </a:r>
            <a:endParaRPr lang="en-US" sz="4400" b="1" i="1" u="sng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1" name="4-Point Star 10"/>
          <p:cNvSpPr/>
          <p:nvPr/>
        </p:nvSpPr>
        <p:spPr>
          <a:xfrm rot="2979677">
            <a:off x="-220870" y="629702"/>
            <a:ext cx="8610379" cy="6511863"/>
          </a:xfrm>
          <a:prstGeom prst="star4">
            <a:avLst>
              <a:gd name="adj" fmla="val 4705"/>
            </a:avLst>
          </a:prstGeom>
          <a:gradFill flip="none" rotWithShape="1">
            <a:gsLst>
              <a:gs pos="0">
                <a:srgbClr val="B414FC">
                  <a:shade val="30000"/>
                  <a:satMod val="115000"/>
                </a:srgbClr>
              </a:gs>
              <a:gs pos="50000">
                <a:srgbClr val="B414FC">
                  <a:shade val="67500"/>
                  <a:satMod val="115000"/>
                </a:srgbClr>
              </a:gs>
              <a:gs pos="100000">
                <a:srgbClr val="B414FC">
                  <a:shade val="100000"/>
                  <a:satMod val="115000"/>
                </a:srgbClr>
              </a:gs>
            </a:gsLst>
            <a:lin ang="5400000" scaled="1"/>
            <a:tileRect/>
          </a:gra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PhotoChroma\Project ERDiagram (1)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PhotoChroma\Project\desig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416560" y="152400"/>
            <a:ext cx="1320800" cy="111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81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1163</TotalTime>
  <Words>315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Theme1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USER</cp:lastModifiedBy>
  <cp:revision>77</cp:revision>
  <dcterms:created xsi:type="dcterms:W3CDTF">2017-02-11T15:38:20Z</dcterms:created>
  <dcterms:modified xsi:type="dcterms:W3CDTF">2018-12-06T17:27:10Z</dcterms:modified>
</cp:coreProperties>
</file>