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A33CD4-AB6C-42D8-A3AE-14D8D2A78991}"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2741847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33CD4-AB6C-42D8-A3AE-14D8D2A78991}"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1053628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33CD4-AB6C-42D8-A3AE-14D8D2A78991}"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234993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A33CD4-AB6C-42D8-A3AE-14D8D2A78991}"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67577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1A33CD4-AB6C-42D8-A3AE-14D8D2A78991}"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2702582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A33CD4-AB6C-42D8-A3AE-14D8D2A78991}"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235240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A33CD4-AB6C-42D8-A3AE-14D8D2A78991}" type="datetimeFigureOut">
              <a:rPr lang="en-US" smtClean="0"/>
              <a:t>12/22/2022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233254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A33CD4-AB6C-42D8-A3AE-14D8D2A78991}" type="datetimeFigureOut">
              <a:rPr lang="en-US" smtClean="0"/>
              <a:t>12/22/2022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1958243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A33CD4-AB6C-42D8-A3AE-14D8D2A78991}" type="datetimeFigureOut">
              <a:rPr lang="en-US" smtClean="0"/>
              <a:t>12/22/2022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1764073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A33CD4-AB6C-42D8-A3AE-14D8D2A78991}"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414213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1A33CD4-AB6C-42D8-A3AE-14D8D2A78991}" type="datetimeFigureOut">
              <a:rPr lang="en-US" smtClean="0"/>
              <a:t>12/22/2022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A7652-AD92-4D65-99BE-4EF9E4AF89E1}" type="slidenum">
              <a:rPr lang="en-US" smtClean="0"/>
              <a:t>‹#›</a:t>
            </a:fld>
            <a:endParaRPr lang="en-US"/>
          </a:p>
        </p:txBody>
      </p:sp>
    </p:spTree>
    <p:extLst>
      <p:ext uri="{BB962C8B-B14F-4D97-AF65-F5344CB8AC3E}">
        <p14:creationId xmlns:p14="http://schemas.microsoft.com/office/powerpoint/2010/main" val="1107446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33CD4-AB6C-42D8-A3AE-14D8D2A78991}" type="datetimeFigureOut">
              <a:rPr lang="en-US" smtClean="0"/>
              <a:t>12/22/2022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DA7652-AD92-4D65-99BE-4EF9E4AF89E1}" type="slidenum">
              <a:rPr lang="en-US" smtClean="0"/>
              <a:t>‹#›</a:t>
            </a:fld>
            <a:endParaRPr lang="en-US"/>
          </a:p>
        </p:txBody>
      </p:sp>
    </p:spTree>
    <p:extLst>
      <p:ext uri="{BB962C8B-B14F-4D97-AF65-F5344CB8AC3E}">
        <p14:creationId xmlns:p14="http://schemas.microsoft.com/office/powerpoint/2010/main" val="4137441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4" Type="http://schemas.openxmlformats.org/officeDocument/2006/relationships/hyperlink" Target="https://www.codewithc.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00" b="1" dirty="0"/>
              <a:t>PURBANCHAL UNIVERSITY SCHOOL OF SCIENCE AND</a:t>
            </a:r>
            <a:r>
              <a:rPr lang="en-US" sz="2800" dirty="0"/>
              <a:t> </a:t>
            </a:r>
            <a:r>
              <a:rPr lang="en-US" sz="2800" b="1" dirty="0"/>
              <a:t>TECHNOLOGY (PUSAT)</a:t>
            </a:r>
            <a:r>
              <a:rPr lang="en-US" dirty="0"/>
              <a:t/>
            </a:r>
            <a:br>
              <a:rPr lang="en-US" dirty="0"/>
            </a:br>
            <a:endParaRPr lang="en-US" dirty="0"/>
          </a:p>
        </p:txBody>
      </p:sp>
      <p:sp>
        <p:nvSpPr>
          <p:cNvPr id="3" name="Subtitle 2"/>
          <p:cNvSpPr>
            <a:spLocks noGrp="1"/>
          </p:cNvSpPr>
          <p:nvPr>
            <p:ph type="subTitle" idx="1"/>
          </p:nvPr>
        </p:nvSpPr>
        <p:spPr/>
        <p:txBody>
          <a:bodyPr>
            <a:normAutofit fontScale="85000" lnSpcReduction="20000"/>
          </a:bodyPr>
          <a:lstStyle/>
          <a:p>
            <a:r>
              <a:rPr lang="en-US" b="1" dirty="0"/>
              <a:t>A PROJECT </a:t>
            </a:r>
            <a:r>
              <a:rPr lang="en-US" b="1" dirty="0" smtClean="0"/>
              <a:t>REPORT ON QUIZ </a:t>
            </a:r>
            <a:r>
              <a:rPr lang="en-US" b="1" dirty="0"/>
              <a:t>GAME IN “C</a:t>
            </a:r>
            <a:r>
              <a:rPr lang="en-US" b="1" dirty="0" smtClean="0"/>
              <a:t>”</a:t>
            </a:r>
            <a:endParaRPr lang="en-US" dirty="0" smtClean="0"/>
          </a:p>
          <a:p>
            <a:r>
              <a:rPr lang="en-US" dirty="0"/>
              <a:t>	</a:t>
            </a:r>
            <a:r>
              <a:rPr lang="en-US" dirty="0" smtClean="0"/>
              <a:t>					</a:t>
            </a:r>
            <a:r>
              <a:rPr lang="en-US" sz="2000" b="1" dirty="0" smtClean="0"/>
              <a:t>Prepared by :</a:t>
            </a:r>
          </a:p>
          <a:p>
            <a:r>
              <a:rPr lang="en-US" sz="2000" b="1" dirty="0"/>
              <a:t>	</a:t>
            </a:r>
            <a:r>
              <a:rPr lang="en-US" sz="2000" b="1" dirty="0" smtClean="0"/>
              <a:t>					Kaushal Raj </a:t>
            </a:r>
            <a:r>
              <a:rPr lang="en-US" sz="2000" b="1" dirty="0" err="1" smtClean="0"/>
              <a:t>Trital</a:t>
            </a:r>
            <a:endParaRPr lang="en-US" sz="2000" b="1" dirty="0" smtClean="0"/>
          </a:p>
          <a:p>
            <a:r>
              <a:rPr lang="en-US" sz="2000" b="1" dirty="0"/>
              <a:t>	</a:t>
            </a:r>
            <a:r>
              <a:rPr lang="en-US" sz="2000" b="1" dirty="0" smtClean="0"/>
              <a:t>				          Karan </a:t>
            </a:r>
            <a:r>
              <a:rPr lang="en-US" sz="2000" b="1" dirty="0" err="1" smtClean="0"/>
              <a:t>Kattel</a:t>
            </a:r>
            <a:endParaRPr lang="en-US" sz="2000" b="1" dirty="0" smtClean="0"/>
          </a:p>
          <a:p>
            <a:r>
              <a:rPr lang="en-US" sz="2000" b="1" dirty="0" smtClean="0"/>
              <a:t>					              </a:t>
            </a:r>
            <a:r>
              <a:rPr lang="en-US" sz="2000" b="1" dirty="0" err="1" smtClean="0"/>
              <a:t>Md</a:t>
            </a:r>
            <a:r>
              <a:rPr lang="en-US" sz="2000" b="1" dirty="0" smtClean="0"/>
              <a:t> </a:t>
            </a:r>
            <a:r>
              <a:rPr lang="en-US" sz="2000" b="1" dirty="0" err="1" smtClean="0"/>
              <a:t>Firoj</a:t>
            </a:r>
            <a:r>
              <a:rPr lang="en-US" sz="2000" b="1" dirty="0" smtClean="0"/>
              <a:t> Miya</a:t>
            </a:r>
            <a:endParaRPr lang="en-US" dirty="0"/>
          </a:p>
        </p:txBody>
      </p:sp>
      <p:pic>
        <p:nvPicPr>
          <p:cNvPr id="4" name="image3.png"/>
          <p:cNvPicPr/>
          <p:nvPr/>
        </p:nvPicPr>
        <p:blipFill>
          <a:blip r:embed="rId2"/>
          <a:srcRect/>
          <a:stretch>
            <a:fillRect/>
          </a:stretch>
        </p:blipFill>
        <p:spPr>
          <a:xfrm>
            <a:off x="5124450" y="179614"/>
            <a:ext cx="1943100" cy="1447800"/>
          </a:xfrm>
          <a:prstGeom prst="rect">
            <a:avLst/>
          </a:prstGeom>
          <a:ln/>
        </p:spPr>
      </p:pic>
    </p:spTree>
    <p:extLst>
      <p:ext uri="{BB962C8B-B14F-4D97-AF65-F5344CB8AC3E}">
        <p14:creationId xmlns:p14="http://schemas.microsoft.com/office/powerpoint/2010/main" val="316937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66577"/>
            <a:ext cx="10515600" cy="695824"/>
          </a:xfrm>
        </p:spPr>
        <p:txBody>
          <a:bodyPr>
            <a:normAutofit fontScale="90000"/>
          </a:bodyPr>
          <a:lstStyle/>
          <a:p>
            <a:r>
              <a:rPr lang="en-US" dirty="0"/>
              <a:t>If you correct 2 out of 3 you are eligible for play next money making game :</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8349343" cy="2705239"/>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4776560"/>
            <a:ext cx="7783286" cy="2081440"/>
          </a:xfrm>
          <a:prstGeom prst="rect">
            <a:avLst/>
          </a:prstGeom>
        </p:spPr>
      </p:pic>
    </p:spTree>
    <p:extLst>
      <p:ext uri="{BB962C8B-B14F-4D97-AF65-F5344CB8AC3E}">
        <p14:creationId xmlns:p14="http://schemas.microsoft.com/office/powerpoint/2010/main" val="1407317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final result is:</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295401" y="1959430"/>
            <a:ext cx="9514114" cy="2756276"/>
          </a:xfrm>
          <a:prstGeom prst="rect">
            <a:avLst/>
          </a:prstGeom>
        </p:spPr>
      </p:pic>
    </p:spTree>
    <p:extLst>
      <p:ext uri="{BB962C8B-B14F-4D97-AF65-F5344CB8AC3E}">
        <p14:creationId xmlns:p14="http://schemas.microsoft.com/office/powerpoint/2010/main" val="1839091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3560"/>
          </a:xfrm>
        </p:spPr>
        <p:txBody>
          <a:bodyPr>
            <a:normAutofit fontScale="90000"/>
          </a:bodyPr>
          <a:lstStyle/>
          <a:p>
            <a:r>
              <a:rPr lang="en-US" dirty="0"/>
              <a:t>If you enter ‘V’ on first screen:</a:t>
            </a:r>
            <a:br>
              <a:rPr lang="en-US" dirty="0"/>
            </a:b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07571" y="1872343"/>
            <a:ext cx="10352315" cy="3198981"/>
          </a:xfrm>
          <a:prstGeom prst="rect">
            <a:avLst/>
          </a:prstGeom>
        </p:spPr>
      </p:pic>
    </p:spTree>
    <p:extLst>
      <p:ext uri="{BB962C8B-B14F-4D97-AF65-F5344CB8AC3E}">
        <p14:creationId xmlns:p14="http://schemas.microsoft.com/office/powerpoint/2010/main" val="402512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fontScale="90000"/>
          </a:bodyPr>
          <a:lstStyle/>
          <a:p>
            <a:r>
              <a:rPr lang="en-US" dirty="0"/>
              <a:t>If you enter ‘H’ for help on first screen: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31371" y="1045031"/>
            <a:ext cx="10330543" cy="5453740"/>
          </a:xfrm>
          <a:prstGeom prst="rect">
            <a:avLst/>
          </a:prstGeom>
        </p:spPr>
      </p:pic>
    </p:spTree>
    <p:extLst>
      <p:ext uri="{BB962C8B-B14F-4D97-AF65-F5344CB8AC3E}">
        <p14:creationId xmlns:p14="http://schemas.microsoft.com/office/powerpoint/2010/main" val="403431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332"/>
          </a:xfrm>
        </p:spPr>
        <p:txBody>
          <a:bodyPr/>
          <a:lstStyle/>
          <a:p>
            <a:r>
              <a:rPr lang="en-US" b="1" dirty="0"/>
              <a:t>REFERENCE</a:t>
            </a:r>
            <a:endParaRPr lang="en-US" dirty="0"/>
          </a:p>
        </p:txBody>
      </p:sp>
      <p:sp>
        <p:nvSpPr>
          <p:cNvPr id="3" name="Content Placeholder 2"/>
          <p:cNvSpPr>
            <a:spLocks noGrp="1"/>
          </p:cNvSpPr>
          <p:nvPr>
            <p:ph idx="1"/>
          </p:nvPr>
        </p:nvSpPr>
        <p:spPr/>
        <p:txBody>
          <a:bodyPr/>
          <a:lstStyle/>
          <a:p>
            <a:r>
              <a:rPr lang="en-US" dirty="0"/>
              <a:t>Books:	</a:t>
            </a:r>
          </a:p>
          <a:p>
            <a:pPr lvl="0"/>
            <a:r>
              <a:rPr lang="en-US" dirty="0"/>
              <a:t>Let Us C By </a:t>
            </a:r>
            <a:r>
              <a:rPr lang="en-US" dirty="0" err="1"/>
              <a:t>Yashavant</a:t>
            </a:r>
            <a:r>
              <a:rPr lang="en-US" dirty="0"/>
              <a:t> </a:t>
            </a:r>
            <a:r>
              <a:rPr lang="en-US" dirty="0" err="1"/>
              <a:t>Kanetkar</a:t>
            </a:r>
            <a:endParaRPr lang="en-US" dirty="0"/>
          </a:p>
          <a:p>
            <a:r>
              <a:rPr lang="en-US" dirty="0"/>
              <a:t>Websites:</a:t>
            </a:r>
          </a:p>
          <a:p>
            <a:pPr lvl="0"/>
            <a:r>
              <a:rPr lang="en-US" dirty="0"/>
              <a:t>https://github.com/</a:t>
            </a:r>
          </a:p>
          <a:p>
            <a:pPr lvl="0"/>
            <a:r>
              <a:rPr lang="en-US" u="sng" dirty="0">
                <a:hlinkClick r:id="rId2"/>
              </a:rPr>
              <a:t>https://www.google.com/</a:t>
            </a:r>
            <a:endParaRPr lang="en-US" dirty="0"/>
          </a:p>
          <a:p>
            <a:pPr lvl="0"/>
            <a:r>
              <a:rPr lang="en-US" u="sng" dirty="0">
                <a:hlinkClick r:id="rId3"/>
              </a:rPr>
              <a:t>https://www.w3schools.com/</a:t>
            </a:r>
            <a:endParaRPr lang="en-US" dirty="0"/>
          </a:p>
          <a:p>
            <a:pPr lvl="0"/>
            <a:r>
              <a:rPr lang="en-US" u="sng" dirty="0">
                <a:hlinkClick r:id="rId4"/>
              </a:rPr>
              <a:t>https://www.codewithc.com/</a:t>
            </a:r>
            <a:endParaRPr lang="en-US" dirty="0"/>
          </a:p>
          <a:p>
            <a:pPr lvl="0"/>
            <a:r>
              <a:rPr lang="en-US" dirty="0"/>
              <a:t>https://en.wikipedia.org/wiki/</a:t>
            </a:r>
          </a:p>
          <a:p>
            <a:pPr marL="0" indent="0">
              <a:buNone/>
            </a:pPr>
            <a:endParaRPr lang="en-US" dirty="0"/>
          </a:p>
        </p:txBody>
      </p:sp>
    </p:spTree>
    <p:extLst>
      <p:ext uri="{BB962C8B-B14F-4D97-AF65-F5344CB8AC3E}">
        <p14:creationId xmlns:p14="http://schemas.microsoft.com/office/powerpoint/2010/main" val="348447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28246"/>
          </a:xfrm>
        </p:spPr>
        <p:txBody>
          <a:bodyPr/>
          <a:lstStyle/>
          <a:p>
            <a:r>
              <a:rPr lang="en-US" b="1" dirty="0"/>
              <a:t>EXPLANATION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a:t>
            </a:r>
            <a:r>
              <a:rPr lang="en-US" dirty="0"/>
              <a:t>this quiz game mini project, you can store the user name, view the highest score secured by a user, and even reset the score. Additionally, to make the game look a little more interesting, it is divided into two rounds; user must pass the first round to reach the second one</a:t>
            </a:r>
            <a:r>
              <a:rPr lang="en-US" dirty="0" smtClean="0"/>
              <a:t>.</a:t>
            </a:r>
            <a:r>
              <a:rPr lang="en-US" dirty="0"/>
              <a:t> </a:t>
            </a:r>
          </a:p>
          <a:p>
            <a:r>
              <a:rPr lang="en-US" dirty="0"/>
              <a:t>Of the 2 rounds I mentioned above, the first is called the Warm-up Round; the second is the Challenge round. In the warm-up round, the user is asked a total of six simple questions and they must be able to answer at least four of them correctly to enter the next round. If the user is not capable of doing that, he is not permitted to proceed further</a:t>
            </a:r>
            <a:r>
              <a:rPr lang="en-US" dirty="0" smtClean="0"/>
              <a:t>.</a:t>
            </a:r>
            <a:endParaRPr lang="en-US" dirty="0"/>
          </a:p>
          <a:p>
            <a:r>
              <a:rPr lang="en-US" dirty="0"/>
              <a:t>In the second and more interesting round of this quiz game in C, the user will be asked The 23 questions continuously, and for each right answer given, they will earn 100000USD and you will win final amount 2.3M USD</a:t>
            </a:r>
            <a:r>
              <a:rPr lang="en-US" dirty="0" smtClean="0"/>
              <a:t>.</a:t>
            </a:r>
            <a:r>
              <a:rPr lang="en-US" dirty="0"/>
              <a:t> </a:t>
            </a:r>
            <a:endParaRPr lang="en-US" dirty="0" smtClean="0"/>
          </a:p>
          <a:p>
            <a:r>
              <a:rPr lang="en-US" dirty="0" smtClean="0"/>
              <a:t>Game </a:t>
            </a:r>
            <a:r>
              <a:rPr lang="en-US" dirty="0"/>
              <a:t>ends when the user’s points. For each question asked, there are 4 options, namely A, B, C and D. There are no negative markings, so the user’s accumulated cash money won’t be deducted for wrong answers to the questions</a:t>
            </a:r>
          </a:p>
        </p:txBody>
      </p:sp>
    </p:spTree>
    <p:extLst>
      <p:ext uri="{BB962C8B-B14F-4D97-AF65-F5344CB8AC3E}">
        <p14:creationId xmlns:p14="http://schemas.microsoft.com/office/powerpoint/2010/main" val="2590320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7989"/>
          </a:xfrm>
        </p:spPr>
        <p:txBody>
          <a:bodyPr/>
          <a:lstStyle/>
          <a:p>
            <a:r>
              <a:rPr lang="en-US" b="1" dirty="0"/>
              <a:t>STRUCTURE OF ALGORITHM FOR PROJECT</a:t>
            </a:r>
            <a:endParaRPr lang="en-US" dirty="0"/>
          </a:p>
        </p:txBody>
      </p:sp>
      <p:sp>
        <p:nvSpPr>
          <p:cNvPr id="3" name="Content Placeholder 2"/>
          <p:cNvSpPr>
            <a:spLocks noGrp="1"/>
          </p:cNvSpPr>
          <p:nvPr>
            <p:ph idx="1"/>
          </p:nvPr>
        </p:nvSpPr>
        <p:spPr/>
        <p:txBody>
          <a:bodyPr>
            <a:normAutofit fontScale="62500" lnSpcReduction="20000"/>
          </a:bodyPr>
          <a:lstStyle/>
          <a:p>
            <a:r>
              <a:rPr lang="en-US" dirty="0"/>
              <a:t>Step1: START.</a:t>
            </a:r>
          </a:p>
          <a:p>
            <a:r>
              <a:rPr lang="en-US" dirty="0"/>
              <a:t>Step2: PRINT GAME NAME AND DETAL TO ENTER.</a:t>
            </a:r>
          </a:p>
          <a:p>
            <a:r>
              <a:rPr lang="en-US" dirty="0"/>
              <a:t>Step3: ENTER YOUR CHOICE TO ENTER &amp; EXIT ETC.</a:t>
            </a:r>
          </a:p>
          <a:p>
            <a:r>
              <a:rPr lang="en-US" dirty="0"/>
              <a:t>Step4: DISPLAY GAME RULES.</a:t>
            </a:r>
          </a:p>
          <a:p>
            <a:r>
              <a:rPr lang="en-US" dirty="0"/>
              <a:t>Step4: DISPLAY AFTER INPUT AND ENTER YOUR NAME.</a:t>
            </a:r>
          </a:p>
          <a:p>
            <a:r>
              <a:rPr lang="en-US" dirty="0"/>
              <a:t>Step5: ASK 1 TO 6 QUESTIN STEP BY SREP.</a:t>
            </a:r>
          </a:p>
          <a:p>
            <a:r>
              <a:rPr lang="en-US" dirty="0"/>
              <a:t>Step6: ENTER YOUR INPUT AND CHECK RESULT.</a:t>
            </a:r>
          </a:p>
          <a:p>
            <a:r>
              <a:rPr lang="en-US" dirty="0"/>
              <a:t>Step7: DISPLAY YOUR RESULT</a:t>
            </a:r>
          </a:p>
          <a:p>
            <a:r>
              <a:rPr lang="en-US" dirty="0"/>
              <a:t>Step8: CHECK YOUR RESULT THEN DISPLAY NEY STEP ENTRY</a:t>
            </a:r>
          </a:p>
          <a:p>
            <a:r>
              <a:rPr lang="en-US" dirty="0"/>
              <a:t>Step9: NEXT QUESTIONS SET DISPLAY WITH 23 QUESTIONS.</a:t>
            </a:r>
          </a:p>
          <a:p>
            <a:r>
              <a:rPr lang="en-US" dirty="0"/>
              <a:t>Step10: RESULT DISPLAY CORRECT OR IN CORRECT &amp; STORE.</a:t>
            </a:r>
          </a:p>
          <a:p>
            <a:r>
              <a:rPr lang="en-US" dirty="0"/>
              <a:t>Step11: DISPLAY YOR GAME AMOUNT AND RESULT USING DATABASE.</a:t>
            </a:r>
          </a:p>
          <a:p>
            <a:r>
              <a:rPr lang="en-US" dirty="0"/>
              <a:t>Step12: Stop</a:t>
            </a:r>
          </a:p>
          <a:p>
            <a:pPr marL="0" indent="0">
              <a:buNone/>
            </a:pPr>
            <a:endParaRPr lang="en-US" dirty="0"/>
          </a:p>
        </p:txBody>
      </p:sp>
    </p:spTree>
    <p:extLst>
      <p:ext uri="{BB962C8B-B14F-4D97-AF65-F5344CB8AC3E}">
        <p14:creationId xmlns:p14="http://schemas.microsoft.com/office/powerpoint/2010/main" val="6522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7618"/>
          </a:xfrm>
        </p:spPr>
        <p:txBody>
          <a:bodyPr>
            <a:normAutofit/>
          </a:bodyPr>
          <a:lstStyle/>
          <a:p>
            <a:pPr lvl="1"/>
            <a:r>
              <a:rPr lang="en-US" sz="4000" b="1" dirty="0"/>
              <a:t>SYSTEM REQUIREMENT</a:t>
            </a:r>
            <a:endParaRPr lang="en-US" sz="3200" dirty="0"/>
          </a:p>
        </p:txBody>
      </p:sp>
      <p:sp>
        <p:nvSpPr>
          <p:cNvPr id="3" name="Content Placeholder 2"/>
          <p:cNvSpPr>
            <a:spLocks noGrp="1"/>
          </p:cNvSpPr>
          <p:nvPr>
            <p:ph idx="1"/>
          </p:nvPr>
        </p:nvSpPr>
        <p:spPr/>
        <p:txBody>
          <a:bodyPr/>
          <a:lstStyle/>
          <a:p>
            <a:r>
              <a:rPr lang="en-US" b="1" dirty="0"/>
              <a:t>Hardware:</a:t>
            </a:r>
            <a:endParaRPr lang="en-US" dirty="0"/>
          </a:p>
          <a:p>
            <a:r>
              <a:rPr lang="en-US" dirty="0"/>
              <a:t>-Any type of computer support this file type</a:t>
            </a:r>
          </a:p>
          <a:p>
            <a:r>
              <a:rPr lang="en-US" dirty="0"/>
              <a:t>-1GB storage</a:t>
            </a:r>
          </a:p>
          <a:p>
            <a:r>
              <a:rPr lang="en-US" b="1" dirty="0"/>
              <a:t>Software:</a:t>
            </a:r>
            <a:endParaRPr lang="en-US" dirty="0"/>
          </a:p>
          <a:p>
            <a:r>
              <a:rPr lang="en-US" dirty="0"/>
              <a:t>-Install any IDE(integrated development environment) for C programming with compiler to compile &amp; run.</a:t>
            </a:r>
          </a:p>
          <a:p>
            <a:r>
              <a:rPr lang="en-US" dirty="0"/>
              <a:t>-We use </a:t>
            </a:r>
            <a:r>
              <a:rPr lang="en-US" dirty="0" err="1"/>
              <a:t>VSCode</a:t>
            </a:r>
            <a:r>
              <a:rPr lang="en-US" dirty="0"/>
              <a:t> for IDE &amp; download Code runner for run the program.</a:t>
            </a:r>
          </a:p>
        </p:txBody>
      </p:sp>
    </p:spTree>
    <p:extLst>
      <p:ext uri="{BB962C8B-B14F-4D97-AF65-F5344CB8AC3E}">
        <p14:creationId xmlns:p14="http://schemas.microsoft.com/office/powerpoint/2010/main" val="358843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5474"/>
          </a:xfrm>
        </p:spPr>
        <p:txBody>
          <a:bodyPr>
            <a:normAutofit/>
          </a:bodyPr>
          <a:lstStyle/>
          <a:p>
            <a:pPr lvl="1"/>
            <a:r>
              <a:rPr lang="en-US" sz="2400" b="1" dirty="0"/>
              <a:t>FIGURE OF FLOWCHART FOR PROJECT</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718457" y="990600"/>
            <a:ext cx="10635343" cy="5160279"/>
          </a:xfrm>
          <a:prstGeom prst="rect">
            <a:avLst/>
          </a:prstGeom>
        </p:spPr>
      </p:pic>
    </p:spTree>
    <p:extLst>
      <p:ext uri="{BB962C8B-B14F-4D97-AF65-F5344CB8AC3E}">
        <p14:creationId xmlns:p14="http://schemas.microsoft.com/office/powerpoint/2010/main" val="19748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3961"/>
          </a:xfrm>
        </p:spPr>
        <p:txBody>
          <a:bodyPr>
            <a:normAutofit fontScale="90000"/>
          </a:bodyPr>
          <a:lstStyle/>
          <a:p>
            <a:r>
              <a:rPr lang="en-US" b="1" dirty="0" smtClean="0"/>
              <a:t>OUTPUT     		</a:t>
            </a:r>
            <a:r>
              <a:rPr lang="en-US" sz="4000" b="1" dirty="0" smtClean="0"/>
              <a:t>Welcome Page</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14401" y="772885"/>
            <a:ext cx="10232570" cy="5910943"/>
          </a:xfrm>
          <a:prstGeom prst="rect">
            <a:avLst/>
          </a:prstGeom>
        </p:spPr>
      </p:pic>
    </p:spTree>
    <p:extLst>
      <p:ext uri="{BB962C8B-B14F-4D97-AF65-F5344CB8AC3E}">
        <p14:creationId xmlns:p14="http://schemas.microsoft.com/office/powerpoint/2010/main" val="3618942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4218"/>
          </a:xfrm>
        </p:spPr>
        <p:txBody>
          <a:bodyPr>
            <a:normAutofit fontScale="90000"/>
          </a:bodyPr>
          <a:lstStyle/>
          <a:p>
            <a:r>
              <a:rPr lang="en-US" dirty="0"/>
              <a:t>If you enter ‘S’:</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1" y="1989055"/>
            <a:ext cx="9731828" cy="3200564"/>
          </a:xfrm>
          <a:prstGeom prst="rect">
            <a:avLst/>
          </a:prstGeom>
        </p:spPr>
      </p:pic>
    </p:spTree>
    <p:extLst>
      <p:ext uri="{BB962C8B-B14F-4D97-AF65-F5344CB8AC3E}">
        <p14:creationId xmlns:p14="http://schemas.microsoft.com/office/powerpoint/2010/main" val="3378934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1" y="365126"/>
            <a:ext cx="10515600" cy="5883274"/>
          </a:xfrm>
          <a:prstGeom prst="rect">
            <a:avLst/>
          </a:prstGeom>
        </p:spPr>
      </p:pic>
    </p:spTree>
    <p:extLst>
      <p:ext uri="{BB962C8B-B14F-4D97-AF65-F5344CB8AC3E}">
        <p14:creationId xmlns:p14="http://schemas.microsoft.com/office/powerpoint/2010/main" val="3831732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51230" y="189894"/>
            <a:ext cx="7861400" cy="1505027"/>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651230" y="1694921"/>
            <a:ext cx="7752541" cy="2169508"/>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651229" y="3864429"/>
            <a:ext cx="7752541" cy="2579914"/>
          </a:xfrm>
          <a:prstGeom prst="rect">
            <a:avLst/>
          </a:prstGeom>
        </p:spPr>
      </p:pic>
    </p:spTree>
    <p:extLst>
      <p:ext uri="{BB962C8B-B14F-4D97-AF65-F5344CB8AC3E}">
        <p14:creationId xmlns:p14="http://schemas.microsoft.com/office/powerpoint/2010/main" val="3788888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544</Words>
  <Application>Microsoft Office PowerPoint</Application>
  <PresentationFormat>Widescreen</PresentationFormat>
  <Paragraphs>48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PURBANCHAL UNIVERSITY SCHOOL OF SCIENCE AND TECHNOLOGY (PUSAT) </vt:lpstr>
      <vt:lpstr>EXPLANATION</vt:lpstr>
      <vt:lpstr>STRUCTURE OF ALGORITHM FOR PROJECT</vt:lpstr>
      <vt:lpstr>SYSTEM REQUIREMENT</vt:lpstr>
      <vt:lpstr>FIGURE OF FLOWCHART FOR PROJECT</vt:lpstr>
      <vt:lpstr>OUTPUT       Welcome Page</vt:lpstr>
      <vt:lpstr>If you enter ‘S’:</vt:lpstr>
      <vt:lpstr>PowerPoint Presentation</vt:lpstr>
      <vt:lpstr>PowerPoint Presentation</vt:lpstr>
      <vt:lpstr>If you correct 2 out of 3 you are eligible for play next money making game :</vt:lpstr>
      <vt:lpstr>The final result is:</vt:lpstr>
      <vt:lpstr>If you enter ‘V’ on first screen: </vt:lpstr>
      <vt:lpstr>If you enter ‘H’ for help on first screen: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PURBANCHAL UNIVERSITY SCHOOL OF SCIENCE AND TECHNOLOGY (PUSAT) </dc:title>
  <dc:creator>kaushal raj</dc:creator>
  <cp:lastModifiedBy>kaushal raj</cp:lastModifiedBy>
  <cp:revision>6</cp:revision>
  <dcterms:created xsi:type="dcterms:W3CDTF">2022-12-22T03:15:57Z</dcterms:created>
  <dcterms:modified xsi:type="dcterms:W3CDTF">2022-12-22T03:44:43Z</dcterms:modified>
</cp:coreProperties>
</file>