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3" autoAdjust="0"/>
    <p:restoredTop sz="86375" autoAdjust="0"/>
  </p:normalViewPr>
  <p:slideViewPr>
    <p:cSldViewPr>
      <p:cViewPr>
        <p:scale>
          <a:sx n="83" d="100"/>
          <a:sy n="83" d="100"/>
        </p:scale>
        <p:origin x="-5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63949-CE2A-43F1-9BE4-972644877770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0A592-E4DA-4664-9BA7-4B06E0C75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989BCDD-11A6-4BA1-8674-D59EB6914FB8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4B9A0AC-DB1C-4247-A9B9-751286D2B0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ushalattaluri" TargetMode="External"/><Relationship Id="rId2" Type="http://schemas.openxmlformats.org/officeDocument/2006/relationships/hyperlink" Target="https://github.com/healthassistor/mini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 Health  assistor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810000"/>
            <a:ext cx="3581400" cy="1676399"/>
          </a:xfrm>
        </p:spPr>
        <p:txBody>
          <a:bodyPr>
            <a:normAutofit fontScale="47500" lnSpcReduction="20000"/>
          </a:bodyPr>
          <a:lstStyle/>
          <a:p>
            <a:pPr indent="0">
              <a:buNone/>
            </a:pPr>
            <a:r>
              <a:rPr lang="en-US" sz="3200" dirty="0" smtClean="0"/>
              <a:t>By </a:t>
            </a:r>
          </a:p>
          <a:p>
            <a:pPr indent="0">
              <a:buNone/>
            </a:pPr>
            <a:r>
              <a:rPr lang="en-US" sz="3200" dirty="0" err="1"/>
              <a:t>G</a:t>
            </a:r>
            <a:r>
              <a:rPr lang="en-US" sz="3200" dirty="0" err="1" smtClean="0"/>
              <a:t>ovind</a:t>
            </a:r>
            <a:r>
              <a:rPr lang="en-US" sz="3200" dirty="0" smtClean="0"/>
              <a:t> (014)And </a:t>
            </a:r>
            <a:r>
              <a:rPr lang="en-US" sz="3200" dirty="0" err="1" smtClean="0"/>
              <a:t>kaushal</a:t>
            </a:r>
            <a:r>
              <a:rPr lang="en-US" sz="3200" dirty="0" smtClean="0"/>
              <a:t> (044)</a:t>
            </a:r>
          </a:p>
          <a:p>
            <a:pPr indent="0">
              <a:buNone/>
            </a:pP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GITHUB LINK : </a:t>
            </a:r>
            <a:endParaRPr lang="en-US" sz="2400" dirty="0" smtClean="0">
              <a:latin typeface="Comic Sans MS" pitchFamily="66" charset="0"/>
            </a:endParaRPr>
          </a:p>
          <a:p>
            <a:pPr indent="0">
              <a:buNone/>
            </a:pPr>
            <a:r>
              <a:rPr lang="en-US" sz="2400" dirty="0" smtClean="0">
                <a:latin typeface="Comic Sans MS" pitchFamily="66" charset="0"/>
                <a:hlinkClick r:id="rId2"/>
              </a:rPr>
              <a:t>https</a:t>
            </a:r>
            <a:r>
              <a:rPr lang="en-US" sz="2400" dirty="0">
                <a:latin typeface="Comic Sans MS" pitchFamily="66" charset="0"/>
                <a:hlinkClick r:id="rId2"/>
              </a:rPr>
              <a:t>://</a:t>
            </a:r>
            <a:r>
              <a:rPr lang="en-US" sz="2400" dirty="0" smtClean="0">
                <a:latin typeface="Comic Sans MS" pitchFamily="66" charset="0"/>
                <a:hlinkClick r:id="rId2"/>
              </a:rPr>
              <a:t>github.com/healthassistor/miniproject.git</a:t>
            </a:r>
            <a:endParaRPr lang="en-US" sz="2400" dirty="0" smtClean="0">
              <a:latin typeface="Comic Sans MS" pitchFamily="66" charset="0"/>
            </a:endParaRPr>
          </a:p>
          <a:p>
            <a:pPr indent="0">
              <a:buNone/>
            </a:pPr>
            <a:r>
              <a:rPr lang="en-US" sz="2300" dirty="0">
                <a:latin typeface="Comic Sans MS" pitchFamily="66" charset="0"/>
                <a:hlinkClick r:id="rId3"/>
              </a:rPr>
              <a:t>https://</a:t>
            </a:r>
            <a:r>
              <a:rPr lang="en-US" sz="2300" dirty="0" smtClean="0">
                <a:latin typeface="Comic Sans MS" pitchFamily="66" charset="0"/>
                <a:hlinkClick r:id="rId3"/>
              </a:rPr>
              <a:t>github.com/kaushalattaluri</a:t>
            </a:r>
            <a:endParaRPr lang="en-US" sz="2300" dirty="0" smtClean="0">
              <a:latin typeface="Comic Sans MS" pitchFamily="66" charset="0"/>
            </a:endParaRP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65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6400800" cy="1752600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09478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ABSTRACT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my </a:t>
            </a:r>
            <a:r>
              <a:rPr lang="en-US" sz="3600" dirty="0" err="1" smtClean="0">
                <a:solidFill>
                  <a:schemeClr val="bg1"/>
                </a:solidFill>
                <a:latin typeface="Comic Sans MS" pitchFamily="66" charset="0"/>
              </a:rPr>
              <a:t>kenko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(health)   </a:t>
            </a: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3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5410200" y="493930"/>
            <a:ext cx="3429000" cy="5906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More than 95% of the world’s population has some kind of health problems and it is not feasible and scalable.</a:t>
            </a:r>
          </a:p>
          <a:p>
            <a:pPr algn="l"/>
            <a:endPara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overcome this problem, We would like to create a health tracker which gives you daily goals and help you to reach your goal.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program will help you to manage your health and help you reach your goals.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will take data and give  data to user and suggestions from Health line which is a lot of medical references.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project will be done using C and DS.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" y="49530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Team No   :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B14</a:t>
            </a:r>
          </a:p>
          <a:p>
            <a:pPr lvl="0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Roll No      :  </a:t>
            </a:r>
            <a:endParaRPr lang="en-US" sz="2000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1602-19-737-014/44</a:t>
            </a:r>
            <a:endParaRPr lang="en-US" sz="2000" dirty="0">
              <a:solidFill>
                <a:srgbClr val="FFFF00"/>
              </a:solidFill>
              <a:latin typeface="Comic Sans MS" pitchFamily="66" charset="0"/>
            </a:endParaRPr>
          </a:p>
          <a:p>
            <a:pPr lvl="0"/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By             :  </a:t>
            </a:r>
            <a:r>
              <a:rPr lang="en-US" sz="2000" dirty="0" err="1">
                <a:solidFill>
                  <a:srgbClr val="FFFF00"/>
                </a:solidFill>
                <a:latin typeface="Comic Sans MS" pitchFamily="66" charset="0"/>
              </a:rPr>
              <a:t>Govind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(014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)/</a:t>
            </a:r>
            <a:r>
              <a:rPr lang="en-US" sz="2000" dirty="0" err="1">
                <a:solidFill>
                  <a:srgbClr val="FFFF00"/>
                </a:solidFill>
                <a:latin typeface="Comic Sans MS" pitchFamily="66" charset="0"/>
              </a:rPr>
              <a:t>kaushal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(044)</a:t>
            </a:r>
          </a:p>
        </p:txBody>
      </p:sp>
    </p:spTree>
    <p:extLst>
      <p:ext uri="{BB962C8B-B14F-4D97-AF65-F5344CB8AC3E}">
        <p14:creationId xmlns:p14="http://schemas.microsoft.com/office/powerpoint/2010/main" val="4731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0"/>
            <a:ext cx="6400800" cy="1905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</a:t>
            </a:r>
            <a:br>
              <a:rPr lang="en-US" sz="5400" dirty="0" smtClean="0"/>
            </a:br>
            <a:r>
              <a:rPr lang="en-US" sz="5400" dirty="0" smtClean="0"/>
              <a:t>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099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136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Couture</vt:lpstr>
      <vt:lpstr> Health  assistor</vt:lpstr>
      <vt:lpstr>PowerPoint Presentation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2020-09-17T17:38:28Z</dcterms:created>
  <dcterms:modified xsi:type="dcterms:W3CDTF">2020-11-19T12:32:39Z</dcterms:modified>
</cp:coreProperties>
</file>