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5"/>
  </p:notesMasterIdLst>
  <p:sldIdLst>
    <p:sldId id="256" r:id="rId2"/>
    <p:sldId id="257" r:id="rId3"/>
    <p:sldId id="258" r:id="rId4"/>
    <p:sldId id="284" r:id="rId5"/>
    <p:sldId id="280" r:id="rId6"/>
    <p:sldId id="281" r:id="rId7"/>
    <p:sldId id="282" r:id="rId8"/>
    <p:sldId id="283" r:id="rId9"/>
    <p:sldId id="279" r:id="rId10"/>
    <p:sldId id="285" r:id="rId11"/>
    <p:sldId id="259" r:id="rId12"/>
    <p:sldId id="278" r:id="rId13"/>
    <p:sldId id="277" r:id="rId14"/>
  </p:sldIdLst>
  <p:sldSz cx="9144000" cy="5143500" type="screen16x9"/>
  <p:notesSz cx="6858000" cy="9144000"/>
  <p:embeddedFontLst>
    <p:embeddedFont>
      <p:font typeface="Saira Condensed" charset="0"/>
      <p:regular r:id="rId16"/>
      <p:bold r:id="rId17"/>
    </p:embeddedFont>
    <p:embeddedFont>
      <p:font typeface="Quattrocento" charset="0"/>
      <p:regular r:id="rId18"/>
      <p:bold r:id="rId19"/>
    </p:embeddedFont>
    <p:embeddedFont>
      <p:font typeface="Economica" charset="0"/>
      <p:regular r:id="rId20"/>
      <p:bold r:id="rId21"/>
      <p:italic r:id="rId22"/>
      <p:boldItalic r:id="rId23"/>
    </p:embeddedFont>
    <p:embeddedFont>
      <p:font typeface="Roboto Slab Regular" charset="0"/>
      <p:regular r:id="rId24"/>
      <p:bold r:id="rId25"/>
    </p:embeddedFont>
    <p:embeddedFont>
      <p:font typeface="Lucida Console" pitchFamily="49" charset="0"/>
      <p:regular r:id="rId26"/>
    </p:embeddedFont>
    <p:embeddedFont>
      <p:font typeface="Fira Sans Extra Condensed Medium"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B96BB09-E2E1-44E2-936A-D24DC6518EDF}">
  <a:tblStyle styleId="{2B96BB09-E2E1-44E2-936A-D24DC6518E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94624" autoAdjust="0"/>
  </p:normalViewPr>
  <p:slideViewPr>
    <p:cSldViewPr>
      <p:cViewPr>
        <p:scale>
          <a:sx n="100" d="100"/>
          <a:sy n="100" d="100"/>
        </p:scale>
        <p:origin x="-140" y="-48"/>
      </p:cViewPr>
      <p:guideLst>
        <p:guide orient="horz" pos="1620"/>
        <p:guide pos="2880"/>
      </p:guideLst>
    </p:cSldViewPr>
  </p:slideViewPr>
  <p:outlineViewPr>
    <p:cViewPr>
      <p:scale>
        <a:sx n="33" d="100"/>
        <a:sy n="33" d="100"/>
      </p:scale>
      <p:origin x="40" y="55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439311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512c563f32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512c563f32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4"/>
        <p:cNvGrpSpPr/>
        <p:nvPr/>
      </p:nvGrpSpPr>
      <p:grpSpPr>
        <a:xfrm>
          <a:off x="0" y="0"/>
          <a:ext cx="0" cy="0"/>
          <a:chOff x="0" y="0"/>
          <a:chExt cx="0" cy="0"/>
        </a:xfrm>
      </p:grpSpPr>
      <p:sp>
        <p:nvSpPr>
          <p:cNvPr id="1345" name="Google Shape;1345;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6" name="Google Shape;1346;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7"/>
        <p:cNvGrpSpPr/>
        <p:nvPr/>
      </p:nvGrpSpPr>
      <p:grpSpPr>
        <a:xfrm>
          <a:off x="0" y="0"/>
          <a:ext cx="0" cy="0"/>
          <a:chOff x="0" y="0"/>
          <a:chExt cx="0" cy="0"/>
        </a:xfrm>
      </p:grpSpPr>
      <p:sp>
        <p:nvSpPr>
          <p:cNvPr id="1988" name="Google Shape;1988;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9" name="Google Shape;1989;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OPENING TITLE">
  <p:cSld name="CUSTOM_7">
    <p:bg>
      <p:bgPr>
        <a:solidFill>
          <a:srgbClr val="CFD9E0"/>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0" y="0"/>
            <a:ext cx="9144057" cy="5143510"/>
            <a:chOff x="0" y="0"/>
            <a:chExt cx="9144057" cy="5143510"/>
          </a:xfrm>
        </p:grpSpPr>
        <p:grpSp>
          <p:nvGrpSpPr>
            <p:cNvPr id="11" name="Google Shape;11;p2"/>
            <p:cNvGrpSpPr/>
            <p:nvPr/>
          </p:nvGrpSpPr>
          <p:grpSpPr>
            <a:xfrm>
              <a:off x="6516018" y="0"/>
              <a:ext cx="2627979" cy="4044405"/>
              <a:chOff x="6589593" y="0"/>
              <a:chExt cx="2627979" cy="4044405"/>
            </a:xfrm>
          </p:grpSpPr>
          <p:sp>
            <p:nvSpPr>
              <p:cNvPr id="12" name="Google Shape;12;p2"/>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7746917" y="253849"/>
                <a:ext cx="359077" cy="1370278"/>
                <a:chOff x="8637920" y="205202"/>
                <a:chExt cx="225777" cy="861593"/>
              </a:xfrm>
            </p:grpSpPr>
            <p:sp>
              <p:nvSpPr>
                <p:cNvPr id="14" name="Google Shape;14;p2"/>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rot="10800000">
                <a:off x="8504637" y="2322834"/>
                <a:ext cx="312115" cy="1348221"/>
                <a:chOff x="8637920" y="205202"/>
                <a:chExt cx="225777" cy="861593"/>
              </a:xfrm>
            </p:grpSpPr>
            <p:sp>
              <p:nvSpPr>
                <p:cNvPr id="25" name="Google Shape;25;p2"/>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1934406" y="829801"/>
            <a:ext cx="6203533" cy="3923186"/>
            <a:chOff x="2239206" y="829801"/>
            <a:chExt cx="6203533" cy="3923186"/>
          </a:xfrm>
        </p:grpSpPr>
        <p:sp>
          <p:nvSpPr>
            <p:cNvPr id="37" name="Google Shape;37;p2"/>
            <p:cNvSpPr/>
            <p:nvPr/>
          </p:nvSpPr>
          <p:spPr>
            <a:xfrm>
              <a:off x="6907006" y="4444339"/>
              <a:ext cx="1535734" cy="308649"/>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239206" y="829801"/>
              <a:ext cx="5115643" cy="3700569"/>
            </a:xfrm>
            <a:custGeom>
              <a:avLst/>
              <a:gdLst/>
              <a:ahLst/>
              <a:cxnLst/>
              <a:rect l="l" t="t" r="r" b="b"/>
              <a:pathLst>
                <a:path w="18879" h="13657" extrusionOk="0">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177357" y="1085430"/>
              <a:ext cx="1003023" cy="984112"/>
            </a:xfrm>
            <a:custGeom>
              <a:avLst/>
              <a:gdLst/>
              <a:ahLst/>
              <a:cxnLst/>
              <a:rect l="l" t="t" r="r" b="b"/>
              <a:pathLst>
                <a:path w="14692" h="14415" extrusionOk="0">
                  <a:moveTo>
                    <a:pt x="6351" y="0"/>
                  </a:moveTo>
                  <a:cubicBezTo>
                    <a:pt x="6052" y="0"/>
                    <a:pt x="5749" y="77"/>
                    <a:pt x="5461" y="198"/>
                  </a:cubicBezTo>
                  <a:cubicBezTo>
                    <a:pt x="4367" y="533"/>
                    <a:pt x="3617" y="1138"/>
                    <a:pt x="3128" y="2187"/>
                  </a:cubicBezTo>
                  <a:cubicBezTo>
                    <a:pt x="2866" y="2793"/>
                    <a:pt x="2785" y="3471"/>
                    <a:pt x="2749" y="4149"/>
                  </a:cubicBezTo>
                  <a:cubicBezTo>
                    <a:pt x="2713" y="4791"/>
                    <a:pt x="2713" y="5433"/>
                    <a:pt x="2749" y="6075"/>
                  </a:cubicBezTo>
                  <a:cubicBezTo>
                    <a:pt x="2749" y="6482"/>
                    <a:pt x="2785" y="6934"/>
                    <a:pt x="2559" y="7313"/>
                  </a:cubicBezTo>
                  <a:cubicBezTo>
                    <a:pt x="2333" y="7729"/>
                    <a:pt x="1845" y="7919"/>
                    <a:pt x="1465" y="8181"/>
                  </a:cubicBezTo>
                  <a:cubicBezTo>
                    <a:pt x="606" y="8742"/>
                    <a:pt x="0" y="9764"/>
                    <a:pt x="109" y="10821"/>
                  </a:cubicBezTo>
                  <a:cubicBezTo>
                    <a:pt x="224" y="11815"/>
                    <a:pt x="1132" y="12739"/>
                    <a:pt x="2131" y="12739"/>
                  </a:cubicBezTo>
                  <a:cubicBezTo>
                    <a:pt x="2150" y="12739"/>
                    <a:pt x="2169" y="12739"/>
                    <a:pt x="2188" y="12738"/>
                  </a:cubicBezTo>
                  <a:cubicBezTo>
                    <a:pt x="2463" y="13436"/>
                    <a:pt x="3242" y="13885"/>
                    <a:pt x="3995" y="13885"/>
                  </a:cubicBezTo>
                  <a:cubicBezTo>
                    <a:pt x="4256" y="13885"/>
                    <a:pt x="4514" y="13831"/>
                    <a:pt x="4747" y="13714"/>
                  </a:cubicBezTo>
                  <a:lnTo>
                    <a:pt x="11862" y="14392"/>
                  </a:lnTo>
                  <a:cubicBezTo>
                    <a:pt x="11959" y="14407"/>
                    <a:pt x="12056" y="14414"/>
                    <a:pt x="12152" y="14414"/>
                  </a:cubicBezTo>
                  <a:cubicBezTo>
                    <a:pt x="12584" y="14414"/>
                    <a:pt x="13002" y="14272"/>
                    <a:pt x="13372" y="14058"/>
                  </a:cubicBezTo>
                  <a:cubicBezTo>
                    <a:pt x="13715" y="13868"/>
                    <a:pt x="14014" y="13606"/>
                    <a:pt x="14122" y="13226"/>
                  </a:cubicBezTo>
                  <a:cubicBezTo>
                    <a:pt x="14240" y="12856"/>
                    <a:pt x="14050" y="12403"/>
                    <a:pt x="13670" y="12286"/>
                  </a:cubicBezTo>
                  <a:cubicBezTo>
                    <a:pt x="14312" y="11906"/>
                    <a:pt x="14692" y="11156"/>
                    <a:pt x="14574" y="10405"/>
                  </a:cubicBezTo>
                  <a:cubicBezTo>
                    <a:pt x="14502" y="9691"/>
                    <a:pt x="13978" y="9049"/>
                    <a:pt x="13300" y="8787"/>
                  </a:cubicBezTo>
                  <a:cubicBezTo>
                    <a:pt x="12992" y="8670"/>
                    <a:pt x="12658" y="8597"/>
                    <a:pt x="12468" y="8371"/>
                  </a:cubicBezTo>
                  <a:cubicBezTo>
                    <a:pt x="12278" y="8145"/>
                    <a:pt x="12242" y="7802"/>
                    <a:pt x="12242" y="7503"/>
                  </a:cubicBezTo>
                  <a:cubicBezTo>
                    <a:pt x="12242" y="6337"/>
                    <a:pt x="12242" y="5207"/>
                    <a:pt x="12206" y="4077"/>
                  </a:cubicBezTo>
                  <a:cubicBezTo>
                    <a:pt x="12206" y="3055"/>
                    <a:pt x="12088" y="2269"/>
                    <a:pt x="11455" y="1401"/>
                  </a:cubicBezTo>
                  <a:cubicBezTo>
                    <a:pt x="10740" y="478"/>
                    <a:pt x="9549" y="70"/>
                    <a:pt x="8375" y="70"/>
                  </a:cubicBezTo>
                  <a:cubicBezTo>
                    <a:pt x="8065" y="70"/>
                    <a:pt x="7757" y="98"/>
                    <a:pt x="7459" y="153"/>
                  </a:cubicBezTo>
                  <a:cubicBezTo>
                    <a:pt x="7381" y="153"/>
                    <a:pt x="7306" y="173"/>
                    <a:pt x="7231" y="173"/>
                  </a:cubicBezTo>
                  <a:cubicBezTo>
                    <a:pt x="7193" y="173"/>
                    <a:pt x="7155" y="168"/>
                    <a:pt x="7115" y="153"/>
                  </a:cubicBezTo>
                  <a:cubicBezTo>
                    <a:pt x="7043" y="153"/>
                    <a:pt x="6935" y="117"/>
                    <a:pt x="6853" y="81"/>
                  </a:cubicBezTo>
                  <a:cubicBezTo>
                    <a:pt x="6690" y="25"/>
                    <a:pt x="6521" y="0"/>
                    <a:pt x="6351" y="0"/>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902022" y="1857228"/>
              <a:ext cx="221058" cy="296019"/>
            </a:xfrm>
            <a:custGeom>
              <a:avLst/>
              <a:gdLst/>
              <a:ahLst/>
              <a:cxnLst/>
              <a:rect l="l" t="t" r="r" b="b"/>
              <a:pathLst>
                <a:path w="3238" h="4336" extrusionOk="0">
                  <a:moveTo>
                    <a:pt x="1659" y="0"/>
                  </a:moveTo>
                  <a:cubicBezTo>
                    <a:pt x="1628" y="0"/>
                    <a:pt x="1601" y="22"/>
                    <a:pt x="1583" y="77"/>
                  </a:cubicBezTo>
                  <a:cubicBezTo>
                    <a:pt x="1583" y="231"/>
                    <a:pt x="1655" y="457"/>
                    <a:pt x="1701" y="565"/>
                  </a:cubicBezTo>
                  <a:cubicBezTo>
                    <a:pt x="1773" y="909"/>
                    <a:pt x="1881" y="1243"/>
                    <a:pt x="1999" y="1551"/>
                  </a:cubicBezTo>
                  <a:cubicBezTo>
                    <a:pt x="1773" y="1243"/>
                    <a:pt x="1619" y="872"/>
                    <a:pt x="1429" y="529"/>
                  </a:cubicBezTo>
                  <a:cubicBezTo>
                    <a:pt x="1393" y="420"/>
                    <a:pt x="1285" y="267"/>
                    <a:pt x="1131" y="231"/>
                  </a:cubicBezTo>
                  <a:cubicBezTo>
                    <a:pt x="1131" y="231"/>
                    <a:pt x="1115" y="214"/>
                    <a:pt x="1104" y="214"/>
                  </a:cubicBezTo>
                  <a:cubicBezTo>
                    <a:pt x="1099" y="214"/>
                    <a:pt x="1095" y="218"/>
                    <a:pt x="1095" y="231"/>
                  </a:cubicBezTo>
                  <a:cubicBezTo>
                    <a:pt x="1059" y="231"/>
                    <a:pt x="1023" y="267"/>
                    <a:pt x="1023" y="303"/>
                  </a:cubicBezTo>
                  <a:cubicBezTo>
                    <a:pt x="1023" y="339"/>
                    <a:pt x="1023" y="339"/>
                    <a:pt x="1059" y="375"/>
                  </a:cubicBezTo>
                  <a:cubicBezTo>
                    <a:pt x="1167" y="909"/>
                    <a:pt x="1393" y="1361"/>
                    <a:pt x="1583" y="1849"/>
                  </a:cubicBezTo>
                  <a:cubicBezTo>
                    <a:pt x="1393" y="1659"/>
                    <a:pt x="1249" y="1433"/>
                    <a:pt x="1059" y="1243"/>
                  </a:cubicBezTo>
                  <a:cubicBezTo>
                    <a:pt x="905" y="1098"/>
                    <a:pt x="797" y="872"/>
                    <a:pt x="607" y="755"/>
                  </a:cubicBezTo>
                  <a:cubicBezTo>
                    <a:pt x="571" y="719"/>
                    <a:pt x="571" y="719"/>
                    <a:pt x="525" y="719"/>
                  </a:cubicBezTo>
                  <a:cubicBezTo>
                    <a:pt x="525" y="719"/>
                    <a:pt x="489" y="719"/>
                    <a:pt x="489" y="755"/>
                  </a:cubicBezTo>
                  <a:lnTo>
                    <a:pt x="489" y="791"/>
                  </a:lnTo>
                  <a:cubicBezTo>
                    <a:pt x="489" y="1017"/>
                    <a:pt x="643" y="1243"/>
                    <a:pt x="751" y="1469"/>
                  </a:cubicBezTo>
                  <a:cubicBezTo>
                    <a:pt x="869" y="1695"/>
                    <a:pt x="1059" y="1885"/>
                    <a:pt x="1203" y="2075"/>
                  </a:cubicBezTo>
                  <a:cubicBezTo>
                    <a:pt x="1059" y="2003"/>
                    <a:pt x="869" y="1921"/>
                    <a:pt x="679" y="1849"/>
                  </a:cubicBezTo>
                  <a:cubicBezTo>
                    <a:pt x="557" y="1820"/>
                    <a:pt x="390" y="1763"/>
                    <a:pt x="254" y="1763"/>
                  </a:cubicBezTo>
                  <a:cubicBezTo>
                    <a:pt x="218" y="1763"/>
                    <a:pt x="185" y="1767"/>
                    <a:pt x="155" y="1777"/>
                  </a:cubicBezTo>
                  <a:cubicBezTo>
                    <a:pt x="118" y="1777"/>
                    <a:pt x="118" y="1777"/>
                    <a:pt x="118" y="1813"/>
                  </a:cubicBezTo>
                  <a:cubicBezTo>
                    <a:pt x="1" y="1957"/>
                    <a:pt x="1023" y="2491"/>
                    <a:pt x="1059" y="2563"/>
                  </a:cubicBezTo>
                  <a:cubicBezTo>
                    <a:pt x="1583" y="3051"/>
                    <a:pt x="1737" y="3766"/>
                    <a:pt x="2189" y="4335"/>
                  </a:cubicBezTo>
                  <a:lnTo>
                    <a:pt x="3238" y="3241"/>
                  </a:lnTo>
                  <a:cubicBezTo>
                    <a:pt x="2903" y="2753"/>
                    <a:pt x="2939" y="2147"/>
                    <a:pt x="3012" y="1623"/>
                  </a:cubicBezTo>
                  <a:cubicBezTo>
                    <a:pt x="3012" y="1469"/>
                    <a:pt x="3238" y="872"/>
                    <a:pt x="2975" y="872"/>
                  </a:cubicBezTo>
                  <a:cubicBezTo>
                    <a:pt x="2867" y="872"/>
                    <a:pt x="2713" y="1053"/>
                    <a:pt x="2677" y="1135"/>
                  </a:cubicBezTo>
                  <a:cubicBezTo>
                    <a:pt x="2641" y="1243"/>
                    <a:pt x="2605" y="1325"/>
                    <a:pt x="2605" y="1433"/>
                  </a:cubicBezTo>
                  <a:cubicBezTo>
                    <a:pt x="2560" y="1469"/>
                    <a:pt x="2488" y="1656"/>
                    <a:pt x="2523" y="1730"/>
                  </a:cubicBezTo>
                  <a:lnTo>
                    <a:pt x="2523" y="1730"/>
                  </a:lnTo>
                  <a:cubicBezTo>
                    <a:pt x="2378" y="1432"/>
                    <a:pt x="2297" y="1134"/>
                    <a:pt x="2189" y="827"/>
                  </a:cubicBezTo>
                  <a:cubicBezTo>
                    <a:pt x="2153" y="646"/>
                    <a:pt x="2035" y="420"/>
                    <a:pt x="1927" y="231"/>
                  </a:cubicBezTo>
                  <a:cubicBezTo>
                    <a:pt x="1893" y="203"/>
                    <a:pt x="1755" y="0"/>
                    <a:pt x="1659"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532227" y="1736526"/>
              <a:ext cx="429691" cy="309400"/>
            </a:xfrm>
            <a:custGeom>
              <a:avLst/>
              <a:gdLst/>
              <a:ahLst/>
              <a:cxnLst/>
              <a:rect l="l" t="t" r="r" b="b"/>
              <a:pathLst>
                <a:path w="6294" h="4532" extrusionOk="0">
                  <a:moveTo>
                    <a:pt x="3048" y="0"/>
                  </a:moveTo>
                  <a:cubicBezTo>
                    <a:pt x="2189" y="37"/>
                    <a:pt x="1131" y="380"/>
                    <a:pt x="643" y="1131"/>
                  </a:cubicBezTo>
                  <a:cubicBezTo>
                    <a:pt x="1" y="2107"/>
                    <a:pt x="37" y="3463"/>
                    <a:pt x="525" y="4449"/>
                  </a:cubicBezTo>
                  <a:cubicBezTo>
                    <a:pt x="551" y="4507"/>
                    <a:pt x="596" y="4531"/>
                    <a:pt x="643" y="4531"/>
                  </a:cubicBezTo>
                  <a:cubicBezTo>
                    <a:pt x="740" y="4531"/>
                    <a:pt x="842" y="4424"/>
                    <a:pt x="787" y="4295"/>
                  </a:cubicBezTo>
                  <a:cubicBezTo>
                    <a:pt x="381" y="3427"/>
                    <a:pt x="299" y="2261"/>
                    <a:pt x="787" y="1429"/>
                  </a:cubicBezTo>
                  <a:cubicBezTo>
                    <a:pt x="1203" y="679"/>
                    <a:pt x="2107" y="416"/>
                    <a:pt x="2903" y="299"/>
                  </a:cubicBezTo>
                  <a:cubicBezTo>
                    <a:pt x="3013" y="287"/>
                    <a:pt x="3124" y="281"/>
                    <a:pt x="3236" y="281"/>
                  </a:cubicBezTo>
                  <a:cubicBezTo>
                    <a:pt x="3811" y="281"/>
                    <a:pt x="4394" y="435"/>
                    <a:pt x="4901" y="715"/>
                  </a:cubicBezTo>
                  <a:cubicBezTo>
                    <a:pt x="5914" y="1320"/>
                    <a:pt x="6031" y="3129"/>
                    <a:pt x="5353" y="3997"/>
                  </a:cubicBezTo>
                  <a:cubicBezTo>
                    <a:pt x="5266" y="4103"/>
                    <a:pt x="5347" y="4234"/>
                    <a:pt x="5439" y="4234"/>
                  </a:cubicBezTo>
                  <a:cubicBezTo>
                    <a:pt x="5471" y="4234"/>
                    <a:pt x="5505" y="4218"/>
                    <a:pt x="5534" y="4177"/>
                  </a:cubicBezTo>
                  <a:cubicBezTo>
                    <a:pt x="6293" y="3319"/>
                    <a:pt x="6212" y="2035"/>
                    <a:pt x="5651" y="1094"/>
                  </a:cubicBezTo>
                  <a:cubicBezTo>
                    <a:pt x="5127" y="227"/>
                    <a:pt x="3997" y="0"/>
                    <a:pt x="3048"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52623" y="1682182"/>
              <a:ext cx="565480" cy="325989"/>
            </a:xfrm>
            <a:custGeom>
              <a:avLst/>
              <a:gdLst/>
              <a:ahLst/>
              <a:cxnLst/>
              <a:rect l="l" t="t" r="r" b="b"/>
              <a:pathLst>
                <a:path w="8283" h="4775" extrusionOk="0">
                  <a:moveTo>
                    <a:pt x="5045" y="1"/>
                  </a:moveTo>
                  <a:cubicBezTo>
                    <a:pt x="4440" y="82"/>
                    <a:pt x="3843" y="118"/>
                    <a:pt x="3237" y="155"/>
                  </a:cubicBezTo>
                  <a:cubicBezTo>
                    <a:pt x="3273" y="796"/>
                    <a:pt x="3201" y="1438"/>
                    <a:pt x="3237" y="2035"/>
                  </a:cubicBezTo>
                  <a:cubicBezTo>
                    <a:pt x="2559" y="2153"/>
                    <a:pt x="2035" y="2225"/>
                    <a:pt x="1429" y="2532"/>
                  </a:cubicBezTo>
                  <a:cubicBezTo>
                    <a:pt x="823" y="2795"/>
                    <a:pt x="299" y="3210"/>
                    <a:pt x="1" y="3771"/>
                  </a:cubicBezTo>
                  <a:cubicBezTo>
                    <a:pt x="787" y="3997"/>
                    <a:pt x="1501" y="4377"/>
                    <a:pt x="2297" y="4521"/>
                  </a:cubicBezTo>
                  <a:cubicBezTo>
                    <a:pt x="3032" y="4698"/>
                    <a:pt x="3766" y="4775"/>
                    <a:pt x="4511" y="4775"/>
                  </a:cubicBezTo>
                  <a:cubicBezTo>
                    <a:pt x="4912" y="4775"/>
                    <a:pt x="5315" y="4752"/>
                    <a:pt x="5723" y="4711"/>
                  </a:cubicBezTo>
                  <a:cubicBezTo>
                    <a:pt x="6212" y="4675"/>
                    <a:pt x="6745" y="4675"/>
                    <a:pt x="7233" y="4521"/>
                  </a:cubicBezTo>
                  <a:cubicBezTo>
                    <a:pt x="7586" y="4429"/>
                    <a:pt x="7770" y="4331"/>
                    <a:pt x="8094" y="4331"/>
                  </a:cubicBezTo>
                  <a:cubicBezTo>
                    <a:pt x="8152" y="4331"/>
                    <a:pt x="8214" y="4334"/>
                    <a:pt x="8282" y="4341"/>
                  </a:cubicBezTo>
                  <a:cubicBezTo>
                    <a:pt x="8282" y="3436"/>
                    <a:pt x="7459" y="2569"/>
                    <a:pt x="6664" y="2261"/>
                  </a:cubicBezTo>
                  <a:cubicBezTo>
                    <a:pt x="6402" y="2189"/>
                    <a:pt x="6139" y="2153"/>
                    <a:pt x="5877" y="2116"/>
                  </a:cubicBezTo>
                  <a:cubicBezTo>
                    <a:pt x="5651" y="2056"/>
                    <a:pt x="5449" y="2021"/>
                    <a:pt x="5253" y="2021"/>
                  </a:cubicBezTo>
                  <a:cubicBezTo>
                    <a:pt x="5183" y="2021"/>
                    <a:pt x="5114" y="2026"/>
                    <a:pt x="5045" y="2035"/>
                  </a:cubicBezTo>
                  <a:cubicBezTo>
                    <a:pt x="5045" y="1854"/>
                    <a:pt x="5082" y="1"/>
                    <a:pt x="504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92734" y="4373201"/>
              <a:ext cx="352546" cy="264410"/>
            </a:xfrm>
            <a:custGeom>
              <a:avLst/>
              <a:gdLst/>
              <a:ahLst/>
              <a:cxnLst/>
              <a:rect l="l" t="t" r="r" b="b"/>
              <a:pathLst>
                <a:path w="5164" h="3873" extrusionOk="0">
                  <a:moveTo>
                    <a:pt x="3945" y="1"/>
                  </a:moveTo>
                  <a:cubicBezTo>
                    <a:pt x="3820" y="1"/>
                    <a:pt x="3735" y="10"/>
                    <a:pt x="3735" y="30"/>
                  </a:cubicBezTo>
                  <a:cubicBezTo>
                    <a:pt x="3617" y="554"/>
                    <a:pt x="3771" y="1314"/>
                    <a:pt x="3391" y="1720"/>
                  </a:cubicBezTo>
                  <a:cubicBezTo>
                    <a:pt x="3210" y="1874"/>
                    <a:pt x="2939" y="1992"/>
                    <a:pt x="2713" y="2064"/>
                  </a:cubicBezTo>
                  <a:cubicBezTo>
                    <a:pt x="2153" y="2218"/>
                    <a:pt x="1583" y="2326"/>
                    <a:pt x="1059" y="2552"/>
                  </a:cubicBezTo>
                  <a:cubicBezTo>
                    <a:pt x="534" y="2778"/>
                    <a:pt x="118" y="3077"/>
                    <a:pt x="1" y="3682"/>
                  </a:cubicBezTo>
                  <a:cubicBezTo>
                    <a:pt x="1" y="3718"/>
                    <a:pt x="869" y="3800"/>
                    <a:pt x="1475" y="3836"/>
                  </a:cubicBezTo>
                  <a:cubicBezTo>
                    <a:pt x="1773" y="3872"/>
                    <a:pt x="1963" y="3872"/>
                    <a:pt x="2035" y="3872"/>
                  </a:cubicBezTo>
                  <a:cubicBezTo>
                    <a:pt x="2677" y="3872"/>
                    <a:pt x="3355" y="3836"/>
                    <a:pt x="4033" y="3755"/>
                  </a:cubicBezTo>
                  <a:cubicBezTo>
                    <a:pt x="4151" y="3718"/>
                    <a:pt x="4937" y="3610"/>
                    <a:pt x="5163" y="3456"/>
                  </a:cubicBezTo>
                  <a:lnTo>
                    <a:pt x="5163" y="554"/>
                  </a:lnTo>
                  <a:cubicBezTo>
                    <a:pt x="5127" y="364"/>
                    <a:pt x="5055" y="220"/>
                    <a:pt x="4937" y="138"/>
                  </a:cubicBezTo>
                  <a:cubicBezTo>
                    <a:pt x="4859" y="60"/>
                    <a:pt x="4269" y="1"/>
                    <a:pt x="394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848251" y="4373201"/>
              <a:ext cx="355004" cy="264410"/>
            </a:xfrm>
            <a:custGeom>
              <a:avLst/>
              <a:gdLst/>
              <a:ahLst/>
              <a:cxnLst/>
              <a:rect l="l" t="t" r="r" b="b"/>
              <a:pathLst>
                <a:path w="5200" h="3873" extrusionOk="0">
                  <a:moveTo>
                    <a:pt x="1248" y="1"/>
                  </a:moveTo>
                  <a:cubicBezTo>
                    <a:pt x="922" y="1"/>
                    <a:pt x="350" y="60"/>
                    <a:pt x="272" y="138"/>
                  </a:cubicBezTo>
                  <a:cubicBezTo>
                    <a:pt x="154" y="220"/>
                    <a:pt x="82" y="364"/>
                    <a:pt x="46" y="554"/>
                  </a:cubicBezTo>
                  <a:cubicBezTo>
                    <a:pt x="1" y="1494"/>
                    <a:pt x="1" y="2480"/>
                    <a:pt x="1" y="3456"/>
                  </a:cubicBezTo>
                  <a:cubicBezTo>
                    <a:pt x="272" y="3610"/>
                    <a:pt x="1059" y="3718"/>
                    <a:pt x="1176" y="3755"/>
                  </a:cubicBezTo>
                  <a:cubicBezTo>
                    <a:pt x="1854" y="3836"/>
                    <a:pt x="2487" y="3872"/>
                    <a:pt x="3165" y="3872"/>
                  </a:cubicBezTo>
                  <a:cubicBezTo>
                    <a:pt x="3210" y="3872"/>
                    <a:pt x="3436" y="3872"/>
                    <a:pt x="3735" y="3836"/>
                  </a:cubicBezTo>
                  <a:cubicBezTo>
                    <a:pt x="4340" y="3800"/>
                    <a:pt x="5199" y="3718"/>
                    <a:pt x="5199" y="3682"/>
                  </a:cubicBezTo>
                  <a:cubicBezTo>
                    <a:pt x="5091" y="3077"/>
                    <a:pt x="4675" y="2778"/>
                    <a:pt x="4151" y="2552"/>
                  </a:cubicBezTo>
                  <a:cubicBezTo>
                    <a:pt x="3617" y="2326"/>
                    <a:pt x="3020" y="2218"/>
                    <a:pt x="2487" y="2064"/>
                  </a:cubicBezTo>
                  <a:cubicBezTo>
                    <a:pt x="2225" y="1992"/>
                    <a:pt x="1999" y="1874"/>
                    <a:pt x="1809" y="1720"/>
                  </a:cubicBezTo>
                  <a:cubicBezTo>
                    <a:pt x="1402" y="1314"/>
                    <a:pt x="1583" y="554"/>
                    <a:pt x="1474" y="30"/>
                  </a:cubicBezTo>
                  <a:cubicBezTo>
                    <a:pt x="1464" y="10"/>
                    <a:pt x="1375" y="1"/>
                    <a:pt x="1248"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442110" y="2821617"/>
              <a:ext cx="270417" cy="1610421"/>
            </a:xfrm>
            <a:custGeom>
              <a:avLst/>
              <a:gdLst/>
              <a:ahLst/>
              <a:cxnLst/>
              <a:rect l="l" t="t" r="r" b="b"/>
              <a:pathLst>
                <a:path w="3961" h="23589" extrusionOk="0">
                  <a:moveTo>
                    <a:pt x="3961" y="1"/>
                  </a:moveTo>
                  <a:lnTo>
                    <a:pt x="1" y="118"/>
                  </a:lnTo>
                  <a:lnTo>
                    <a:pt x="1203" y="23588"/>
                  </a:lnTo>
                  <a:lnTo>
                    <a:pt x="3165" y="23588"/>
                  </a:lnTo>
                  <a:lnTo>
                    <a:pt x="3961" y="1"/>
                  </a:ln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748303" y="2821617"/>
              <a:ext cx="269803" cy="1610421"/>
            </a:xfrm>
            <a:custGeom>
              <a:avLst/>
              <a:gdLst/>
              <a:ahLst/>
              <a:cxnLst/>
              <a:rect l="l" t="t" r="r" b="b"/>
              <a:pathLst>
                <a:path w="3952" h="23589" extrusionOk="0">
                  <a:moveTo>
                    <a:pt x="3951" y="1"/>
                  </a:moveTo>
                  <a:lnTo>
                    <a:pt x="0" y="118"/>
                  </a:lnTo>
                  <a:lnTo>
                    <a:pt x="1203" y="23588"/>
                  </a:lnTo>
                  <a:lnTo>
                    <a:pt x="3165" y="23588"/>
                  </a:lnTo>
                  <a:lnTo>
                    <a:pt x="3951" y="1"/>
                  </a:ln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292734" y="4506055"/>
              <a:ext cx="352546" cy="131556"/>
            </a:xfrm>
            <a:custGeom>
              <a:avLst/>
              <a:gdLst/>
              <a:ahLst/>
              <a:cxnLst/>
              <a:rect l="l" t="t" r="r" b="b"/>
              <a:pathLst>
                <a:path w="5164" h="1927" extrusionOk="0">
                  <a:moveTo>
                    <a:pt x="3021" y="0"/>
                  </a:moveTo>
                  <a:cubicBezTo>
                    <a:pt x="2939" y="46"/>
                    <a:pt x="2831" y="82"/>
                    <a:pt x="2713" y="118"/>
                  </a:cubicBezTo>
                  <a:cubicBezTo>
                    <a:pt x="2153" y="272"/>
                    <a:pt x="1583" y="380"/>
                    <a:pt x="1059" y="606"/>
                  </a:cubicBezTo>
                  <a:cubicBezTo>
                    <a:pt x="534" y="832"/>
                    <a:pt x="118" y="1131"/>
                    <a:pt x="1" y="1736"/>
                  </a:cubicBezTo>
                  <a:cubicBezTo>
                    <a:pt x="1" y="1772"/>
                    <a:pt x="869" y="1854"/>
                    <a:pt x="1475" y="1890"/>
                  </a:cubicBezTo>
                  <a:cubicBezTo>
                    <a:pt x="1773" y="1926"/>
                    <a:pt x="1963" y="1926"/>
                    <a:pt x="2035" y="1926"/>
                  </a:cubicBezTo>
                  <a:cubicBezTo>
                    <a:pt x="2677" y="1926"/>
                    <a:pt x="3355" y="1890"/>
                    <a:pt x="4033" y="1809"/>
                  </a:cubicBezTo>
                  <a:cubicBezTo>
                    <a:pt x="4151" y="1772"/>
                    <a:pt x="4937" y="1664"/>
                    <a:pt x="5163" y="1510"/>
                  </a:cubicBezTo>
                  <a:lnTo>
                    <a:pt x="5163" y="82"/>
                  </a:lnTo>
                  <a:cubicBezTo>
                    <a:pt x="4793" y="190"/>
                    <a:pt x="4413" y="380"/>
                    <a:pt x="4069" y="570"/>
                  </a:cubicBezTo>
                  <a:cubicBezTo>
                    <a:pt x="3735" y="344"/>
                    <a:pt x="3391" y="154"/>
                    <a:pt x="30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848251" y="4506055"/>
              <a:ext cx="355004" cy="131556"/>
            </a:xfrm>
            <a:custGeom>
              <a:avLst/>
              <a:gdLst/>
              <a:ahLst/>
              <a:cxnLst/>
              <a:rect l="l" t="t" r="r" b="b"/>
              <a:pathLst>
                <a:path w="5200" h="1927" extrusionOk="0">
                  <a:moveTo>
                    <a:pt x="2153" y="0"/>
                  </a:moveTo>
                  <a:cubicBezTo>
                    <a:pt x="1809" y="154"/>
                    <a:pt x="1438" y="344"/>
                    <a:pt x="1131" y="570"/>
                  </a:cubicBezTo>
                  <a:cubicBezTo>
                    <a:pt x="796" y="380"/>
                    <a:pt x="417" y="190"/>
                    <a:pt x="46" y="82"/>
                  </a:cubicBezTo>
                  <a:cubicBezTo>
                    <a:pt x="1" y="570"/>
                    <a:pt x="1" y="1022"/>
                    <a:pt x="1" y="1510"/>
                  </a:cubicBezTo>
                  <a:cubicBezTo>
                    <a:pt x="272" y="1664"/>
                    <a:pt x="1059" y="1772"/>
                    <a:pt x="1176" y="1809"/>
                  </a:cubicBezTo>
                  <a:cubicBezTo>
                    <a:pt x="1854" y="1890"/>
                    <a:pt x="2487" y="1926"/>
                    <a:pt x="3165" y="1926"/>
                  </a:cubicBezTo>
                  <a:cubicBezTo>
                    <a:pt x="3210" y="1926"/>
                    <a:pt x="3436" y="1926"/>
                    <a:pt x="3735" y="1890"/>
                  </a:cubicBezTo>
                  <a:cubicBezTo>
                    <a:pt x="4340" y="1854"/>
                    <a:pt x="5199" y="1772"/>
                    <a:pt x="5199" y="1736"/>
                  </a:cubicBezTo>
                  <a:cubicBezTo>
                    <a:pt x="5091" y="1131"/>
                    <a:pt x="4675" y="832"/>
                    <a:pt x="4151" y="606"/>
                  </a:cubicBezTo>
                  <a:cubicBezTo>
                    <a:pt x="3617" y="380"/>
                    <a:pt x="3020" y="272"/>
                    <a:pt x="2487" y="118"/>
                  </a:cubicBezTo>
                  <a:cubicBezTo>
                    <a:pt x="2379" y="82"/>
                    <a:pt x="2261" y="46"/>
                    <a:pt x="21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65595" y="1898259"/>
              <a:ext cx="532096" cy="1438176"/>
            </a:xfrm>
            <a:custGeom>
              <a:avLst/>
              <a:gdLst/>
              <a:ahLst/>
              <a:cxnLst/>
              <a:rect l="l" t="t" r="r" b="b"/>
              <a:pathLst>
                <a:path w="7794" h="21066" extrusionOk="0">
                  <a:moveTo>
                    <a:pt x="859" y="0"/>
                  </a:moveTo>
                  <a:cubicBezTo>
                    <a:pt x="787" y="6898"/>
                    <a:pt x="715" y="13833"/>
                    <a:pt x="0" y="20686"/>
                  </a:cubicBezTo>
                  <a:cubicBezTo>
                    <a:pt x="2405" y="20794"/>
                    <a:pt x="4819" y="20948"/>
                    <a:pt x="7233" y="21066"/>
                  </a:cubicBezTo>
                  <a:cubicBezTo>
                    <a:pt x="7378" y="21066"/>
                    <a:pt x="7568" y="21066"/>
                    <a:pt x="7685" y="20912"/>
                  </a:cubicBezTo>
                  <a:cubicBezTo>
                    <a:pt x="7794" y="20794"/>
                    <a:pt x="7758" y="20568"/>
                    <a:pt x="7758" y="20342"/>
                  </a:cubicBezTo>
                  <a:cubicBezTo>
                    <a:pt x="6853" y="14095"/>
                    <a:pt x="6284" y="7730"/>
                    <a:pt x="5986" y="1356"/>
                  </a:cubicBezTo>
                  <a:lnTo>
                    <a:pt x="5949" y="154"/>
                  </a:lnTo>
                  <a:cubicBezTo>
                    <a:pt x="5179" y="359"/>
                    <a:pt x="4395" y="463"/>
                    <a:pt x="3617" y="463"/>
                  </a:cubicBezTo>
                  <a:cubicBezTo>
                    <a:pt x="2679" y="463"/>
                    <a:pt x="1749" y="312"/>
                    <a:pt x="859" y="0"/>
                  </a:cubicBez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805036" y="1800700"/>
              <a:ext cx="472906" cy="1574033"/>
            </a:xfrm>
            <a:custGeom>
              <a:avLst/>
              <a:gdLst/>
              <a:ahLst/>
              <a:cxnLst/>
              <a:rect l="l" t="t" r="r" b="b"/>
              <a:pathLst>
                <a:path w="6927" h="23056" extrusionOk="0">
                  <a:moveTo>
                    <a:pt x="182" y="1"/>
                  </a:moveTo>
                  <a:lnTo>
                    <a:pt x="182" y="1"/>
                  </a:lnTo>
                  <a:cubicBezTo>
                    <a:pt x="263" y="37"/>
                    <a:pt x="73" y="4105"/>
                    <a:pt x="37" y="4485"/>
                  </a:cubicBezTo>
                  <a:cubicBezTo>
                    <a:pt x="37" y="6555"/>
                    <a:pt x="1" y="8554"/>
                    <a:pt x="37" y="10624"/>
                  </a:cubicBezTo>
                  <a:cubicBezTo>
                    <a:pt x="73" y="11790"/>
                    <a:pt x="109" y="13002"/>
                    <a:pt x="109" y="14204"/>
                  </a:cubicBezTo>
                  <a:cubicBezTo>
                    <a:pt x="109" y="17142"/>
                    <a:pt x="1" y="20117"/>
                    <a:pt x="1" y="23055"/>
                  </a:cubicBezTo>
                  <a:lnTo>
                    <a:pt x="5154" y="23055"/>
                  </a:lnTo>
                  <a:cubicBezTo>
                    <a:pt x="5154" y="22115"/>
                    <a:pt x="4973" y="21211"/>
                    <a:pt x="4892" y="20271"/>
                  </a:cubicBezTo>
                  <a:cubicBezTo>
                    <a:pt x="4784" y="19141"/>
                    <a:pt x="4630" y="17974"/>
                    <a:pt x="4440" y="16844"/>
                  </a:cubicBezTo>
                  <a:cubicBezTo>
                    <a:pt x="4295" y="15786"/>
                    <a:pt x="4142" y="14729"/>
                    <a:pt x="3952" y="13680"/>
                  </a:cubicBezTo>
                  <a:cubicBezTo>
                    <a:pt x="3880" y="13146"/>
                    <a:pt x="3798" y="12586"/>
                    <a:pt x="3690" y="12052"/>
                  </a:cubicBezTo>
                  <a:cubicBezTo>
                    <a:pt x="3572" y="11564"/>
                    <a:pt x="3464" y="11040"/>
                    <a:pt x="3310" y="10552"/>
                  </a:cubicBezTo>
                  <a:lnTo>
                    <a:pt x="3310" y="10552"/>
                  </a:lnTo>
                  <a:cubicBezTo>
                    <a:pt x="3427" y="10850"/>
                    <a:pt x="4142" y="10850"/>
                    <a:pt x="4404" y="10886"/>
                  </a:cubicBezTo>
                  <a:cubicBezTo>
                    <a:pt x="4640" y="10923"/>
                    <a:pt x="4885" y="10957"/>
                    <a:pt x="5124" y="10957"/>
                  </a:cubicBezTo>
                  <a:cubicBezTo>
                    <a:pt x="5417" y="10957"/>
                    <a:pt x="5701" y="10906"/>
                    <a:pt x="5950" y="10741"/>
                  </a:cubicBezTo>
                  <a:cubicBezTo>
                    <a:pt x="6926" y="10063"/>
                    <a:pt x="6592" y="8327"/>
                    <a:pt x="6284" y="7423"/>
                  </a:cubicBezTo>
                  <a:cubicBezTo>
                    <a:pt x="6022" y="6447"/>
                    <a:pt x="5462" y="5462"/>
                    <a:pt x="5010" y="4557"/>
                  </a:cubicBezTo>
                  <a:cubicBezTo>
                    <a:pt x="4594" y="3771"/>
                    <a:pt x="4214" y="2975"/>
                    <a:pt x="3762" y="2225"/>
                  </a:cubicBezTo>
                  <a:cubicBezTo>
                    <a:pt x="3464" y="1700"/>
                    <a:pt x="3201" y="1131"/>
                    <a:pt x="2596" y="796"/>
                  </a:cubicBezTo>
                  <a:cubicBezTo>
                    <a:pt x="1845" y="417"/>
                    <a:pt x="1014" y="227"/>
                    <a:pt x="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018082" y="1800700"/>
              <a:ext cx="648155" cy="1574033"/>
            </a:xfrm>
            <a:custGeom>
              <a:avLst/>
              <a:gdLst/>
              <a:ahLst/>
              <a:cxnLst/>
              <a:rect l="l" t="t" r="r" b="b"/>
              <a:pathLst>
                <a:path w="9494" h="23056" extrusionOk="0">
                  <a:moveTo>
                    <a:pt x="9268" y="1"/>
                  </a:moveTo>
                  <a:cubicBezTo>
                    <a:pt x="8436" y="227"/>
                    <a:pt x="7604" y="417"/>
                    <a:pt x="6854" y="796"/>
                  </a:cubicBezTo>
                  <a:cubicBezTo>
                    <a:pt x="5986" y="1285"/>
                    <a:pt x="5724" y="2225"/>
                    <a:pt x="5425" y="3057"/>
                  </a:cubicBezTo>
                  <a:cubicBezTo>
                    <a:pt x="5308" y="3355"/>
                    <a:pt x="3915" y="6519"/>
                    <a:pt x="3952" y="6555"/>
                  </a:cubicBezTo>
                  <a:cubicBezTo>
                    <a:pt x="3391" y="6103"/>
                    <a:pt x="3084" y="5498"/>
                    <a:pt x="2632" y="4973"/>
                  </a:cubicBezTo>
                  <a:cubicBezTo>
                    <a:pt x="2261" y="4521"/>
                    <a:pt x="1881" y="4069"/>
                    <a:pt x="1501" y="3617"/>
                  </a:cubicBezTo>
                  <a:cubicBezTo>
                    <a:pt x="1013" y="3961"/>
                    <a:pt x="525" y="4295"/>
                    <a:pt x="1" y="4594"/>
                  </a:cubicBezTo>
                  <a:cubicBezTo>
                    <a:pt x="751" y="6483"/>
                    <a:pt x="1809" y="8255"/>
                    <a:pt x="3165" y="9756"/>
                  </a:cubicBezTo>
                  <a:cubicBezTo>
                    <a:pt x="3391" y="9982"/>
                    <a:pt x="3572" y="10208"/>
                    <a:pt x="3843" y="10326"/>
                  </a:cubicBezTo>
                  <a:cubicBezTo>
                    <a:pt x="4101" y="10477"/>
                    <a:pt x="4344" y="10543"/>
                    <a:pt x="4571" y="10543"/>
                  </a:cubicBezTo>
                  <a:cubicBezTo>
                    <a:pt x="5467" y="10543"/>
                    <a:pt x="6121" y="9522"/>
                    <a:pt x="6510" y="8743"/>
                  </a:cubicBezTo>
                  <a:lnTo>
                    <a:pt x="6510" y="8743"/>
                  </a:lnTo>
                  <a:cubicBezTo>
                    <a:pt x="6366" y="9078"/>
                    <a:pt x="6402" y="9792"/>
                    <a:pt x="6329" y="10172"/>
                  </a:cubicBezTo>
                  <a:cubicBezTo>
                    <a:pt x="5877" y="12396"/>
                    <a:pt x="5380" y="14620"/>
                    <a:pt x="5009" y="16844"/>
                  </a:cubicBezTo>
                  <a:cubicBezTo>
                    <a:pt x="4819" y="17974"/>
                    <a:pt x="4702" y="19141"/>
                    <a:pt x="4593" y="20271"/>
                  </a:cubicBezTo>
                  <a:cubicBezTo>
                    <a:pt x="4521" y="21211"/>
                    <a:pt x="4331" y="22115"/>
                    <a:pt x="4331" y="23055"/>
                  </a:cubicBezTo>
                  <a:lnTo>
                    <a:pt x="9494" y="23055"/>
                  </a:lnTo>
                  <a:cubicBezTo>
                    <a:pt x="9448" y="20117"/>
                    <a:pt x="9376" y="17142"/>
                    <a:pt x="9376" y="14204"/>
                  </a:cubicBezTo>
                  <a:cubicBezTo>
                    <a:pt x="9376" y="13002"/>
                    <a:pt x="9376" y="11790"/>
                    <a:pt x="9412" y="10624"/>
                  </a:cubicBezTo>
                  <a:cubicBezTo>
                    <a:pt x="9494" y="8554"/>
                    <a:pt x="9412" y="6555"/>
                    <a:pt x="9412" y="4485"/>
                  </a:cubicBezTo>
                  <a:cubicBezTo>
                    <a:pt x="9412" y="4105"/>
                    <a:pt x="9186" y="37"/>
                    <a:pt x="9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797048" y="1708125"/>
              <a:ext cx="68" cy="61784"/>
            </a:xfrm>
            <a:custGeom>
              <a:avLst/>
              <a:gdLst/>
              <a:ahLst/>
              <a:cxnLst/>
              <a:rect l="l" t="t" r="r" b="b"/>
              <a:pathLst>
                <a:path w="1" h="905" extrusionOk="0">
                  <a:moveTo>
                    <a:pt x="0" y="751"/>
                  </a:moveTo>
                  <a:lnTo>
                    <a:pt x="0" y="905"/>
                  </a:lnTo>
                  <a:lnTo>
                    <a:pt x="0" y="905"/>
                  </a:lnTo>
                  <a:lnTo>
                    <a:pt x="0" y="751"/>
                  </a:lnTo>
                  <a:lnTo>
                    <a:pt x="0" y="751"/>
                  </a:lnTo>
                  <a:close/>
                  <a:moveTo>
                    <a:pt x="0" y="1"/>
                  </a:moveTo>
                  <a:lnTo>
                    <a:pt x="0" y="1"/>
                  </a:lnTo>
                  <a:lnTo>
                    <a:pt x="0" y="489"/>
                  </a:lnTo>
                  <a:lnTo>
                    <a:pt x="0" y="489"/>
                  </a:lnTo>
                  <a:close/>
                </a:path>
              </a:pathLst>
            </a:custGeom>
            <a:solidFill>
              <a:srgbClr val="723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797048" y="1741441"/>
              <a:ext cx="68" cy="17955"/>
            </a:xfrm>
            <a:custGeom>
              <a:avLst/>
              <a:gdLst/>
              <a:ahLst/>
              <a:cxnLst/>
              <a:rect l="l" t="t" r="r" b="b"/>
              <a:pathLst>
                <a:path w="1" h="263" extrusionOk="0">
                  <a:moveTo>
                    <a:pt x="0" y="1"/>
                  </a:moveTo>
                  <a:lnTo>
                    <a:pt x="0" y="263"/>
                  </a:lnTo>
                  <a:lnTo>
                    <a:pt x="0" y="263"/>
                  </a:lnTo>
                  <a:lnTo>
                    <a:pt x="0" y="1"/>
                  </a:lnTo>
                  <a:close/>
                </a:path>
              </a:pathLst>
            </a:custGeom>
            <a:solidFill>
              <a:srgbClr val="343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673615" y="1708125"/>
              <a:ext cx="123500" cy="66768"/>
            </a:xfrm>
            <a:custGeom>
              <a:avLst/>
              <a:gdLst/>
              <a:ahLst/>
              <a:cxnLst/>
              <a:rect l="l" t="t" r="r" b="b"/>
              <a:pathLst>
                <a:path w="1809" h="978" extrusionOk="0">
                  <a:moveTo>
                    <a:pt x="1808" y="1"/>
                  </a:moveTo>
                  <a:cubicBezTo>
                    <a:pt x="1356" y="118"/>
                    <a:pt x="904" y="154"/>
                    <a:pt x="416" y="154"/>
                  </a:cubicBezTo>
                  <a:lnTo>
                    <a:pt x="36" y="154"/>
                  </a:lnTo>
                  <a:cubicBezTo>
                    <a:pt x="36" y="380"/>
                    <a:pt x="0" y="643"/>
                    <a:pt x="0" y="905"/>
                  </a:cubicBezTo>
                  <a:cubicBezTo>
                    <a:pt x="299" y="977"/>
                    <a:pt x="606" y="977"/>
                    <a:pt x="904" y="977"/>
                  </a:cubicBezTo>
                  <a:cubicBezTo>
                    <a:pt x="1203" y="977"/>
                    <a:pt x="1510" y="977"/>
                    <a:pt x="1808" y="905"/>
                  </a:cubicBezTo>
                  <a:lnTo>
                    <a:pt x="1808" y="751"/>
                  </a:lnTo>
                  <a:lnTo>
                    <a:pt x="1808" y="489"/>
                  </a:lnTo>
                  <a:lnTo>
                    <a:pt x="1808" y="1"/>
                  </a:ln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360049" y="1353870"/>
              <a:ext cx="87113" cy="164189"/>
            </a:xfrm>
            <a:custGeom>
              <a:avLst/>
              <a:gdLst/>
              <a:ahLst/>
              <a:cxnLst/>
              <a:rect l="l" t="t" r="r" b="b"/>
              <a:pathLst>
                <a:path w="1276" h="2405" extrusionOk="0">
                  <a:moveTo>
                    <a:pt x="760" y="1"/>
                  </a:moveTo>
                  <a:cubicBezTo>
                    <a:pt x="692" y="1"/>
                    <a:pt x="624" y="10"/>
                    <a:pt x="561" y="27"/>
                  </a:cubicBezTo>
                  <a:cubicBezTo>
                    <a:pt x="335" y="109"/>
                    <a:pt x="145" y="335"/>
                    <a:pt x="73" y="597"/>
                  </a:cubicBezTo>
                  <a:cubicBezTo>
                    <a:pt x="0" y="859"/>
                    <a:pt x="37" y="1157"/>
                    <a:pt x="109" y="1383"/>
                  </a:cubicBezTo>
                  <a:cubicBezTo>
                    <a:pt x="145" y="1537"/>
                    <a:pt x="190" y="1691"/>
                    <a:pt x="263" y="1835"/>
                  </a:cubicBezTo>
                  <a:cubicBezTo>
                    <a:pt x="452" y="2143"/>
                    <a:pt x="787" y="2324"/>
                    <a:pt x="1130" y="2405"/>
                  </a:cubicBezTo>
                  <a:lnTo>
                    <a:pt x="1275" y="289"/>
                  </a:lnTo>
                  <a:cubicBezTo>
                    <a:pt x="1193" y="90"/>
                    <a:pt x="975" y="1"/>
                    <a:pt x="760" y="1"/>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388449" y="1380017"/>
              <a:ext cx="48813" cy="81310"/>
            </a:xfrm>
            <a:custGeom>
              <a:avLst/>
              <a:gdLst/>
              <a:ahLst/>
              <a:cxnLst/>
              <a:rect l="l" t="t" r="r" b="b"/>
              <a:pathLst>
                <a:path w="715" h="1191" extrusionOk="0">
                  <a:moveTo>
                    <a:pt x="72" y="0"/>
                  </a:moveTo>
                  <a:cubicBezTo>
                    <a:pt x="49" y="0"/>
                    <a:pt x="36" y="9"/>
                    <a:pt x="36" y="24"/>
                  </a:cubicBezTo>
                  <a:cubicBezTo>
                    <a:pt x="0" y="24"/>
                    <a:pt x="73" y="60"/>
                    <a:pt x="181" y="132"/>
                  </a:cubicBezTo>
                  <a:cubicBezTo>
                    <a:pt x="262" y="214"/>
                    <a:pt x="371" y="358"/>
                    <a:pt x="452" y="512"/>
                  </a:cubicBezTo>
                  <a:cubicBezTo>
                    <a:pt x="525" y="702"/>
                    <a:pt x="561" y="856"/>
                    <a:pt x="597" y="1000"/>
                  </a:cubicBezTo>
                  <a:cubicBezTo>
                    <a:pt x="633" y="1118"/>
                    <a:pt x="678" y="1190"/>
                    <a:pt x="714" y="1190"/>
                  </a:cubicBezTo>
                  <a:lnTo>
                    <a:pt x="714" y="964"/>
                  </a:lnTo>
                  <a:cubicBezTo>
                    <a:pt x="678" y="856"/>
                    <a:pt x="633" y="666"/>
                    <a:pt x="561" y="476"/>
                  </a:cubicBezTo>
                  <a:cubicBezTo>
                    <a:pt x="488" y="286"/>
                    <a:pt x="335" y="132"/>
                    <a:pt x="226" y="60"/>
                  </a:cubicBezTo>
                  <a:cubicBezTo>
                    <a:pt x="157" y="18"/>
                    <a:pt x="104" y="0"/>
                    <a:pt x="72"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408794" y="1409988"/>
              <a:ext cx="15497" cy="59668"/>
            </a:xfrm>
            <a:custGeom>
              <a:avLst/>
              <a:gdLst/>
              <a:ahLst/>
              <a:cxnLst/>
              <a:rect l="l" t="t" r="r" b="b"/>
              <a:pathLst>
                <a:path w="227" h="874" extrusionOk="0">
                  <a:moveTo>
                    <a:pt x="154" y="1"/>
                  </a:moveTo>
                  <a:cubicBezTo>
                    <a:pt x="109" y="1"/>
                    <a:pt x="1" y="191"/>
                    <a:pt x="1" y="453"/>
                  </a:cubicBezTo>
                  <a:cubicBezTo>
                    <a:pt x="1" y="693"/>
                    <a:pt x="130" y="873"/>
                    <a:pt x="179" y="873"/>
                  </a:cubicBezTo>
                  <a:cubicBezTo>
                    <a:pt x="184" y="873"/>
                    <a:pt x="187" y="872"/>
                    <a:pt x="190" y="869"/>
                  </a:cubicBezTo>
                  <a:cubicBezTo>
                    <a:pt x="227" y="824"/>
                    <a:pt x="154" y="679"/>
                    <a:pt x="109" y="453"/>
                  </a:cubicBezTo>
                  <a:cubicBezTo>
                    <a:pt x="109" y="227"/>
                    <a:pt x="190" y="37"/>
                    <a:pt x="154"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393365" y="1358171"/>
              <a:ext cx="79671" cy="61784"/>
            </a:xfrm>
            <a:custGeom>
              <a:avLst/>
              <a:gdLst/>
              <a:ahLst/>
              <a:cxnLst/>
              <a:rect l="l" t="t" r="r" b="b"/>
              <a:pathLst>
                <a:path w="1167" h="905" extrusionOk="0">
                  <a:moveTo>
                    <a:pt x="73" y="0"/>
                  </a:moveTo>
                  <a:lnTo>
                    <a:pt x="1" y="154"/>
                  </a:lnTo>
                  <a:lnTo>
                    <a:pt x="1095" y="904"/>
                  </a:lnTo>
                  <a:lnTo>
                    <a:pt x="1167" y="796"/>
                  </a:lnTo>
                  <a:lnTo>
                    <a:pt x="73" y="0"/>
                  </a:ln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375478" y="1384113"/>
              <a:ext cx="61784" cy="112987"/>
            </a:xfrm>
            <a:custGeom>
              <a:avLst/>
              <a:gdLst/>
              <a:ahLst/>
              <a:cxnLst/>
              <a:rect l="l" t="t" r="r" b="b"/>
              <a:pathLst>
                <a:path w="905" h="1655" extrusionOk="0">
                  <a:moveTo>
                    <a:pt x="868" y="832"/>
                  </a:moveTo>
                  <a:cubicBezTo>
                    <a:pt x="868" y="859"/>
                    <a:pt x="889" y="866"/>
                    <a:pt x="899" y="883"/>
                  </a:cubicBezTo>
                  <a:lnTo>
                    <a:pt x="899" y="883"/>
                  </a:lnTo>
                  <a:cubicBezTo>
                    <a:pt x="895" y="866"/>
                    <a:pt x="886" y="849"/>
                    <a:pt x="868" y="832"/>
                  </a:cubicBezTo>
                  <a:close/>
                  <a:moveTo>
                    <a:pt x="899" y="883"/>
                  </a:moveTo>
                  <a:cubicBezTo>
                    <a:pt x="904" y="902"/>
                    <a:pt x="904" y="921"/>
                    <a:pt x="904" y="940"/>
                  </a:cubicBezTo>
                  <a:lnTo>
                    <a:pt x="904" y="904"/>
                  </a:lnTo>
                  <a:cubicBezTo>
                    <a:pt x="904" y="896"/>
                    <a:pt x="902" y="889"/>
                    <a:pt x="899" y="883"/>
                  </a:cubicBezTo>
                  <a:close/>
                  <a:moveTo>
                    <a:pt x="263" y="0"/>
                  </a:moveTo>
                  <a:cubicBezTo>
                    <a:pt x="190" y="0"/>
                    <a:pt x="145" y="118"/>
                    <a:pt x="109" y="190"/>
                  </a:cubicBezTo>
                  <a:cubicBezTo>
                    <a:pt x="0" y="524"/>
                    <a:pt x="37" y="904"/>
                    <a:pt x="226" y="1248"/>
                  </a:cubicBezTo>
                  <a:cubicBezTo>
                    <a:pt x="299" y="1392"/>
                    <a:pt x="416" y="1546"/>
                    <a:pt x="561" y="1618"/>
                  </a:cubicBezTo>
                  <a:cubicBezTo>
                    <a:pt x="642" y="1655"/>
                    <a:pt x="678" y="1655"/>
                    <a:pt x="751" y="1655"/>
                  </a:cubicBezTo>
                  <a:lnTo>
                    <a:pt x="868" y="1655"/>
                  </a:lnTo>
                  <a:cubicBezTo>
                    <a:pt x="868" y="1485"/>
                    <a:pt x="900" y="1308"/>
                    <a:pt x="904" y="1130"/>
                  </a:cubicBezTo>
                  <a:lnTo>
                    <a:pt x="904" y="1130"/>
                  </a:lnTo>
                  <a:cubicBezTo>
                    <a:pt x="904" y="1130"/>
                    <a:pt x="904" y="1130"/>
                    <a:pt x="904" y="1130"/>
                  </a:cubicBezTo>
                  <a:lnTo>
                    <a:pt x="904" y="1094"/>
                  </a:lnTo>
                  <a:cubicBezTo>
                    <a:pt x="904" y="1106"/>
                    <a:pt x="904" y="1118"/>
                    <a:pt x="904" y="1130"/>
                  </a:cubicBezTo>
                  <a:lnTo>
                    <a:pt x="904" y="1130"/>
                  </a:lnTo>
                  <a:cubicBezTo>
                    <a:pt x="868" y="1130"/>
                    <a:pt x="823" y="1057"/>
                    <a:pt x="787" y="940"/>
                  </a:cubicBezTo>
                  <a:cubicBezTo>
                    <a:pt x="751" y="796"/>
                    <a:pt x="715" y="642"/>
                    <a:pt x="642" y="488"/>
                  </a:cubicBezTo>
                  <a:cubicBezTo>
                    <a:pt x="642" y="570"/>
                    <a:pt x="597" y="678"/>
                    <a:pt x="597" y="832"/>
                  </a:cubicBezTo>
                  <a:cubicBezTo>
                    <a:pt x="642" y="1058"/>
                    <a:pt x="715" y="1203"/>
                    <a:pt x="678" y="1248"/>
                  </a:cubicBezTo>
                  <a:cubicBezTo>
                    <a:pt x="642" y="1248"/>
                    <a:pt x="489" y="1094"/>
                    <a:pt x="489" y="832"/>
                  </a:cubicBezTo>
                  <a:cubicBezTo>
                    <a:pt x="489" y="606"/>
                    <a:pt x="561" y="452"/>
                    <a:pt x="597" y="416"/>
                  </a:cubicBezTo>
                  <a:cubicBezTo>
                    <a:pt x="525" y="262"/>
                    <a:pt x="452" y="154"/>
                    <a:pt x="371" y="72"/>
                  </a:cubicBezTo>
                  <a:cubicBezTo>
                    <a:pt x="299" y="36"/>
                    <a:pt x="263" y="0"/>
                    <a:pt x="263" y="0"/>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393365" y="1384113"/>
              <a:ext cx="43898" cy="77213"/>
            </a:xfrm>
            <a:custGeom>
              <a:avLst/>
              <a:gdLst/>
              <a:ahLst/>
              <a:cxnLst/>
              <a:rect l="l" t="t" r="r" b="b"/>
              <a:pathLst>
                <a:path w="643" h="1131" extrusionOk="0">
                  <a:moveTo>
                    <a:pt x="1" y="0"/>
                  </a:moveTo>
                  <a:cubicBezTo>
                    <a:pt x="1" y="0"/>
                    <a:pt x="37" y="36"/>
                    <a:pt x="109" y="72"/>
                  </a:cubicBezTo>
                  <a:cubicBezTo>
                    <a:pt x="190" y="154"/>
                    <a:pt x="263" y="262"/>
                    <a:pt x="335" y="416"/>
                  </a:cubicBezTo>
                  <a:cubicBezTo>
                    <a:pt x="335" y="380"/>
                    <a:pt x="335" y="380"/>
                    <a:pt x="380" y="380"/>
                  </a:cubicBezTo>
                  <a:lnTo>
                    <a:pt x="380" y="488"/>
                  </a:lnTo>
                  <a:cubicBezTo>
                    <a:pt x="453" y="642"/>
                    <a:pt x="489" y="796"/>
                    <a:pt x="525" y="940"/>
                  </a:cubicBezTo>
                  <a:cubicBezTo>
                    <a:pt x="561" y="1058"/>
                    <a:pt x="606" y="1130"/>
                    <a:pt x="642" y="1130"/>
                  </a:cubicBezTo>
                  <a:lnTo>
                    <a:pt x="642" y="1094"/>
                  </a:lnTo>
                  <a:lnTo>
                    <a:pt x="642" y="1022"/>
                  </a:lnTo>
                  <a:lnTo>
                    <a:pt x="642" y="977"/>
                  </a:lnTo>
                  <a:lnTo>
                    <a:pt x="642" y="904"/>
                  </a:lnTo>
                  <a:cubicBezTo>
                    <a:pt x="642" y="868"/>
                    <a:pt x="606" y="868"/>
                    <a:pt x="606" y="832"/>
                  </a:cubicBezTo>
                  <a:cubicBezTo>
                    <a:pt x="525" y="524"/>
                    <a:pt x="380" y="262"/>
                    <a:pt x="154" y="36"/>
                  </a:cubicBezTo>
                  <a:cubicBezTo>
                    <a:pt x="109" y="36"/>
                    <a:pt x="109" y="0"/>
                    <a:pt x="37"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408794" y="1409988"/>
              <a:ext cx="15497" cy="59327"/>
            </a:xfrm>
            <a:custGeom>
              <a:avLst/>
              <a:gdLst/>
              <a:ahLst/>
              <a:cxnLst/>
              <a:rect l="l" t="t" r="r" b="b"/>
              <a:pathLst>
                <a:path w="227" h="869" extrusionOk="0">
                  <a:moveTo>
                    <a:pt x="154" y="1"/>
                  </a:moveTo>
                  <a:cubicBezTo>
                    <a:pt x="109" y="1"/>
                    <a:pt x="109" y="1"/>
                    <a:pt x="109" y="37"/>
                  </a:cubicBezTo>
                  <a:cubicBezTo>
                    <a:pt x="73" y="73"/>
                    <a:pt x="1" y="227"/>
                    <a:pt x="1" y="453"/>
                  </a:cubicBezTo>
                  <a:cubicBezTo>
                    <a:pt x="1" y="715"/>
                    <a:pt x="154" y="869"/>
                    <a:pt x="190" y="869"/>
                  </a:cubicBezTo>
                  <a:cubicBezTo>
                    <a:pt x="227" y="824"/>
                    <a:pt x="154" y="679"/>
                    <a:pt x="109" y="453"/>
                  </a:cubicBezTo>
                  <a:cubicBezTo>
                    <a:pt x="109" y="299"/>
                    <a:pt x="154" y="191"/>
                    <a:pt x="154" y="109"/>
                  </a:cubicBezTo>
                  <a:lnTo>
                    <a:pt x="154" y="1"/>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429138" y="1149536"/>
              <a:ext cx="645698" cy="569167"/>
            </a:xfrm>
            <a:custGeom>
              <a:avLst/>
              <a:gdLst/>
              <a:ahLst/>
              <a:cxnLst/>
              <a:rect l="l" t="t" r="r" b="b"/>
              <a:pathLst>
                <a:path w="9458" h="8337" extrusionOk="0">
                  <a:moveTo>
                    <a:pt x="3649" y="1"/>
                  </a:moveTo>
                  <a:cubicBezTo>
                    <a:pt x="3253" y="1"/>
                    <a:pt x="2855" y="46"/>
                    <a:pt x="2451" y="163"/>
                  </a:cubicBezTo>
                  <a:cubicBezTo>
                    <a:pt x="1583" y="389"/>
                    <a:pt x="941" y="1293"/>
                    <a:pt x="607" y="2044"/>
                  </a:cubicBezTo>
                  <a:cubicBezTo>
                    <a:pt x="263" y="2794"/>
                    <a:pt x="155" y="3626"/>
                    <a:pt x="118" y="4458"/>
                  </a:cubicBezTo>
                  <a:cubicBezTo>
                    <a:pt x="82" y="5208"/>
                    <a:pt x="1" y="6112"/>
                    <a:pt x="308" y="6790"/>
                  </a:cubicBezTo>
                  <a:cubicBezTo>
                    <a:pt x="534" y="7242"/>
                    <a:pt x="905" y="7622"/>
                    <a:pt x="1321" y="7848"/>
                  </a:cubicBezTo>
                  <a:cubicBezTo>
                    <a:pt x="1845" y="8146"/>
                    <a:pt x="2523" y="8255"/>
                    <a:pt x="3165" y="8300"/>
                  </a:cubicBezTo>
                  <a:cubicBezTo>
                    <a:pt x="3355" y="8300"/>
                    <a:pt x="3545" y="8336"/>
                    <a:pt x="3735" y="8336"/>
                  </a:cubicBezTo>
                  <a:cubicBezTo>
                    <a:pt x="4521" y="8336"/>
                    <a:pt x="5317" y="8255"/>
                    <a:pt x="6031" y="7957"/>
                  </a:cubicBezTo>
                  <a:cubicBezTo>
                    <a:pt x="6863" y="7622"/>
                    <a:pt x="7351" y="7089"/>
                    <a:pt x="7387" y="6148"/>
                  </a:cubicBezTo>
                  <a:cubicBezTo>
                    <a:pt x="7549" y="6172"/>
                    <a:pt x="7718" y="6188"/>
                    <a:pt x="7888" y="6188"/>
                  </a:cubicBezTo>
                  <a:cubicBezTo>
                    <a:pt x="8234" y="6188"/>
                    <a:pt x="8579" y="6122"/>
                    <a:pt x="8852" y="5922"/>
                  </a:cubicBezTo>
                  <a:cubicBezTo>
                    <a:pt x="9232" y="5624"/>
                    <a:pt x="9458" y="5091"/>
                    <a:pt x="9386" y="4639"/>
                  </a:cubicBezTo>
                  <a:cubicBezTo>
                    <a:pt x="9324" y="4126"/>
                    <a:pt x="8989" y="3769"/>
                    <a:pt x="8552" y="3769"/>
                  </a:cubicBezTo>
                  <a:cubicBezTo>
                    <a:pt x="8411" y="3769"/>
                    <a:pt x="8259" y="3806"/>
                    <a:pt x="8102" y="3888"/>
                  </a:cubicBezTo>
                  <a:cubicBezTo>
                    <a:pt x="7840" y="4042"/>
                    <a:pt x="7613" y="4304"/>
                    <a:pt x="7496" y="4566"/>
                  </a:cubicBezTo>
                  <a:cubicBezTo>
                    <a:pt x="7577" y="4340"/>
                    <a:pt x="7613" y="4006"/>
                    <a:pt x="7686" y="3734"/>
                  </a:cubicBezTo>
                  <a:cubicBezTo>
                    <a:pt x="7767" y="3436"/>
                    <a:pt x="7803" y="3102"/>
                    <a:pt x="7803" y="2758"/>
                  </a:cubicBezTo>
                  <a:cubicBezTo>
                    <a:pt x="7803" y="1402"/>
                    <a:pt x="6863" y="498"/>
                    <a:pt x="5579" y="236"/>
                  </a:cubicBezTo>
                  <a:cubicBezTo>
                    <a:pt x="4926" y="118"/>
                    <a:pt x="4289" y="1"/>
                    <a:pt x="3649"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951340" y="1444806"/>
              <a:ext cx="90185" cy="111553"/>
            </a:xfrm>
            <a:custGeom>
              <a:avLst/>
              <a:gdLst/>
              <a:ahLst/>
              <a:cxnLst/>
              <a:rect l="l" t="t" r="r" b="b"/>
              <a:pathLst>
                <a:path w="1321" h="1634" extrusionOk="0">
                  <a:moveTo>
                    <a:pt x="1274" y="1"/>
                  </a:moveTo>
                  <a:cubicBezTo>
                    <a:pt x="1216" y="1"/>
                    <a:pt x="1116" y="35"/>
                    <a:pt x="977" y="88"/>
                  </a:cubicBezTo>
                  <a:cubicBezTo>
                    <a:pt x="796" y="169"/>
                    <a:pt x="525" y="314"/>
                    <a:pt x="299" y="540"/>
                  </a:cubicBezTo>
                  <a:cubicBezTo>
                    <a:pt x="118" y="811"/>
                    <a:pt x="1" y="1073"/>
                    <a:pt x="1" y="1299"/>
                  </a:cubicBezTo>
                  <a:cubicBezTo>
                    <a:pt x="1" y="1525"/>
                    <a:pt x="37" y="1634"/>
                    <a:pt x="73" y="1634"/>
                  </a:cubicBezTo>
                  <a:cubicBezTo>
                    <a:pt x="73" y="1634"/>
                    <a:pt x="37" y="1489"/>
                    <a:pt x="73" y="1299"/>
                  </a:cubicBezTo>
                  <a:cubicBezTo>
                    <a:pt x="118" y="1109"/>
                    <a:pt x="227" y="847"/>
                    <a:pt x="417" y="621"/>
                  </a:cubicBezTo>
                  <a:cubicBezTo>
                    <a:pt x="606" y="431"/>
                    <a:pt x="832" y="277"/>
                    <a:pt x="1022" y="169"/>
                  </a:cubicBezTo>
                  <a:cubicBezTo>
                    <a:pt x="1203" y="88"/>
                    <a:pt x="1321" y="15"/>
                    <a:pt x="1321" y="15"/>
                  </a:cubicBezTo>
                  <a:cubicBezTo>
                    <a:pt x="1311" y="5"/>
                    <a:pt x="1295" y="1"/>
                    <a:pt x="1274"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959395" y="1480648"/>
              <a:ext cx="35842" cy="55367"/>
            </a:xfrm>
            <a:custGeom>
              <a:avLst/>
              <a:gdLst/>
              <a:ahLst/>
              <a:cxnLst/>
              <a:rect l="l" t="t" r="r" b="b"/>
              <a:pathLst>
                <a:path w="525" h="811" extrusionOk="0">
                  <a:moveTo>
                    <a:pt x="312" y="1"/>
                  </a:moveTo>
                  <a:cubicBezTo>
                    <a:pt x="304" y="1"/>
                    <a:pt x="299" y="5"/>
                    <a:pt x="299" y="15"/>
                  </a:cubicBezTo>
                  <a:cubicBezTo>
                    <a:pt x="299" y="15"/>
                    <a:pt x="335" y="60"/>
                    <a:pt x="371" y="132"/>
                  </a:cubicBezTo>
                  <a:cubicBezTo>
                    <a:pt x="407" y="204"/>
                    <a:pt x="407" y="322"/>
                    <a:pt x="335" y="430"/>
                  </a:cubicBezTo>
                  <a:cubicBezTo>
                    <a:pt x="262" y="548"/>
                    <a:pt x="181" y="620"/>
                    <a:pt x="109" y="693"/>
                  </a:cubicBezTo>
                  <a:cubicBezTo>
                    <a:pt x="36" y="774"/>
                    <a:pt x="0" y="810"/>
                    <a:pt x="0" y="810"/>
                  </a:cubicBezTo>
                  <a:cubicBezTo>
                    <a:pt x="36" y="810"/>
                    <a:pt x="73" y="810"/>
                    <a:pt x="145" y="774"/>
                  </a:cubicBezTo>
                  <a:cubicBezTo>
                    <a:pt x="262" y="738"/>
                    <a:pt x="371" y="656"/>
                    <a:pt x="452" y="512"/>
                  </a:cubicBezTo>
                  <a:cubicBezTo>
                    <a:pt x="525" y="358"/>
                    <a:pt x="525" y="168"/>
                    <a:pt x="452" y="96"/>
                  </a:cubicBezTo>
                  <a:cubicBezTo>
                    <a:pt x="392" y="36"/>
                    <a:pt x="337" y="1"/>
                    <a:pt x="312"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573599" y="1413879"/>
              <a:ext cx="48813" cy="79739"/>
            </a:xfrm>
            <a:custGeom>
              <a:avLst/>
              <a:gdLst/>
              <a:ahLst/>
              <a:cxnLst/>
              <a:rect l="l" t="t" r="r" b="b"/>
              <a:pathLst>
                <a:path w="715" h="1168" extrusionOk="0">
                  <a:moveTo>
                    <a:pt x="601" y="0"/>
                  </a:moveTo>
                  <a:cubicBezTo>
                    <a:pt x="562" y="0"/>
                    <a:pt x="513" y="4"/>
                    <a:pt x="453" y="16"/>
                  </a:cubicBezTo>
                  <a:cubicBezTo>
                    <a:pt x="299" y="52"/>
                    <a:pt x="109" y="242"/>
                    <a:pt x="73" y="504"/>
                  </a:cubicBezTo>
                  <a:cubicBezTo>
                    <a:pt x="1" y="767"/>
                    <a:pt x="145" y="993"/>
                    <a:pt x="299" y="1074"/>
                  </a:cubicBezTo>
                  <a:cubicBezTo>
                    <a:pt x="396" y="1143"/>
                    <a:pt x="461" y="1168"/>
                    <a:pt x="495" y="1168"/>
                  </a:cubicBezTo>
                  <a:cubicBezTo>
                    <a:pt x="515" y="1168"/>
                    <a:pt x="525" y="1159"/>
                    <a:pt x="525" y="1146"/>
                  </a:cubicBezTo>
                  <a:cubicBezTo>
                    <a:pt x="561" y="1146"/>
                    <a:pt x="453" y="1110"/>
                    <a:pt x="335" y="993"/>
                  </a:cubicBezTo>
                  <a:cubicBezTo>
                    <a:pt x="263" y="920"/>
                    <a:pt x="145" y="730"/>
                    <a:pt x="181" y="504"/>
                  </a:cubicBezTo>
                  <a:cubicBezTo>
                    <a:pt x="227" y="314"/>
                    <a:pt x="371" y="170"/>
                    <a:pt x="489" y="88"/>
                  </a:cubicBezTo>
                  <a:cubicBezTo>
                    <a:pt x="633" y="16"/>
                    <a:pt x="715" y="16"/>
                    <a:pt x="715" y="16"/>
                  </a:cubicBezTo>
                  <a:cubicBezTo>
                    <a:pt x="715" y="16"/>
                    <a:pt x="679" y="0"/>
                    <a:pt x="601"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619886" y="1467950"/>
              <a:ext cx="25396" cy="15019"/>
            </a:xfrm>
            <a:custGeom>
              <a:avLst/>
              <a:gdLst/>
              <a:ahLst/>
              <a:cxnLst/>
              <a:rect l="l" t="t" r="r" b="b"/>
              <a:pathLst>
                <a:path w="372" h="220" extrusionOk="0">
                  <a:moveTo>
                    <a:pt x="329" y="1"/>
                  </a:moveTo>
                  <a:cubicBezTo>
                    <a:pt x="288" y="1"/>
                    <a:pt x="228" y="31"/>
                    <a:pt x="145" y="56"/>
                  </a:cubicBezTo>
                  <a:cubicBezTo>
                    <a:pt x="73" y="92"/>
                    <a:pt x="1" y="164"/>
                    <a:pt x="37" y="201"/>
                  </a:cubicBezTo>
                  <a:cubicBezTo>
                    <a:pt x="37" y="214"/>
                    <a:pt x="47" y="220"/>
                    <a:pt x="62" y="220"/>
                  </a:cubicBezTo>
                  <a:cubicBezTo>
                    <a:pt x="99" y="220"/>
                    <a:pt x="170" y="190"/>
                    <a:pt x="227" y="164"/>
                  </a:cubicBezTo>
                  <a:cubicBezTo>
                    <a:pt x="299" y="92"/>
                    <a:pt x="371" y="56"/>
                    <a:pt x="371" y="20"/>
                  </a:cubicBezTo>
                  <a:cubicBezTo>
                    <a:pt x="360" y="6"/>
                    <a:pt x="346" y="1"/>
                    <a:pt x="329"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583498" y="1494575"/>
              <a:ext cx="74756" cy="23485"/>
            </a:xfrm>
            <a:custGeom>
              <a:avLst/>
              <a:gdLst/>
              <a:ahLst/>
              <a:cxnLst/>
              <a:rect l="l" t="t" r="r" b="b"/>
              <a:pathLst>
                <a:path w="1095" h="344" extrusionOk="0">
                  <a:moveTo>
                    <a:pt x="1094" y="0"/>
                  </a:moveTo>
                  <a:cubicBezTo>
                    <a:pt x="1058" y="0"/>
                    <a:pt x="1022" y="37"/>
                    <a:pt x="940" y="82"/>
                  </a:cubicBezTo>
                  <a:cubicBezTo>
                    <a:pt x="868" y="154"/>
                    <a:pt x="714" y="190"/>
                    <a:pt x="570" y="226"/>
                  </a:cubicBezTo>
                  <a:cubicBezTo>
                    <a:pt x="416" y="226"/>
                    <a:pt x="262" y="190"/>
                    <a:pt x="190" y="154"/>
                  </a:cubicBezTo>
                  <a:cubicBezTo>
                    <a:pt x="82" y="118"/>
                    <a:pt x="36" y="82"/>
                    <a:pt x="36" y="82"/>
                  </a:cubicBezTo>
                  <a:lnTo>
                    <a:pt x="36" y="82"/>
                  </a:lnTo>
                  <a:cubicBezTo>
                    <a:pt x="0" y="82"/>
                    <a:pt x="36" y="154"/>
                    <a:pt x="154" y="226"/>
                  </a:cubicBezTo>
                  <a:cubicBezTo>
                    <a:pt x="226" y="308"/>
                    <a:pt x="380" y="344"/>
                    <a:pt x="570" y="344"/>
                  </a:cubicBezTo>
                  <a:cubicBezTo>
                    <a:pt x="760" y="344"/>
                    <a:pt x="904" y="226"/>
                    <a:pt x="986" y="154"/>
                  </a:cubicBezTo>
                  <a:cubicBezTo>
                    <a:pt x="1094" y="82"/>
                    <a:pt x="1094" y="0"/>
                    <a:pt x="1094"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514340" y="1404185"/>
              <a:ext cx="20413" cy="57142"/>
            </a:xfrm>
            <a:custGeom>
              <a:avLst/>
              <a:gdLst/>
              <a:ahLst/>
              <a:cxnLst/>
              <a:rect l="l" t="t" r="r" b="b"/>
              <a:pathLst>
                <a:path w="299" h="837" extrusionOk="0">
                  <a:moveTo>
                    <a:pt x="136" y="0"/>
                  </a:moveTo>
                  <a:cubicBezTo>
                    <a:pt x="98" y="0"/>
                    <a:pt x="37" y="180"/>
                    <a:pt x="37" y="420"/>
                  </a:cubicBezTo>
                  <a:cubicBezTo>
                    <a:pt x="1" y="646"/>
                    <a:pt x="37" y="836"/>
                    <a:pt x="109" y="836"/>
                  </a:cubicBezTo>
                  <a:cubicBezTo>
                    <a:pt x="190" y="836"/>
                    <a:pt x="263" y="646"/>
                    <a:pt x="263" y="420"/>
                  </a:cubicBezTo>
                  <a:cubicBezTo>
                    <a:pt x="299" y="194"/>
                    <a:pt x="227" y="4"/>
                    <a:pt x="145" y="4"/>
                  </a:cubicBezTo>
                  <a:cubicBezTo>
                    <a:pt x="142" y="1"/>
                    <a:pt x="139" y="0"/>
                    <a:pt x="136"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702016" y="1417429"/>
              <a:ext cx="17955" cy="56869"/>
            </a:xfrm>
            <a:custGeom>
              <a:avLst/>
              <a:gdLst/>
              <a:ahLst/>
              <a:cxnLst/>
              <a:rect l="l" t="t" r="r" b="b"/>
              <a:pathLst>
                <a:path w="263" h="833" extrusionOk="0">
                  <a:moveTo>
                    <a:pt x="190" y="0"/>
                  </a:moveTo>
                  <a:cubicBezTo>
                    <a:pt x="109" y="0"/>
                    <a:pt x="36" y="190"/>
                    <a:pt x="0" y="416"/>
                  </a:cubicBezTo>
                  <a:cubicBezTo>
                    <a:pt x="0" y="642"/>
                    <a:pt x="36" y="832"/>
                    <a:pt x="72" y="832"/>
                  </a:cubicBezTo>
                  <a:cubicBezTo>
                    <a:pt x="154" y="832"/>
                    <a:pt x="226" y="642"/>
                    <a:pt x="262" y="416"/>
                  </a:cubicBezTo>
                  <a:cubicBezTo>
                    <a:pt x="262" y="190"/>
                    <a:pt x="226" y="0"/>
                    <a:pt x="19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477952" y="1302872"/>
              <a:ext cx="77213" cy="31336"/>
            </a:xfrm>
            <a:custGeom>
              <a:avLst/>
              <a:gdLst/>
              <a:ahLst/>
              <a:cxnLst/>
              <a:rect l="l" t="t" r="r" b="b"/>
              <a:pathLst>
                <a:path w="1131" h="459" extrusionOk="0">
                  <a:moveTo>
                    <a:pt x="811" y="0"/>
                  </a:moveTo>
                  <a:cubicBezTo>
                    <a:pt x="719" y="0"/>
                    <a:pt x="618" y="18"/>
                    <a:pt x="534" y="60"/>
                  </a:cubicBezTo>
                  <a:cubicBezTo>
                    <a:pt x="344" y="96"/>
                    <a:pt x="190" y="177"/>
                    <a:pt x="118" y="250"/>
                  </a:cubicBezTo>
                  <a:cubicBezTo>
                    <a:pt x="45" y="358"/>
                    <a:pt x="0" y="440"/>
                    <a:pt x="45" y="440"/>
                  </a:cubicBezTo>
                  <a:cubicBezTo>
                    <a:pt x="52" y="453"/>
                    <a:pt x="65" y="459"/>
                    <a:pt x="84" y="459"/>
                  </a:cubicBezTo>
                  <a:cubicBezTo>
                    <a:pt x="167" y="459"/>
                    <a:pt x="362" y="345"/>
                    <a:pt x="606" y="286"/>
                  </a:cubicBezTo>
                  <a:cubicBezTo>
                    <a:pt x="868" y="214"/>
                    <a:pt x="1130" y="214"/>
                    <a:pt x="1130" y="132"/>
                  </a:cubicBezTo>
                  <a:cubicBezTo>
                    <a:pt x="1130" y="96"/>
                    <a:pt x="1094" y="60"/>
                    <a:pt x="986" y="24"/>
                  </a:cubicBezTo>
                  <a:cubicBezTo>
                    <a:pt x="937" y="9"/>
                    <a:pt x="876" y="0"/>
                    <a:pt x="811"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704473" y="1306900"/>
              <a:ext cx="77213" cy="46628"/>
            </a:xfrm>
            <a:custGeom>
              <a:avLst/>
              <a:gdLst/>
              <a:ahLst/>
              <a:cxnLst/>
              <a:rect l="l" t="t" r="r" b="b"/>
              <a:pathLst>
                <a:path w="1131" h="683" extrusionOk="0">
                  <a:moveTo>
                    <a:pt x="190" y="1"/>
                  </a:moveTo>
                  <a:cubicBezTo>
                    <a:pt x="73" y="1"/>
                    <a:pt x="0" y="37"/>
                    <a:pt x="0" y="73"/>
                  </a:cubicBezTo>
                  <a:cubicBezTo>
                    <a:pt x="0" y="155"/>
                    <a:pt x="299" y="191"/>
                    <a:pt x="570" y="345"/>
                  </a:cubicBezTo>
                  <a:cubicBezTo>
                    <a:pt x="847" y="479"/>
                    <a:pt x="1030" y="683"/>
                    <a:pt x="1113" y="683"/>
                  </a:cubicBezTo>
                  <a:cubicBezTo>
                    <a:pt x="1119" y="683"/>
                    <a:pt x="1125" y="682"/>
                    <a:pt x="1130" y="679"/>
                  </a:cubicBezTo>
                  <a:cubicBezTo>
                    <a:pt x="1130" y="643"/>
                    <a:pt x="1130" y="571"/>
                    <a:pt x="1058" y="453"/>
                  </a:cubicBezTo>
                  <a:cubicBezTo>
                    <a:pt x="1022" y="345"/>
                    <a:pt x="868" y="191"/>
                    <a:pt x="678" y="118"/>
                  </a:cubicBezTo>
                  <a:cubicBezTo>
                    <a:pt x="525" y="1"/>
                    <a:pt x="344" y="1"/>
                    <a:pt x="190"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627328" y="1126324"/>
              <a:ext cx="362992" cy="332543"/>
            </a:xfrm>
            <a:custGeom>
              <a:avLst/>
              <a:gdLst/>
              <a:ahLst/>
              <a:cxnLst/>
              <a:rect l="l" t="t" r="r" b="b"/>
              <a:pathLst>
                <a:path w="5317" h="4871" extrusionOk="0">
                  <a:moveTo>
                    <a:pt x="609" y="1"/>
                  </a:moveTo>
                  <a:cubicBezTo>
                    <a:pt x="533" y="1"/>
                    <a:pt x="457" y="2"/>
                    <a:pt x="380" y="6"/>
                  </a:cubicBezTo>
                  <a:cubicBezTo>
                    <a:pt x="0" y="612"/>
                    <a:pt x="72" y="1444"/>
                    <a:pt x="298" y="2085"/>
                  </a:cubicBezTo>
                  <a:cubicBezTo>
                    <a:pt x="524" y="2718"/>
                    <a:pt x="977" y="3288"/>
                    <a:pt x="1582" y="3668"/>
                  </a:cubicBezTo>
                  <a:cubicBezTo>
                    <a:pt x="2378" y="4156"/>
                    <a:pt x="3390" y="4228"/>
                    <a:pt x="4258" y="4608"/>
                  </a:cubicBezTo>
                  <a:cubicBezTo>
                    <a:pt x="4412" y="4680"/>
                    <a:pt x="4521" y="4753"/>
                    <a:pt x="4638" y="4870"/>
                  </a:cubicBezTo>
                  <a:cubicBezTo>
                    <a:pt x="4674" y="4798"/>
                    <a:pt x="4710" y="4753"/>
                    <a:pt x="4747" y="4680"/>
                  </a:cubicBezTo>
                  <a:cubicBezTo>
                    <a:pt x="4900" y="4490"/>
                    <a:pt x="5045" y="4300"/>
                    <a:pt x="5235" y="4192"/>
                  </a:cubicBezTo>
                  <a:cubicBezTo>
                    <a:pt x="5271" y="4038"/>
                    <a:pt x="5316" y="3848"/>
                    <a:pt x="5271" y="3704"/>
                  </a:cubicBezTo>
                  <a:cubicBezTo>
                    <a:pt x="5235" y="3170"/>
                    <a:pt x="5199" y="2574"/>
                    <a:pt x="5009" y="2085"/>
                  </a:cubicBezTo>
                  <a:cubicBezTo>
                    <a:pt x="4783" y="1588"/>
                    <a:pt x="4521" y="1181"/>
                    <a:pt x="4186" y="874"/>
                  </a:cubicBezTo>
                  <a:cubicBezTo>
                    <a:pt x="3770" y="458"/>
                    <a:pt x="3201" y="232"/>
                    <a:pt x="2523" y="196"/>
                  </a:cubicBezTo>
                  <a:cubicBezTo>
                    <a:pt x="1882" y="131"/>
                    <a:pt x="1270" y="1"/>
                    <a:pt x="609" y="1"/>
                  </a:cubicBezTo>
                  <a:close/>
                </a:path>
              </a:pathLst>
            </a:custGeom>
            <a:solidFill>
              <a:srgbClr val="754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956255" y="1448288"/>
              <a:ext cx="92711" cy="108071"/>
            </a:xfrm>
            <a:custGeom>
              <a:avLst/>
              <a:gdLst/>
              <a:ahLst/>
              <a:cxnLst/>
              <a:rect l="l" t="t" r="r" b="b"/>
              <a:pathLst>
                <a:path w="1358" h="1583" extrusionOk="0">
                  <a:moveTo>
                    <a:pt x="1212" y="0"/>
                  </a:moveTo>
                  <a:cubicBezTo>
                    <a:pt x="1176" y="0"/>
                    <a:pt x="1176" y="0"/>
                    <a:pt x="1131" y="37"/>
                  </a:cubicBezTo>
                  <a:cubicBezTo>
                    <a:pt x="869" y="154"/>
                    <a:pt x="643" y="308"/>
                    <a:pt x="417" y="489"/>
                  </a:cubicBezTo>
                  <a:cubicBezTo>
                    <a:pt x="453" y="534"/>
                    <a:pt x="498" y="534"/>
                    <a:pt x="498" y="570"/>
                  </a:cubicBezTo>
                  <a:cubicBezTo>
                    <a:pt x="571" y="642"/>
                    <a:pt x="571" y="832"/>
                    <a:pt x="498" y="986"/>
                  </a:cubicBezTo>
                  <a:cubicBezTo>
                    <a:pt x="417" y="1130"/>
                    <a:pt x="308" y="1212"/>
                    <a:pt x="191" y="1248"/>
                  </a:cubicBezTo>
                  <a:cubicBezTo>
                    <a:pt x="155" y="1284"/>
                    <a:pt x="82" y="1284"/>
                    <a:pt x="82" y="1284"/>
                  </a:cubicBezTo>
                  <a:lnTo>
                    <a:pt x="46" y="1284"/>
                  </a:lnTo>
                  <a:cubicBezTo>
                    <a:pt x="46" y="1284"/>
                    <a:pt x="82" y="1248"/>
                    <a:pt x="155" y="1167"/>
                  </a:cubicBezTo>
                  <a:cubicBezTo>
                    <a:pt x="227" y="1094"/>
                    <a:pt x="308" y="1022"/>
                    <a:pt x="381" y="904"/>
                  </a:cubicBezTo>
                  <a:cubicBezTo>
                    <a:pt x="453" y="796"/>
                    <a:pt x="453" y="678"/>
                    <a:pt x="417" y="606"/>
                  </a:cubicBezTo>
                  <a:lnTo>
                    <a:pt x="381" y="570"/>
                  </a:lnTo>
                  <a:cubicBezTo>
                    <a:pt x="308" y="642"/>
                    <a:pt x="272" y="715"/>
                    <a:pt x="191" y="796"/>
                  </a:cubicBezTo>
                  <a:cubicBezTo>
                    <a:pt x="191" y="796"/>
                    <a:pt x="155" y="832"/>
                    <a:pt x="155" y="868"/>
                  </a:cubicBezTo>
                  <a:cubicBezTo>
                    <a:pt x="82" y="986"/>
                    <a:pt x="46" y="1058"/>
                    <a:pt x="46" y="1167"/>
                  </a:cubicBezTo>
                  <a:cubicBezTo>
                    <a:pt x="1" y="1284"/>
                    <a:pt x="46" y="1356"/>
                    <a:pt x="46" y="1438"/>
                  </a:cubicBezTo>
                  <a:lnTo>
                    <a:pt x="82" y="1583"/>
                  </a:lnTo>
                  <a:cubicBezTo>
                    <a:pt x="191" y="1546"/>
                    <a:pt x="308" y="1546"/>
                    <a:pt x="453" y="1510"/>
                  </a:cubicBezTo>
                  <a:cubicBezTo>
                    <a:pt x="534" y="1510"/>
                    <a:pt x="607" y="1474"/>
                    <a:pt x="679" y="1474"/>
                  </a:cubicBezTo>
                  <a:cubicBezTo>
                    <a:pt x="950" y="1356"/>
                    <a:pt x="1131" y="1167"/>
                    <a:pt x="1249" y="904"/>
                  </a:cubicBezTo>
                  <a:cubicBezTo>
                    <a:pt x="1357" y="678"/>
                    <a:pt x="1357" y="380"/>
                    <a:pt x="1321" y="118"/>
                  </a:cubicBezTo>
                  <a:cubicBezTo>
                    <a:pt x="1321" y="82"/>
                    <a:pt x="1285" y="37"/>
                    <a:pt x="1249"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959395" y="1507547"/>
              <a:ext cx="7441" cy="20413"/>
            </a:xfrm>
            <a:custGeom>
              <a:avLst/>
              <a:gdLst/>
              <a:ahLst/>
              <a:cxnLst/>
              <a:rect l="l" t="t" r="r" b="b"/>
              <a:pathLst>
                <a:path w="109" h="299" extrusionOk="0">
                  <a:moveTo>
                    <a:pt x="109" y="0"/>
                  </a:moveTo>
                  <a:cubicBezTo>
                    <a:pt x="59" y="81"/>
                    <a:pt x="26" y="140"/>
                    <a:pt x="11" y="205"/>
                  </a:cubicBezTo>
                  <a:lnTo>
                    <a:pt x="11" y="205"/>
                  </a:lnTo>
                  <a:cubicBezTo>
                    <a:pt x="43" y="138"/>
                    <a:pt x="76" y="65"/>
                    <a:pt x="109" y="0"/>
                  </a:cubicBezTo>
                  <a:close/>
                  <a:moveTo>
                    <a:pt x="11" y="205"/>
                  </a:moveTo>
                  <a:lnTo>
                    <a:pt x="11" y="205"/>
                  </a:lnTo>
                  <a:cubicBezTo>
                    <a:pt x="7" y="212"/>
                    <a:pt x="4" y="219"/>
                    <a:pt x="0" y="226"/>
                  </a:cubicBezTo>
                  <a:lnTo>
                    <a:pt x="0" y="299"/>
                  </a:lnTo>
                  <a:cubicBezTo>
                    <a:pt x="0" y="265"/>
                    <a:pt x="4" y="234"/>
                    <a:pt x="11" y="205"/>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959395" y="1481604"/>
              <a:ext cx="35842" cy="54411"/>
            </a:xfrm>
            <a:custGeom>
              <a:avLst/>
              <a:gdLst/>
              <a:ahLst/>
              <a:cxnLst/>
              <a:rect l="l" t="t" r="r" b="b"/>
              <a:pathLst>
                <a:path w="525" h="797" extrusionOk="0">
                  <a:moveTo>
                    <a:pt x="371" y="1"/>
                  </a:moveTo>
                  <a:cubicBezTo>
                    <a:pt x="371" y="46"/>
                    <a:pt x="371" y="46"/>
                    <a:pt x="335" y="82"/>
                  </a:cubicBezTo>
                  <a:lnTo>
                    <a:pt x="371" y="118"/>
                  </a:lnTo>
                  <a:cubicBezTo>
                    <a:pt x="407" y="190"/>
                    <a:pt x="407" y="308"/>
                    <a:pt x="335" y="416"/>
                  </a:cubicBezTo>
                  <a:cubicBezTo>
                    <a:pt x="262" y="534"/>
                    <a:pt x="181" y="606"/>
                    <a:pt x="109" y="679"/>
                  </a:cubicBezTo>
                  <a:cubicBezTo>
                    <a:pt x="36" y="760"/>
                    <a:pt x="0" y="796"/>
                    <a:pt x="0" y="796"/>
                  </a:cubicBezTo>
                  <a:lnTo>
                    <a:pt x="36" y="796"/>
                  </a:lnTo>
                  <a:cubicBezTo>
                    <a:pt x="36" y="796"/>
                    <a:pt x="109" y="796"/>
                    <a:pt x="145" y="760"/>
                  </a:cubicBezTo>
                  <a:cubicBezTo>
                    <a:pt x="262" y="724"/>
                    <a:pt x="371" y="642"/>
                    <a:pt x="452" y="498"/>
                  </a:cubicBezTo>
                  <a:cubicBezTo>
                    <a:pt x="525" y="344"/>
                    <a:pt x="525" y="154"/>
                    <a:pt x="452" y="82"/>
                  </a:cubicBezTo>
                  <a:cubicBezTo>
                    <a:pt x="452" y="46"/>
                    <a:pt x="407" y="46"/>
                    <a:pt x="371" y="1"/>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524239" y="1800700"/>
              <a:ext cx="138929" cy="694442"/>
            </a:xfrm>
            <a:custGeom>
              <a:avLst/>
              <a:gdLst/>
              <a:ahLst/>
              <a:cxnLst/>
              <a:rect l="l" t="t" r="r" b="b"/>
              <a:pathLst>
                <a:path w="2035" h="10172" extrusionOk="0">
                  <a:moveTo>
                    <a:pt x="1854" y="1"/>
                  </a:moveTo>
                  <a:cubicBezTo>
                    <a:pt x="1772" y="37"/>
                    <a:pt x="1700" y="37"/>
                    <a:pt x="1582" y="73"/>
                  </a:cubicBezTo>
                  <a:lnTo>
                    <a:pt x="0" y="2939"/>
                  </a:lnTo>
                  <a:lnTo>
                    <a:pt x="1356" y="3201"/>
                  </a:lnTo>
                  <a:lnTo>
                    <a:pt x="154" y="4675"/>
                  </a:lnTo>
                  <a:lnTo>
                    <a:pt x="1998" y="10172"/>
                  </a:lnTo>
                  <a:cubicBezTo>
                    <a:pt x="2034" y="8291"/>
                    <a:pt x="1998" y="6402"/>
                    <a:pt x="1998" y="4485"/>
                  </a:cubicBezTo>
                  <a:cubicBezTo>
                    <a:pt x="1998" y="4105"/>
                    <a:pt x="1772" y="37"/>
                    <a:pt x="1890"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805036" y="1800700"/>
              <a:ext cx="135857" cy="681471"/>
            </a:xfrm>
            <a:custGeom>
              <a:avLst/>
              <a:gdLst/>
              <a:ahLst/>
              <a:cxnLst/>
              <a:rect l="l" t="t" r="r" b="b"/>
              <a:pathLst>
                <a:path w="1990" h="9982" extrusionOk="0">
                  <a:moveTo>
                    <a:pt x="182" y="1"/>
                  </a:moveTo>
                  <a:cubicBezTo>
                    <a:pt x="263" y="37"/>
                    <a:pt x="73" y="4105"/>
                    <a:pt x="37" y="4485"/>
                  </a:cubicBezTo>
                  <a:cubicBezTo>
                    <a:pt x="37" y="6329"/>
                    <a:pt x="1" y="8138"/>
                    <a:pt x="37" y="9982"/>
                  </a:cubicBezTo>
                  <a:lnTo>
                    <a:pt x="1845" y="4557"/>
                  </a:lnTo>
                  <a:lnTo>
                    <a:pt x="679" y="3093"/>
                  </a:lnTo>
                  <a:lnTo>
                    <a:pt x="1990" y="2831"/>
                  </a:lnTo>
                  <a:lnTo>
                    <a:pt x="525" y="73"/>
                  </a:lnTo>
                  <a:cubicBezTo>
                    <a:pt x="408" y="37"/>
                    <a:pt x="299" y="37"/>
                    <a:pt x="182"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583498" y="1417429"/>
              <a:ext cx="64242" cy="72298"/>
            </a:xfrm>
            <a:custGeom>
              <a:avLst/>
              <a:gdLst/>
              <a:ahLst/>
              <a:cxnLst/>
              <a:rect l="l" t="t" r="r" b="b"/>
              <a:pathLst>
                <a:path w="941" h="1059" extrusionOk="0">
                  <a:moveTo>
                    <a:pt x="606" y="0"/>
                  </a:moveTo>
                  <a:cubicBezTo>
                    <a:pt x="534" y="0"/>
                    <a:pt x="452" y="0"/>
                    <a:pt x="416" y="36"/>
                  </a:cubicBezTo>
                  <a:lnTo>
                    <a:pt x="344" y="36"/>
                  </a:lnTo>
                  <a:cubicBezTo>
                    <a:pt x="226" y="118"/>
                    <a:pt x="82" y="262"/>
                    <a:pt x="36" y="452"/>
                  </a:cubicBezTo>
                  <a:cubicBezTo>
                    <a:pt x="0" y="678"/>
                    <a:pt x="118" y="868"/>
                    <a:pt x="190" y="941"/>
                  </a:cubicBezTo>
                  <a:cubicBezTo>
                    <a:pt x="226" y="986"/>
                    <a:pt x="262" y="1022"/>
                    <a:pt x="308" y="1058"/>
                  </a:cubicBezTo>
                  <a:lnTo>
                    <a:pt x="452" y="1058"/>
                  </a:lnTo>
                  <a:cubicBezTo>
                    <a:pt x="642" y="1058"/>
                    <a:pt x="760" y="986"/>
                    <a:pt x="832" y="832"/>
                  </a:cubicBezTo>
                  <a:lnTo>
                    <a:pt x="832" y="832"/>
                  </a:lnTo>
                  <a:cubicBezTo>
                    <a:pt x="796" y="868"/>
                    <a:pt x="796" y="868"/>
                    <a:pt x="760" y="904"/>
                  </a:cubicBezTo>
                  <a:cubicBezTo>
                    <a:pt x="678" y="941"/>
                    <a:pt x="642" y="941"/>
                    <a:pt x="606" y="941"/>
                  </a:cubicBezTo>
                  <a:lnTo>
                    <a:pt x="570" y="941"/>
                  </a:lnTo>
                  <a:cubicBezTo>
                    <a:pt x="534" y="904"/>
                    <a:pt x="606" y="832"/>
                    <a:pt x="678" y="796"/>
                  </a:cubicBezTo>
                  <a:cubicBezTo>
                    <a:pt x="760" y="760"/>
                    <a:pt x="796" y="715"/>
                    <a:pt x="868" y="715"/>
                  </a:cubicBezTo>
                  <a:lnTo>
                    <a:pt x="868" y="760"/>
                  </a:lnTo>
                  <a:cubicBezTo>
                    <a:pt x="868" y="715"/>
                    <a:pt x="904" y="678"/>
                    <a:pt x="904" y="642"/>
                  </a:cubicBezTo>
                  <a:cubicBezTo>
                    <a:pt x="940" y="344"/>
                    <a:pt x="796" y="0"/>
                    <a:pt x="606"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578514" y="1419887"/>
              <a:ext cx="33452" cy="69840"/>
            </a:xfrm>
            <a:custGeom>
              <a:avLst/>
              <a:gdLst/>
              <a:ahLst/>
              <a:cxnLst/>
              <a:rect l="l" t="t" r="r" b="b"/>
              <a:pathLst>
                <a:path w="490" h="1023" extrusionOk="0">
                  <a:moveTo>
                    <a:pt x="417" y="0"/>
                  </a:moveTo>
                  <a:cubicBezTo>
                    <a:pt x="370" y="33"/>
                    <a:pt x="318" y="76"/>
                    <a:pt x="270" y="128"/>
                  </a:cubicBezTo>
                  <a:lnTo>
                    <a:pt x="270" y="128"/>
                  </a:lnTo>
                  <a:cubicBezTo>
                    <a:pt x="330" y="72"/>
                    <a:pt x="402" y="26"/>
                    <a:pt x="489" y="0"/>
                  </a:cubicBezTo>
                  <a:close/>
                  <a:moveTo>
                    <a:pt x="270" y="128"/>
                  </a:moveTo>
                  <a:cubicBezTo>
                    <a:pt x="224" y="171"/>
                    <a:pt x="186" y="220"/>
                    <a:pt x="155" y="272"/>
                  </a:cubicBezTo>
                  <a:cubicBezTo>
                    <a:pt x="73" y="344"/>
                    <a:pt x="37" y="453"/>
                    <a:pt x="37" y="534"/>
                  </a:cubicBezTo>
                  <a:cubicBezTo>
                    <a:pt x="1" y="760"/>
                    <a:pt x="191" y="950"/>
                    <a:pt x="381" y="1022"/>
                  </a:cubicBezTo>
                  <a:cubicBezTo>
                    <a:pt x="335" y="986"/>
                    <a:pt x="299" y="950"/>
                    <a:pt x="263" y="905"/>
                  </a:cubicBezTo>
                  <a:cubicBezTo>
                    <a:pt x="191" y="832"/>
                    <a:pt x="73" y="642"/>
                    <a:pt x="109" y="416"/>
                  </a:cubicBezTo>
                  <a:cubicBezTo>
                    <a:pt x="136" y="303"/>
                    <a:pt x="199" y="205"/>
                    <a:pt x="270" y="12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619886" y="1466175"/>
              <a:ext cx="22939" cy="15497"/>
            </a:xfrm>
            <a:custGeom>
              <a:avLst/>
              <a:gdLst/>
              <a:ahLst/>
              <a:cxnLst/>
              <a:rect l="l" t="t" r="r" b="b"/>
              <a:pathLst>
                <a:path w="336" h="227" extrusionOk="0">
                  <a:moveTo>
                    <a:pt x="335" y="1"/>
                  </a:moveTo>
                  <a:cubicBezTo>
                    <a:pt x="263" y="1"/>
                    <a:pt x="227" y="46"/>
                    <a:pt x="145" y="82"/>
                  </a:cubicBezTo>
                  <a:cubicBezTo>
                    <a:pt x="73" y="118"/>
                    <a:pt x="1" y="190"/>
                    <a:pt x="37" y="227"/>
                  </a:cubicBezTo>
                  <a:lnTo>
                    <a:pt x="73" y="227"/>
                  </a:lnTo>
                  <a:cubicBezTo>
                    <a:pt x="109" y="227"/>
                    <a:pt x="145" y="227"/>
                    <a:pt x="227" y="190"/>
                  </a:cubicBezTo>
                  <a:cubicBezTo>
                    <a:pt x="263" y="154"/>
                    <a:pt x="263" y="154"/>
                    <a:pt x="299" y="118"/>
                  </a:cubicBezTo>
                  <a:cubicBezTo>
                    <a:pt x="335" y="118"/>
                    <a:pt x="335" y="82"/>
                    <a:pt x="335" y="46"/>
                  </a:cubicBezTo>
                  <a:lnTo>
                    <a:pt x="335" y="1"/>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591486" y="1376672"/>
              <a:ext cx="56254" cy="25396"/>
            </a:xfrm>
            <a:custGeom>
              <a:avLst/>
              <a:gdLst/>
              <a:ahLst/>
              <a:cxnLst/>
              <a:rect l="l" t="t" r="r" b="b"/>
              <a:pathLst>
                <a:path w="824" h="372" extrusionOk="0">
                  <a:moveTo>
                    <a:pt x="417" y="1"/>
                  </a:moveTo>
                  <a:cubicBezTo>
                    <a:pt x="191" y="1"/>
                    <a:pt x="1" y="227"/>
                    <a:pt x="1" y="227"/>
                  </a:cubicBezTo>
                  <a:lnTo>
                    <a:pt x="109" y="335"/>
                  </a:lnTo>
                  <a:cubicBezTo>
                    <a:pt x="109" y="335"/>
                    <a:pt x="263" y="145"/>
                    <a:pt x="417" y="145"/>
                  </a:cubicBezTo>
                  <a:cubicBezTo>
                    <a:pt x="489" y="145"/>
                    <a:pt x="597" y="227"/>
                    <a:pt x="679" y="371"/>
                  </a:cubicBezTo>
                  <a:lnTo>
                    <a:pt x="823" y="299"/>
                  </a:lnTo>
                  <a:cubicBezTo>
                    <a:pt x="715" y="109"/>
                    <a:pt x="561" y="1"/>
                    <a:pt x="417"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853849" y="1417429"/>
              <a:ext cx="102473" cy="28469"/>
            </a:xfrm>
            <a:custGeom>
              <a:avLst/>
              <a:gdLst/>
              <a:ahLst/>
              <a:cxnLst/>
              <a:rect l="l" t="t" r="r" b="b"/>
              <a:pathLst>
                <a:path w="1501" h="417" extrusionOk="0">
                  <a:moveTo>
                    <a:pt x="0" y="0"/>
                  </a:moveTo>
                  <a:lnTo>
                    <a:pt x="0" y="154"/>
                  </a:lnTo>
                  <a:cubicBezTo>
                    <a:pt x="72" y="154"/>
                    <a:pt x="904" y="308"/>
                    <a:pt x="1465" y="416"/>
                  </a:cubicBezTo>
                  <a:lnTo>
                    <a:pt x="1501" y="262"/>
                  </a:lnTo>
                  <a:cubicBezTo>
                    <a:pt x="1049" y="190"/>
                    <a:pt x="72" y="0"/>
                    <a:pt x="0" y="0"/>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447094" y="1476688"/>
              <a:ext cx="129030" cy="82129"/>
            </a:xfrm>
            <a:custGeom>
              <a:avLst/>
              <a:gdLst/>
              <a:ahLst/>
              <a:cxnLst/>
              <a:rect l="l" t="t" r="r" b="b"/>
              <a:pathLst>
                <a:path w="1890" h="1203" extrusionOk="0">
                  <a:moveTo>
                    <a:pt x="1022" y="0"/>
                  </a:moveTo>
                  <a:cubicBezTo>
                    <a:pt x="904" y="0"/>
                    <a:pt x="760" y="36"/>
                    <a:pt x="642" y="73"/>
                  </a:cubicBezTo>
                  <a:cubicBezTo>
                    <a:pt x="0" y="380"/>
                    <a:pt x="308" y="1094"/>
                    <a:pt x="904" y="1203"/>
                  </a:cubicBezTo>
                  <a:lnTo>
                    <a:pt x="1320" y="1203"/>
                  </a:lnTo>
                  <a:cubicBezTo>
                    <a:pt x="1582" y="1130"/>
                    <a:pt x="1854" y="904"/>
                    <a:pt x="1890" y="642"/>
                  </a:cubicBezTo>
                  <a:cubicBezTo>
                    <a:pt x="1890" y="606"/>
                    <a:pt x="1890" y="570"/>
                    <a:pt x="1854" y="525"/>
                  </a:cubicBezTo>
                  <a:cubicBezTo>
                    <a:pt x="1772" y="190"/>
                    <a:pt x="1401" y="0"/>
                    <a:pt x="1022" y="0"/>
                  </a:cubicBezTo>
                  <a:close/>
                </a:path>
              </a:pathLst>
            </a:custGeom>
            <a:solidFill>
              <a:srgbClr val="DE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653202" y="1489660"/>
              <a:ext cx="138998" cy="82129"/>
            </a:xfrm>
            <a:custGeom>
              <a:avLst/>
              <a:gdLst/>
              <a:ahLst/>
              <a:cxnLst/>
              <a:rect l="l" t="t" r="r" b="b"/>
              <a:pathLst>
                <a:path w="2036" h="1203" extrusionOk="0">
                  <a:moveTo>
                    <a:pt x="1131" y="0"/>
                  </a:moveTo>
                  <a:cubicBezTo>
                    <a:pt x="977" y="0"/>
                    <a:pt x="824" y="36"/>
                    <a:pt x="715" y="109"/>
                  </a:cubicBezTo>
                  <a:cubicBezTo>
                    <a:pt x="1" y="380"/>
                    <a:pt x="335" y="1094"/>
                    <a:pt x="977" y="1203"/>
                  </a:cubicBezTo>
                  <a:lnTo>
                    <a:pt x="1429" y="1203"/>
                  </a:lnTo>
                  <a:cubicBezTo>
                    <a:pt x="1692" y="1166"/>
                    <a:pt x="1999" y="904"/>
                    <a:pt x="1999" y="642"/>
                  </a:cubicBezTo>
                  <a:cubicBezTo>
                    <a:pt x="2035" y="606"/>
                    <a:pt x="1999" y="561"/>
                    <a:pt x="1999" y="524"/>
                  </a:cubicBezTo>
                  <a:cubicBezTo>
                    <a:pt x="1918" y="190"/>
                    <a:pt x="1502" y="0"/>
                    <a:pt x="1131" y="0"/>
                  </a:cubicBezTo>
                  <a:close/>
                </a:path>
              </a:pathLst>
            </a:custGeom>
            <a:solidFill>
              <a:srgbClr val="DE9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75478" y="1304442"/>
              <a:ext cx="229046" cy="229046"/>
            </a:xfrm>
            <a:custGeom>
              <a:avLst/>
              <a:gdLst/>
              <a:ahLst/>
              <a:cxnLst/>
              <a:rect l="l" t="t" r="r" b="b"/>
              <a:pathLst>
                <a:path w="3355" h="3355" extrusionOk="0">
                  <a:moveTo>
                    <a:pt x="1655" y="109"/>
                  </a:moveTo>
                  <a:cubicBezTo>
                    <a:pt x="2523" y="109"/>
                    <a:pt x="3201" y="833"/>
                    <a:pt x="3201" y="1655"/>
                  </a:cubicBezTo>
                  <a:cubicBezTo>
                    <a:pt x="3201" y="2487"/>
                    <a:pt x="2523" y="3201"/>
                    <a:pt x="1655" y="3201"/>
                  </a:cubicBezTo>
                  <a:cubicBezTo>
                    <a:pt x="823" y="3201"/>
                    <a:pt x="145" y="2487"/>
                    <a:pt x="145" y="1655"/>
                  </a:cubicBezTo>
                  <a:cubicBezTo>
                    <a:pt x="145" y="833"/>
                    <a:pt x="823" y="109"/>
                    <a:pt x="1655" y="109"/>
                  </a:cubicBezTo>
                  <a:close/>
                  <a:moveTo>
                    <a:pt x="1655" y="1"/>
                  </a:moveTo>
                  <a:cubicBezTo>
                    <a:pt x="751" y="1"/>
                    <a:pt x="0" y="751"/>
                    <a:pt x="0" y="1655"/>
                  </a:cubicBezTo>
                  <a:cubicBezTo>
                    <a:pt x="0" y="2596"/>
                    <a:pt x="751" y="3355"/>
                    <a:pt x="1655" y="3355"/>
                  </a:cubicBezTo>
                  <a:cubicBezTo>
                    <a:pt x="2595" y="3355"/>
                    <a:pt x="3355" y="2596"/>
                    <a:pt x="3355" y="1655"/>
                  </a:cubicBezTo>
                  <a:cubicBezTo>
                    <a:pt x="3355" y="751"/>
                    <a:pt x="2595" y="1"/>
                    <a:pt x="1655"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629785" y="1319871"/>
              <a:ext cx="229046" cy="231572"/>
            </a:xfrm>
            <a:custGeom>
              <a:avLst/>
              <a:gdLst/>
              <a:ahLst/>
              <a:cxnLst/>
              <a:rect l="l" t="t" r="r" b="b"/>
              <a:pathLst>
                <a:path w="3355" h="3392" extrusionOk="0">
                  <a:moveTo>
                    <a:pt x="1700" y="155"/>
                  </a:moveTo>
                  <a:cubicBezTo>
                    <a:pt x="2523" y="155"/>
                    <a:pt x="3201" y="869"/>
                    <a:pt x="3201" y="1691"/>
                  </a:cubicBezTo>
                  <a:cubicBezTo>
                    <a:pt x="3201" y="2523"/>
                    <a:pt x="2523" y="3237"/>
                    <a:pt x="1700" y="3237"/>
                  </a:cubicBezTo>
                  <a:cubicBezTo>
                    <a:pt x="832" y="3237"/>
                    <a:pt x="154" y="2523"/>
                    <a:pt x="154" y="1691"/>
                  </a:cubicBezTo>
                  <a:cubicBezTo>
                    <a:pt x="154" y="869"/>
                    <a:pt x="832" y="155"/>
                    <a:pt x="1700" y="155"/>
                  </a:cubicBezTo>
                  <a:close/>
                  <a:moveTo>
                    <a:pt x="1700" y="1"/>
                  </a:moveTo>
                  <a:cubicBezTo>
                    <a:pt x="760" y="1"/>
                    <a:pt x="0" y="751"/>
                    <a:pt x="0" y="1691"/>
                  </a:cubicBezTo>
                  <a:cubicBezTo>
                    <a:pt x="0" y="2641"/>
                    <a:pt x="760" y="3391"/>
                    <a:pt x="1700" y="3391"/>
                  </a:cubicBezTo>
                  <a:cubicBezTo>
                    <a:pt x="2604" y="3391"/>
                    <a:pt x="3354" y="2641"/>
                    <a:pt x="3354" y="1691"/>
                  </a:cubicBezTo>
                  <a:cubicBezTo>
                    <a:pt x="3354" y="751"/>
                    <a:pt x="2604" y="1"/>
                    <a:pt x="1700" y="1"/>
                  </a:cubicBezTo>
                  <a:close/>
                </a:path>
              </a:pathLst>
            </a:cu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805036" y="3310502"/>
              <a:ext cx="351932" cy="64242"/>
            </a:xfrm>
            <a:custGeom>
              <a:avLst/>
              <a:gdLst/>
              <a:ahLst/>
              <a:cxnLst/>
              <a:rect l="l" t="t" r="r" b="b"/>
              <a:pathLst>
                <a:path w="5155" h="941" extrusionOk="0">
                  <a:moveTo>
                    <a:pt x="1" y="0"/>
                  </a:moveTo>
                  <a:lnTo>
                    <a:pt x="1" y="940"/>
                  </a:lnTo>
                  <a:lnTo>
                    <a:pt x="5154" y="940"/>
                  </a:lnTo>
                  <a:cubicBezTo>
                    <a:pt x="5154" y="642"/>
                    <a:pt x="5118" y="335"/>
                    <a:pt x="5082" y="36"/>
                  </a:cubicBezTo>
                  <a:cubicBezTo>
                    <a:pt x="3391" y="36"/>
                    <a:pt x="1692" y="0"/>
                    <a:pt x="1" y="0"/>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13761" y="3305519"/>
              <a:ext cx="352478" cy="69226"/>
            </a:xfrm>
            <a:custGeom>
              <a:avLst/>
              <a:gdLst/>
              <a:ahLst/>
              <a:cxnLst/>
              <a:rect l="l" t="t" r="r" b="b"/>
              <a:pathLst>
                <a:path w="5163" h="1014" extrusionOk="0">
                  <a:moveTo>
                    <a:pt x="73" y="1"/>
                  </a:moveTo>
                  <a:cubicBezTo>
                    <a:pt x="36" y="335"/>
                    <a:pt x="0" y="679"/>
                    <a:pt x="0" y="1013"/>
                  </a:cubicBezTo>
                  <a:lnTo>
                    <a:pt x="5163" y="1013"/>
                  </a:lnTo>
                  <a:lnTo>
                    <a:pt x="5163" y="37"/>
                  </a:lnTo>
                  <a:cubicBezTo>
                    <a:pt x="3463" y="37"/>
                    <a:pt x="1772" y="1"/>
                    <a:pt x="73"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018082" y="2047635"/>
              <a:ext cx="138929" cy="125958"/>
            </a:xfrm>
            <a:custGeom>
              <a:avLst/>
              <a:gdLst/>
              <a:ahLst/>
              <a:cxnLst/>
              <a:rect l="l" t="t" r="r" b="b"/>
              <a:pathLst>
                <a:path w="2035" h="1845" extrusionOk="0">
                  <a:moveTo>
                    <a:pt x="1501" y="0"/>
                  </a:moveTo>
                  <a:cubicBezTo>
                    <a:pt x="1013" y="344"/>
                    <a:pt x="525" y="678"/>
                    <a:pt x="1" y="977"/>
                  </a:cubicBezTo>
                  <a:cubicBezTo>
                    <a:pt x="109" y="1284"/>
                    <a:pt x="227" y="1546"/>
                    <a:pt x="371" y="1845"/>
                  </a:cubicBezTo>
                  <a:cubicBezTo>
                    <a:pt x="905" y="1429"/>
                    <a:pt x="1465" y="1022"/>
                    <a:pt x="2035" y="606"/>
                  </a:cubicBezTo>
                  <a:cubicBezTo>
                    <a:pt x="1845" y="416"/>
                    <a:pt x="1691" y="190"/>
                    <a:pt x="1501" y="0"/>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406336" y="2827147"/>
              <a:ext cx="200646" cy="232459"/>
            </a:xfrm>
            <a:custGeom>
              <a:avLst/>
              <a:gdLst/>
              <a:ahLst/>
              <a:cxnLst/>
              <a:rect l="l" t="t" r="r" b="b"/>
              <a:pathLst>
                <a:path w="2939" h="3405" extrusionOk="0">
                  <a:moveTo>
                    <a:pt x="73" y="1"/>
                  </a:moveTo>
                  <a:cubicBezTo>
                    <a:pt x="73" y="634"/>
                    <a:pt x="0" y="1312"/>
                    <a:pt x="73" y="1881"/>
                  </a:cubicBezTo>
                  <a:cubicBezTo>
                    <a:pt x="145" y="2216"/>
                    <a:pt x="263" y="2560"/>
                    <a:pt x="416" y="2822"/>
                  </a:cubicBezTo>
                  <a:cubicBezTo>
                    <a:pt x="597" y="3120"/>
                    <a:pt x="905" y="3346"/>
                    <a:pt x="1203" y="3391"/>
                  </a:cubicBezTo>
                  <a:cubicBezTo>
                    <a:pt x="1260" y="3400"/>
                    <a:pt x="1317" y="3405"/>
                    <a:pt x="1373" y="3405"/>
                  </a:cubicBezTo>
                  <a:cubicBezTo>
                    <a:pt x="1766" y="3405"/>
                    <a:pt x="2140" y="3194"/>
                    <a:pt x="2369" y="2894"/>
                  </a:cubicBezTo>
                  <a:cubicBezTo>
                    <a:pt x="2677" y="2560"/>
                    <a:pt x="2785" y="2107"/>
                    <a:pt x="2857" y="1692"/>
                  </a:cubicBezTo>
                  <a:cubicBezTo>
                    <a:pt x="2939" y="1131"/>
                    <a:pt x="2939" y="561"/>
                    <a:pt x="2903"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856307" y="2827147"/>
              <a:ext cx="200646" cy="232459"/>
            </a:xfrm>
            <a:custGeom>
              <a:avLst/>
              <a:gdLst/>
              <a:ahLst/>
              <a:cxnLst/>
              <a:rect l="l" t="t" r="r" b="b"/>
              <a:pathLst>
                <a:path w="2939" h="3405" extrusionOk="0">
                  <a:moveTo>
                    <a:pt x="109" y="1"/>
                  </a:moveTo>
                  <a:cubicBezTo>
                    <a:pt x="73" y="634"/>
                    <a:pt x="0" y="1312"/>
                    <a:pt x="109" y="1881"/>
                  </a:cubicBezTo>
                  <a:cubicBezTo>
                    <a:pt x="154" y="2216"/>
                    <a:pt x="263" y="2560"/>
                    <a:pt x="452" y="2822"/>
                  </a:cubicBezTo>
                  <a:cubicBezTo>
                    <a:pt x="606" y="3120"/>
                    <a:pt x="904" y="3346"/>
                    <a:pt x="1239" y="3391"/>
                  </a:cubicBezTo>
                  <a:cubicBezTo>
                    <a:pt x="1291" y="3400"/>
                    <a:pt x="1344" y="3405"/>
                    <a:pt x="1397" y="3405"/>
                  </a:cubicBezTo>
                  <a:cubicBezTo>
                    <a:pt x="1766" y="3405"/>
                    <a:pt x="2140" y="3194"/>
                    <a:pt x="2369" y="2894"/>
                  </a:cubicBezTo>
                  <a:cubicBezTo>
                    <a:pt x="2676" y="2560"/>
                    <a:pt x="2785" y="2107"/>
                    <a:pt x="2866" y="1692"/>
                  </a:cubicBezTo>
                  <a:cubicBezTo>
                    <a:pt x="2939" y="1131"/>
                    <a:pt x="2939" y="561"/>
                    <a:pt x="2902" y="1"/>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532227" y="1790255"/>
              <a:ext cx="97626" cy="255671"/>
            </a:xfrm>
            <a:custGeom>
              <a:avLst/>
              <a:gdLst/>
              <a:ahLst/>
              <a:cxnLst/>
              <a:rect l="l" t="t" r="r" b="b"/>
              <a:pathLst>
                <a:path w="1430" h="3745" extrusionOk="0">
                  <a:moveTo>
                    <a:pt x="905" y="0"/>
                  </a:moveTo>
                  <a:cubicBezTo>
                    <a:pt x="787" y="118"/>
                    <a:pt x="715" y="226"/>
                    <a:pt x="643" y="344"/>
                  </a:cubicBezTo>
                  <a:cubicBezTo>
                    <a:pt x="1" y="1320"/>
                    <a:pt x="37" y="2676"/>
                    <a:pt x="525" y="3662"/>
                  </a:cubicBezTo>
                  <a:cubicBezTo>
                    <a:pt x="551" y="3720"/>
                    <a:pt x="596" y="3744"/>
                    <a:pt x="643" y="3744"/>
                  </a:cubicBezTo>
                  <a:cubicBezTo>
                    <a:pt x="740" y="3744"/>
                    <a:pt x="842" y="3637"/>
                    <a:pt x="787" y="3508"/>
                  </a:cubicBezTo>
                  <a:cubicBezTo>
                    <a:pt x="381" y="2640"/>
                    <a:pt x="299" y="1474"/>
                    <a:pt x="787" y="642"/>
                  </a:cubicBezTo>
                  <a:cubicBezTo>
                    <a:pt x="941" y="380"/>
                    <a:pt x="1167" y="154"/>
                    <a:pt x="1429" y="0"/>
                  </a:cubicBezTo>
                  <a:cubicBezTo>
                    <a:pt x="1357" y="0"/>
                    <a:pt x="1285" y="45"/>
                    <a:pt x="1203" y="45"/>
                  </a:cubicBezTo>
                  <a:cubicBezTo>
                    <a:pt x="1160" y="60"/>
                    <a:pt x="1115" y="68"/>
                    <a:pt x="1072" y="68"/>
                  </a:cubicBezTo>
                  <a:cubicBezTo>
                    <a:pt x="1008" y="68"/>
                    <a:pt x="948" y="49"/>
                    <a:pt x="905"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810020" y="1764926"/>
              <a:ext cx="151901" cy="260723"/>
            </a:xfrm>
            <a:custGeom>
              <a:avLst/>
              <a:gdLst/>
              <a:ahLst/>
              <a:cxnLst/>
              <a:rect l="l" t="t" r="r" b="b"/>
              <a:pathLst>
                <a:path w="2225" h="3819" extrusionOk="0">
                  <a:moveTo>
                    <a:pt x="0" y="0"/>
                  </a:moveTo>
                  <a:cubicBezTo>
                    <a:pt x="299" y="73"/>
                    <a:pt x="561" y="145"/>
                    <a:pt x="832" y="299"/>
                  </a:cubicBezTo>
                  <a:cubicBezTo>
                    <a:pt x="1845" y="904"/>
                    <a:pt x="1962" y="2713"/>
                    <a:pt x="1284" y="3581"/>
                  </a:cubicBezTo>
                  <a:cubicBezTo>
                    <a:pt x="1197" y="3687"/>
                    <a:pt x="1278" y="3818"/>
                    <a:pt x="1370" y="3818"/>
                  </a:cubicBezTo>
                  <a:cubicBezTo>
                    <a:pt x="1402" y="3818"/>
                    <a:pt x="1436" y="3802"/>
                    <a:pt x="1465" y="3761"/>
                  </a:cubicBezTo>
                  <a:cubicBezTo>
                    <a:pt x="2224" y="2903"/>
                    <a:pt x="2143" y="1619"/>
                    <a:pt x="1582" y="678"/>
                  </a:cubicBezTo>
                  <a:cubicBezTo>
                    <a:pt x="1429" y="416"/>
                    <a:pt x="1203" y="190"/>
                    <a:pt x="941" y="37"/>
                  </a:cubicBezTo>
                  <a:cubicBezTo>
                    <a:pt x="642" y="0"/>
                    <a:pt x="299" y="0"/>
                    <a:pt x="0"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455081" y="1980934"/>
              <a:ext cx="596953" cy="722843"/>
            </a:xfrm>
            <a:custGeom>
              <a:avLst/>
              <a:gdLst/>
              <a:ahLst/>
              <a:cxnLst/>
              <a:rect l="l" t="t" r="r" b="b"/>
              <a:pathLst>
                <a:path w="8744" h="10588" extrusionOk="0">
                  <a:moveTo>
                    <a:pt x="561" y="1"/>
                  </a:moveTo>
                  <a:cubicBezTo>
                    <a:pt x="263" y="1"/>
                    <a:pt x="1" y="263"/>
                    <a:pt x="37" y="561"/>
                  </a:cubicBezTo>
                  <a:lnTo>
                    <a:pt x="73" y="10054"/>
                  </a:lnTo>
                  <a:cubicBezTo>
                    <a:pt x="73" y="10362"/>
                    <a:pt x="335" y="10588"/>
                    <a:pt x="643" y="10588"/>
                  </a:cubicBezTo>
                  <a:lnTo>
                    <a:pt x="7984" y="10588"/>
                  </a:lnTo>
                  <a:cubicBezTo>
                    <a:pt x="8291" y="10588"/>
                    <a:pt x="8517" y="10362"/>
                    <a:pt x="8517" y="10054"/>
                  </a:cubicBezTo>
                  <a:lnTo>
                    <a:pt x="8743" y="561"/>
                  </a:lnTo>
                  <a:cubicBezTo>
                    <a:pt x="8743" y="263"/>
                    <a:pt x="8472" y="1"/>
                    <a:pt x="8174" y="1"/>
                  </a:cubicBez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581040" y="2137752"/>
              <a:ext cx="334591" cy="84587"/>
            </a:xfrm>
            <a:custGeom>
              <a:avLst/>
              <a:gdLst/>
              <a:ahLst/>
              <a:cxnLst/>
              <a:rect l="l" t="t" r="r" b="b"/>
              <a:pathLst>
                <a:path w="4901" h="1239" extrusionOk="0">
                  <a:moveTo>
                    <a:pt x="4900" y="0"/>
                  </a:moveTo>
                  <a:cubicBezTo>
                    <a:pt x="3282" y="36"/>
                    <a:pt x="1618" y="72"/>
                    <a:pt x="0" y="109"/>
                  </a:cubicBezTo>
                  <a:lnTo>
                    <a:pt x="0" y="1239"/>
                  </a:lnTo>
                  <a:cubicBezTo>
                    <a:pt x="868" y="1203"/>
                    <a:pt x="1700" y="1166"/>
                    <a:pt x="2559" y="1166"/>
                  </a:cubicBezTo>
                  <a:cubicBezTo>
                    <a:pt x="2938" y="1148"/>
                    <a:pt x="3334" y="1148"/>
                    <a:pt x="3729" y="1148"/>
                  </a:cubicBezTo>
                  <a:cubicBezTo>
                    <a:pt x="4125" y="1148"/>
                    <a:pt x="4521" y="1148"/>
                    <a:pt x="4900" y="1130"/>
                  </a:cubicBezTo>
                  <a:lnTo>
                    <a:pt x="4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616814" y="2063064"/>
              <a:ext cx="254988" cy="48813"/>
            </a:xfrm>
            <a:custGeom>
              <a:avLst/>
              <a:gdLst/>
              <a:ahLst/>
              <a:cxnLst/>
              <a:rect l="l" t="t" r="r" b="b"/>
              <a:pathLst>
                <a:path w="3735" h="715" extrusionOk="0">
                  <a:moveTo>
                    <a:pt x="3662" y="0"/>
                  </a:moveTo>
                  <a:cubicBezTo>
                    <a:pt x="2451" y="0"/>
                    <a:pt x="1212" y="36"/>
                    <a:pt x="0" y="36"/>
                  </a:cubicBezTo>
                  <a:cubicBezTo>
                    <a:pt x="46" y="262"/>
                    <a:pt x="46" y="488"/>
                    <a:pt x="46" y="714"/>
                  </a:cubicBezTo>
                  <a:cubicBezTo>
                    <a:pt x="678" y="678"/>
                    <a:pt x="1320" y="678"/>
                    <a:pt x="1962" y="642"/>
                  </a:cubicBezTo>
                  <a:cubicBezTo>
                    <a:pt x="2342" y="642"/>
                    <a:pt x="2734" y="658"/>
                    <a:pt x="3132" y="658"/>
                  </a:cubicBezTo>
                  <a:cubicBezTo>
                    <a:pt x="3332" y="658"/>
                    <a:pt x="3532" y="654"/>
                    <a:pt x="3734" y="642"/>
                  </a:cubicBezTo>
                  <a:cubicBezTo>
                    <a:pt x="3698" y="416"/>
                    <a:pt x="3698" y="226"/>
                    <a:pt x="36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490923" y="2175369"/>
              <a:ext cx="249390" cy="204400"/>
            </a:xfrm>
            <a:custGeom>
              <a:avLst/>
              <a:gdLst/>
              <a:ahLst/>
              <a:cxnLst/>
              <a:rect l="l" t="t" r="r" b="b"/>
              <a:pathLst>
                <a:path w="3653" h="2994" extrusionOk="0">
                  <a:moveTo>
                    <a:pt x="1911" y="1"/>
                  </a:moveTo>
                  <a:cubicBezTo>
                    <a:pt x="1903" y="1"/>
                    <a:pt x="1896" y="4"/>
                    <a:pt x="1890" y="10"/>
                  </a:cubicBezTo>
                  <a:cubicBezTo>
                    <a:pt x="1808" y="55"/>
                    <a:pt x="1844" y="127"/>
                    <a:pt x="1844" y="163"/>
                  </a:cubicBezTo>
                  <a:cubicBezTo>
                    <a:pt x="1926" y="507"/>
                    <a:pt x="1998" y="805"/>
                    <a:pt x="2070" y="1140"/>
                  </a:cubicBezTo>
                  <a:cubicBezTo>
                    <a:pt x="1736" y="914"/>
                    <a:pt x="1320" y="769"/>
                    <a:pt x="940" y="615"/>
                  </a:cubicBezTo>
                  <a:cubicBezTo>
                    <a:pt x="829" y="571"/>
                    <a:pt x="713" y="540"/>
                    <a:pt x="597" y="540"/>
                  </a:cubicBezTo>
                  <a:cubicBezTo>
                    <a:pt x="525" y="540"/>
                    <a:pt x="452" y="552"/>
                    <a:pt x="380" y="579"/>
                  </a:cubicBezTo>
                  <a:cubicBezTo>
                    <a:pt x="344" y="615"/>
                    <a:pt x="380" y="688"/>
                    <a:pt x="452" y="733"/>
                  </a:cubicBezTo>
                  <a:cubicBezTo>
                    <a:pt x="759" y="914"/>
                    <a:pt x="1094" y="1104"/>
                    <a:pt x="1474" y="1221"/>
                  </a:cubicBezTo>
                  <a:lnTo>
                    <a:pt x="344" y="1104"/>
                  </a:lnTo>
                  <a:cubicBezTo>
                    <a:pt x="226" y="1104"/>
                    <a:pt x="81" y="1185"/>
                    <a:pt x="118" y="1257"/>
                  </a:cubicBezTo>
                  <a:cubicBezTo>
                    <a:pt x="118" y="1330"/>
                    <a:pt x="190" y="1330"/>
                    <a:pt x="226" y="1330"/>
                  </a:cubicBezTo>
                  <a:cubicBezTo>
                    <a:pt x="678" y="1447"/>
                    <a:pt x="1094" y="1520"/>
                    <a:pt x="1510" y="1592"/>
                  </a:cubicBezTo>
                  <a:cubicBezTo>
                    <a:pt x="1445" y="1582"/>
                    <a:pt x="1375" y="1577"/>
                    <a:pt x="1302" y="1577"/>
                  </a:cubicBezTo>
                  <a:cubicBezTo>
                    <a:pt x="1119" y="1577"/>
                    <a:pt x="921" y="1605"/>
                    <a:pt x="759" y="1637"/>
                  </a:cubicBezTo>
                  <a:cubicBezTo>
                    <a:pt x="570" y="1673"/>
                    <a:pt x="154" y="1709"/>
                    <a:pt x="36" y="1863"/>
                  </a:cubicBezTo>
                  <a:cubicBezTo>
                    <a:pt x="0" y="1972"/>
                    <a:pt x="190" y="2008"/>
                    <a:pt x="226" y="2008"/>
                  </a:cubicBezTo>
                  <a:cubicBezTo>
                    <a:pt x="552" y="2008"/>
                    <a:pt x="861" y="1976"/>
                    <a:pt x="1178" y="1976"/>
                  </a:cubicBezTo>
                  <a:cubicBezTo>
                    <a:pt x="1337" y="1976"/>
                    <a:pt x="1498" y="1984"/>
                    <a:pt x="1664" y="2008"/>
                  </a:cubicBezTo>
                  <a:cubicBezTo>
                    <a:pt x="1392" y="2125"/>
                    <a:pt x="1130" y="2234"/>
                    <a:pt x="904" y="2387"/>
                  </a:cubicBezTo>
                  <a:cubicBezTo>
                    <a:pt x="832" y="2424"/>
                    <a:pt x="759" y="2460"/>
                    <a:pt x="678" y="2541"/>
                  </a:cubicBezTo>
                  <a:cubicBezTo>
                    <a:pt x="642" y="2613"/>
                    <a:pt x="642" y="2650"/>
                    <a:pt x="678" y="2686"/>
                  </a:cubicBezTo>
                  <a:cubicBezTo>
                    <a:pt x="714" y="2722"/>
                    <a:pt x="796" y="2722"/>
                    <a:pt x="832" y="2722"/>
                  </a:cubicBezTo>
                  <a:cubicBezTo>
                    <a:pt x="1094" y="2650"/>
                    <a:pt x="1320" y="2496"/>
                    <a:pt x="1546" y="2496"/>
                  </a:cubicBezTo>
                  <a:cubicBezTo>
                    <a:pt x="1808" y="2496"/>
                    <a:pt x="2034" y="2541"/>
                    <a:pt x="2260" y="2650"/>
                  </a:cubicBezTo>
                  <a:cubicBezTo>
                    <a:pt x="2568" y="2767"/>
                    <a:pt x="2866" y="2876"/>
                    <a:pt x="3128" y="2993"/>
                  </a:cubicBezTo>
                  <a:lnTo>
                    <a:pt x="3653" y="1447"/>
                  </a:lnTo>
                  <a:cubicBezTo>
                    <a:pt x="3318" y="1330"/>
                    <a:pt x="2902" y="1366"/>
                    <a:pt x="2676" y="1104"/>
                  </a:cubicBezTo>
                  <a:cubicBezTo>
                    <a:pt x="2414" y="805"/>
                    <a:pt x="2260" y="426"/>
                    <a:pt x="2034" y="127"/>
                  </a:cubicBezTo>
                  <a:cubicBezTo>
                    <a:pt x="2004" y="67"/>
                    <a:pt x="1949" y="1"/>
                    <a:pt x="1911"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676073" y="2261185"/>
              <a:ext cx="586439" cy="280248"/>
            </a:xfrm>
            <a:custGeom>
              <a:avLst/>
              <a:gdLst/>
              <a:ahLst/>
              <a:cxnLst/>
              <a:rect l="l" t="t" r="r" b="b"/>
              <a:pathLst>
                <a:path w="8590" h="4105" extrusionOk="0">
                  <a:moveTo>
                    <a:pt x="416" y="0"/>
                  </a:moveTo>
                  <a:cubicBezTo>
                    <a:pt x="263" y="452"/>
                    <a:pt x="154" y="941"/>
                    <a:pt x="37" y="1356"/>
                  </a:cubicBezTo>
                  <a:cubicBezTo>
                    <a:pt x="37" y="1429"/>
                    <a:pt x="0" y="1546"/>
                    <a:pt x="0" y="1619"/>
                  </a:cubicBezTo>
                  <a:cubicBezTo>
                    <a:pt x="1167" y="2261"/>
                    <a:pt x="2378" y="2902"/>
                    <a:pt x="3617" y="3355"/>
                  </a:cubicBezTo>
                  <a:cubicBezTo>
                    <a:pt x="4557" y="3689"/>
                    <a:pt x="5542" y="4105"/>
                    <a:pt x="6555" y="4105"/>
                  </a:cubicBezTo>
                  <a:cubicBezTo>
                    <a:pt x="7767" y="4069"/>
                    <a:pt x="8589" y="3129"/>
                    <a:pt x="8137" y="1917"/>
                  </a:cubicBezTo>
                  <a:cubicBezTo>
                    <a:pt x="7767" y="941"/>
                    <a:pt x="6447" y="868"/>
                    <a:pt x="5579" y="751"/>
                  </a:cubicBezTo>
                  <a:cubicBezTo>
                    <a:pt x="3843" y="525"/>
                    <a:pt x="2152" y="263"/>
                    <a:pt x="4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676073" y="2261185"/>
              <a:ext cx="90185" cy="141387"/>
            </a:xfrm>
            <a:custGeom>
              <a:avLst/>
              <a:gdLst/>
              <a:ahLst/>
              <a:cxnLst/>
              <a:rect l="l" t="t" r="r" b="b"/>
              <a:pathLst>
                <a:path w="1321" h="2071" extrusionOk="0">
                  <a:moveTo>
                    <a:pt x="416" y="0"/>
                  </a:moveTo>
                  <a:cubicBezTo>
                    <a:pt x="263" y="452"/>
                    <a:pt x="154" y="941"/>
                    <a:pt x="37" y="1356"/>
                  </a:cubicBezTo>
                  <a:cubicBezTo>
                    <a:pt x="37" y="1429"/>
                    <a:pt x="0" y="1546"/>
                    <a:pt x="0" y="1619"/>
                  </a:cubicBezTo>
                  <a:cubicBezTo>
                    <a:pt x="263" y="1772"/>
                    <a:pt x="534" y="1917"/>
                    <a:pt x="796" y="2071"/>
                  </a:cubicBezTo>
                  <a:cubicBezTo>
                    <a:pt x="986" y="1429"/>
                    <a:pt x="1130" y="787"/>
                    <a:pt x="1320" y="154"/>
                  </a:cubicBezTo>
                  <a:cubicBezTo>
                    <a:pt x="1022" y="109"/>
                    <a:pt x="715" y="73"/>
                    <a:pt x="416" y="0"/>
                  </a:cubicBezTo>
                  <a:close/>
                </a:path>
              </a:pathLst>
            </a:custGeom>
            <a:solidFill>
              <a:srgbClr val="E9D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2"/>
          <p:cNvSpPr txBox="1">
            <a:spLocks noGrp="1"/>
          </p:cNvSpPr>
          <p:nvPr>
            <p:ph type="ctrTitle"/>
          </p:nvPr>
        </p:nvSpPr>
        <p:spPr>
          <a:xfrm>
            <a:off x="2498700" y="1427500"/>
            <a:ext cx="4146600" cy="17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434343"/>
              </a:buClr>
              <a:buSzPts val="5600"/>
              <a:buNone/>
              <a:defRPr sz="5600">
                <a:solidFill>
                  <a:srgbClr val="434343"/>
                </a:solidFill>
              </a:defRPr>
            </a:lvl1pPr>
            <a:lvl2pPr lvl="1" algn="ctr" rtl="0">
              <a:spcBef>
                <a:spcPts val="0"/>
              </a:spcBef>
              <a:spcAft>
                <a:spcPts val="0"/>
              </a:spcAft>
              <a:buClr>
                <a:srgbClr val="434343"/>
              </a:buClr>
              <a:buSzPts val="5200"/>
              <a:buNone/>
              <a:defRPr sz="5200">
                <a:solidFill>
                  <a:srgbClr val="434343"/>
                </a:solidFill>
              </a:defRPr>
            </a:lvl2pPr>
            <a:lvl3pPr lvl="2" algn="ctr" rtl="0">
              <a:spcBef>
                <a:spcPts val="0"/>
              </a:spcBef>
              <a:spcAft>
                <a:spcPts val="0"/>
              </a:spcAft>
              <a:buClr>
                <a:srgbClr val="434343"/>
              </a:buClr>
              <a:buSzPts val="5200"/>
              <a:buNone/>
              <a:defRPr sz="5200">
                <a:solidFill>
                  <a:srgbClr val="434343"/>
                </a:solidFill>
              </a:defRPr>
            </a:lvl3pPr>
            <a:lvl4pPr lvl="3" algn="ctr" rtl="0">
              <a:spcBef>
                <a:spcPts val="0"/>
              </a:spcBef>
              <a:spcAft>
                <a:spcPts val="0"/>
              </a:spcAft>
              <a:buClr>
                <a:srgbClr val="434343"/>
              </a:buClr>
              <a:buSzPts val="5200"/>
              <a:buNone/>
              <a:defRPr sz="5200">
                <a:solidFill>
                  <a:srgbClr val="434343"/>
                </a:solidFill>
              </a:defRPr>
            </a:lvl4pPr>
            <a:lvl5pPr lvl="4" algn="ctr" rtl="0">
              <a:spcBef>
                <a:spcPts val="0"/>
              </a:spcBef>
              <a:spcAft>
                <a:spcPts val="0"/>
              </a:spcAft>
              <a:buClr>
                <a:srgbClr val="434343"/>
              </a:buClr>
              <a:buSzPts val="5200"/>
              <a:buNone/>
              <a:defRPr sz="5200">
                <a:solidFill>
                  <a:srgbClr val="434343"/>
                </a:solidFill>
              </a:defRPr>
            </a:lvl5pPr>
            <a:lvl6pPr lvl="5" algn="ctr" rtl="0">
              <a:spcBef>
                <a:spcPts val="0"/>
              </a:spcBef>
              <a:spcAft>
                <a:spcPts val="0"/>
              </a:spcAft>
              <a:buClr>
                <a:srgbClr val="434343"/>
              </a:buClr>
              <a:buSzPts val="5200"/>
              <a:buNone/>
              <a:defRPr sz="5200">
                <a:solidFill>
                  <a:srgbClr val="434343"/>
                </a:solidFill>
              </a:defRPr>
            </a:lvl6pPr>
            <a:lvl7pPr lvl="6" algn="ctr" rtl="0">
              <a:spcBef>
                <a:spcPts val="0"/>
              </a:spcBef>
              <a:spcAft>
                <a:spcPts val="0"/>
              </a:spcAft>
              <a:buClr>
                <a:srgbClr val="434343"/>
              </a:buClr>
              <a:buSzPts val="5200"/>
              <a:buNone/>
              <a:defRPr sz="5200">
                <a:solidFill>
                  <a:srgbClr val="434343"/>
                </a:solidFill>
              </a:defRPr>
            </a:lvl7pPr>
            <a:lvl8pPr lvl="7" algn="ctr" rtl="0">
              <a:spcBef>
                <a:spcPts val="0"/>
              </a:spcBef>
              <a:spcAft>
                <a:spcPts val="0"/>
              </a:spcAft>
              <a:buClr>
                <a:srgbClr val="434343"/>
              </a:buClr>
              <a:buSzPts val="5200"/>
              <a:buNone/>
              <a:defRPr sz="5200">
                <a:solidFill>
                  <a:srgbClr val="434343"/>
                </a:solidFill>
              </a:defRPr>
            </a:lvl8pPr>
            <a:lvl9pPr lvl="8" algn="ctr" rtl="0">
              <a:spcBef>
                <a:spcPts val="0"/>
              </a:spcBef>
              <a:spcAft>
                <a:spcPts val="0"/>
              </a:spcAft>
              <a:buClr>
                <a:srgbClr val="434343"/>
              </a:buClr>
              <a:buSzPts val="5200"/>
              <a:buNone/>
              <a:defRPr sz="5200">
                <a:solidFill>
                  <a:srgbClr val="434343"/>
                </a:solidFill>
              </a:defRPr>
            </a:lvl9pPr>
          </a:lstStyle>
          <a:p>
            <a:endParaRPr/>
          </a:p>
        </p:txBody>
      </p:sp>
      <p:sp>
        <p:nvSpPr>
          <p:cNvPr id="101" name="Google Shape;101;p2"/>
          <p:cNvSpPr txBox="1">
            <a:spLocks noGrp="1"/>
          </p:cNvSpPr>
          <p:nvPr>
            <p:ph type="subTitle" idx="1"/>
          </p:nvPr>
        </p:nvSpPr>
        <p:spPr>
          <a:xfrm>
            <a:off x="3195033" y="2851940"/>
            <a:ext cx="27540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rgbClr val="434343"/>
              </a:buClr>
              <a:buSzPts val="1100"/>
              <a:buNone/>
              <a:defRPr sz="1100">
                <a:solidFill>
                  <a:srgbClr val="434343"/>
                </a:solidFill>
              </a:defRPr>
            </a:lvl1pPr>
            <a:lvl2pPr lvl="1" algn="ctr" rtl="0">
              <a:lnSpc>
                <a:spcPct val="100000"/>
              </a:lnSpc>
              <a:spcBef>
                <a:spcPts val="0"/>
              </a:spcBef>
              <a:spcAft>
                <a:spcPts val="0"/>
              </a:spcAft>
              <a:buClr>
                <a:srgbClr val="434343"/>
              </a:buClr>
              <a:buSzPts val="2800"/>
              <a:buNone/>
              <a:defRPr sz="2800">
                <a:solidFill>
                  <a:srgbClr val="434343"/>
                </a:solidFill>
              </a:defRPr>
            </a:lvl2pPr>
            <a:lvl3pPr lvl="2" algn="ctr" rtl="0">
              <a:lnSpc>
                <a:spcPct val="100000"/>
              </a:lnSpc>
              <a:spcBef>
                <a:spcPts val="0"/>
              </a:spcBef>
              <a:spcAft>
                <a:spcPts val="0"/>
              </a:spcAft>
              <a:buClr>
                <a:srgbClr val="434343"/>
              </a:buClr>
              <a:buSzPts val="2800"/>
              <a:buNone/>
              <a:defRPr sz="2800">
                <a:solidFill>
                  <a:srgbClr val="434343"/>
                </a:solidFill>
              </a:defRPr>
            </a:lvl3pPr>
            <a:lvl4pPr lvl="3" algn="ctr" rtl="0">
              <a:lnSpc>
                <a:spcPct val="100000"/>
              </a:lnSpc>
              <a:spcBef>
                <a:spcPts val="0"/>
              </a:spcBef>
              <a:spcAft>
                <a:spcPts val="0"/>
              </a:spcAft>
              <a:buClr>
                <a:srgbClr val="434343"/>
              </a:buClr>
              <a:buSzPts val="2800"/>
              <a:buNone/>
              <a:defRPr sz="2800">
                <a:solidFill>
                  <a:srgbClr val="434343"/>
                </a:solidFill>
              </a:defRPr>
            </a:lvl4pPr>
            <a:lvl5pPr lvl="4" algn="ctr" rtl="0">
              <a:lnSpc>
                <a:spcPct val="100000"/>
              </a:lnSpc>
              <a:spcBef>
                <a:spcPts val="0"/>
              </a:spcBef>
              <a:spcAft>
                <a:spcPts val="0"/>
              </a:spcAft>
              <a:buClr>
                <a:srgbClr val="434343"/>
              </a:buClr>
              <a:buSzPts val="2800"/>
              <a:buNone/>
              <a:defRPr sz="2800">
                <a:solidFill>
                  <a:srgbClr val="434343"/>
                </a:solidFill>
              </a:defRPr>
            </a:lvl5pPr>
            <a:lvl6pPr lvl="5" algn="ctr" rtl="0">
              <a:lnSpc>
                <a:spcPct val="100000"/>
              </a:lnSpc>
              <a:spcBef>
                <a:spcPts val="0"/>
              </a:spcBef>
              <a:spcAft>
                <a:spcPts val="0"/>
              </a:spcAft>
              <a:buClr>
                <a:srgbClr val="434343"/>
              </a:buClr>
              <a:buSzPts val="2800"/>
              <a:buNone/>
              <a:defRPr sz="2800">
                <a:solidFill>
                  <a:srgbClr val="434343"/>
                </a:solidFill>
              </a:defRPr>
            </a:lvl6pPr>
            <a:lvl7pPr lvl="6" algn="ctr" rtl="0">
              <a:lnSpc>
                <a:spcPct val="100000"/>
              </a:lnSpc>
              <a:spcBef>
                <a:spcPts val="0"/>
              </a:spcBef>
              <a:spcAft>
                <a:spcPts val="0"/>
              </a:spcAft>
              <a:buClr>
                <a:srgbClr val="434343"/>
              </a:buClr>
              <a:buSzPts val="2800"/>
              <a:buNone/>
              <a:defRPr sz="2800">
                <a:solidFill>
                  <a:srgbClr val="434343"/>
                </a:solidFill>
              </a:defRPr>
            </a:lvl7pPr>
            <a:lvl8pPr lvl="7" algn="ctr" rtl="0">
              <a:lnSpc>
                <a:spcPct val="100000"/>
              </a:lnSpc>
              <a:spcBef>
                <a:spcPts val="0"/>
              </a:spcBef>
              <a:spcAft>
                <a:spcPts val="0"/>
              </a:spcAft>
              <a:buClr>
                <a:srgbClr val="434343"/>
              </a:buClr>
              <a:buSzPts val="2800"/>
              <a:buNone/>
              <a:defRPr sz="2800">
                <a:solidFill>
                  <a:srgbClr val="434343"/>
                </a:solidFill>
              </a:defRPr>
            </a:lvl8pPr>
            <a:lvl9pPr lvl="8" algn="ctr"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CUSTOM_12">
    <p:bg>
      <p:bgPr>
        <a:solidFill>
          <a:srgbClr val="CFD9E0"/>
        </a:solidFill>
        <a:effectLst/>
      </p:bgPr>
    </p:bg>
    <p:spTree>
      <p:nvGrpSpPr>
        <p:cNvPr id="1" name="Shape 102"/>
        <p:cNvGrpSpPr/>
        <p:nvPr/>
      </p:nvGrpSpPr>
      <p:grpSpPr>
        <a:xfrm>
          <a:off x="0" y="0"/>
          <a:ext cx="0" cy="0"/>
          <a:chOff x="0" y="0"/>
          <a:chExt cx="0" cy="0"/>
        </a:xfrm>
      </p:grpSpPr>
      <p:grpSp>
        <p:nvGrpSpPr>
          <p:cNvPr id="103" name="Google Shape;103;p3"/>
          <p:cNvGrpSpPr/>
          <p:nvPr/>
        </p:nvGrpSpPr>
        <p:grpSpPr>
          <a:xfrm>
            <a:off x="480951" y="1095153"/>
            <a:ext cx="1168896" cy="3585467"/>
            <a:chOff x="480951" y="1095153"/>
            <a:chExt cx="1168896" cy="3585467"/>
          </a:xfrm>
        </p:grpSpPr>
        <p:sp>
          <p:nvSpPr>
            <p:cNvPr id="104" name="Google Shape;104;p3"/>
            <p:cNvSpPr/>
            <p:nvPr/>
          </p:nvSpPr>
          <p:spPr>
            <a:xfrm>
              <a:off x="480951" y="4445697"/>
              <a:ext cx="1168896" cy="234922"/>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3"/>
            <p:cNvGrpSpPr/>
            <p:nvPr/>
          </p:nvGrpSpPr>
          <p:grpSpPr>
            <a:xfrm>
              <a:off x="668225" y="1095153"/>
              <a:ext cx="775851" cy="3502983"/>
              <a:chOff x="778400" y="963103"/>
              <a:chExt cx="775851" cy="3502983"/>
            </a:xfrm>
          </p:grpSpPr>
          <p:sp>
            <p:nvSpPr>
              <p:cNvPr id="106" name="Google Shape;106;p3"/>
              <p:cNvSpPr/>
              <p:nvPr/>
            </p:nvSpPr>
            <p:spPr>
              <a:xfrm>
                <a:off x="778400" y="4342509"/>
                <a:ext cx="125127" cy="123577"/>
              </a:xfrm>
              <a:custGeom>
                <a:avLst/>
                <a:gdLst/>
                <a:ahLst/>
                <a:cxnLst/>
                <a:rect l="l" t="t" r="r" b="b"/>
                <a:pathLst>
                  <a:path w="2180" h="2153" extrusionOk="0">
                    <a:moveTo>
                      <a:pt x="1086" y="2153"/>
                    </a:moveTo>
                    <a:cubicBezTo>
                      <a:pt x="1691" y="2153"/>
                      <a:pt x="2180" y="1701"/>
                      <a:pt x="2180" y="1095"/>
                    </a:cubicBezTo>
                    <a:cubicBezTo>
                      <a:pt x="2180" y="498"/>
                      <a:pt x="1691" y="1"/>
                      <a:pt x="1086" y="1"/>
                    </a:cubicBezTo>
                    <a:cubicBezTo>
                      <a:pt x="489" y="1"/>
                      <a:pt x="1" y="498"/>
                      <a:pt x="1" y="1095"/>
                    </a:cubicBezTo>
                    <a:cubicBezTo>
                      <a:pt x="1" y="1701"/>
                      <a:pt x="489" y="2153"/>
                      <a:pt x="1086" y="2153"/>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431249" y="4342509"/>
                <a:ext cx="123003" cy="123577"/>
              </a:xfrm>
              <a:custGeom>
                <a:avLst/>
                <a:gdLst/>
                <a:ahLst/>
                <a:cxnLst/>
                <a:rect l="l" t="t" r="r" b="b"/>
                <a:pathLst>
                  <a:path w="2143" h="2153" extrusionOk="0">
                    <a:moveTo>
                      <a:pt x="1058" y="2153"/>
                    </a:moveTo>
                    <a:cubicBezTo>
                      <a:pt x="1655" y="2153"/>
                      <a:pt x="2143" y="1701"/>
                      <a:pt x="2143" y="1095"/>
                    </a:cubicBezTo>
                    <a:cubicBezTo>
                      <a:pt x="2143" y="498"/>
                      <a:pt x="1655" y="1"/>
                      <a:pt x="1058" y="1"/>
                    </a:cubicBezTo>
                    <a:cubicBezTo>
                      <a:pt x="488" y="1"/>
                      <a:pt x="0" y="498"/>
                      <a:pt x="0" y="1095"/>
                    </a:cubicBezTo>
                    <a:cubicBezTo>
                      <a:pt x="0" y="1701"/>
                      <a:pt x="488" y="2153"/>
                      <a:pt x="1058" y="2153"/>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836415" y="963103"/>
                <a:ext cx="659612" cy="3442128"/>
                <a:chOff x="3888425" y="2849100"/>
                <a:chExt cx="287300" cy="1499250"/>
              </a:xfrm>
            </p:grpSpPr>
            <p:sp>
              <p:nvSpPr>
                <p:cNvPr id="109" name="Google Shape;109;p3"/>
                <p:cNvSpPr/>
                <p:nvPr/>
              </p:nvSpPr>
              <p:spPr>
                <a:xfrm>
                  <a:off x="4030600" y="2849100"/>
                  <a:ext cx="3850" cy="1392800"/>
                </a:xfrm>
                <a:custGeom>
                  <a:avLst/>
                  <a:gdLst/>
                  <a:ahLst/>
                  <a:cxnLst/>
                  <a:rect l="l" t="t" r="r" b="b"/>
                  <a:pathLst>
                    <a:path w="154" h="55712" extrusionOk="0">
                      <a:moveTo>
                        <a:pt x="0" y="1"/>
                      </a:moveTo>
                      <a:lnTo>
                        <a:pt x="0" y="55712"/>
                      </a:lnTo>
                      <a:lnTo>
                        <a:pt x="154" y="55712"/>
                      </a:lnTo>
                      <a:lnTo>
                        <a:pt x="15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3888425" y="4240075"/>
                  <a:ext cx="287300" cy="108275"/>
                </a:xfrm>
                <a:custGeom>
                  <a:avLst/>
                  <a:gdLst/>
                  <a:ahLst/>
                  <a:cxnLst/>
                  <a:rect l="l" t="t" r="r" b="b"/>
                  <a:pathLst>
                    <a:path w="11492" h="4331" extrusionOk="0">
                      <a:moveTo>
                        <a:pt x="5768" y="0"/>
                      </a:moveTo>
                      <a:cubicBezTo>
                        <a:pt x="4186" y="0"/>
                        <a:pt x="2713" y="452"/>
                        <a:pt x="1700" y="1248"/>
                      </a:cubicBezTo>
                      <a:cubicBezTo>
                        <a:pt x="642" y="2034"/>
                        <a:pt x="0" y="3128"/>
                        <a:pt x="0" y="4331"/>
                      </a:cubicBezTo>
                      <a:lnTo>
                        <a:pt x="154" y="4331"/>
                      </a:lnTo>
                      <a:cubicBezTo>
                        <a:pt x="154" y="3165"/>
                        <a:pt x="751" y="2107"/>
                        <a:pt x="1772" y="1356"/>
                      </a:cubicBezTo>
                      <a:cubicBezTo>
                        <a:pt x="2785" y="606"/>
                        <a:pt x="4186" y="154"/>
                        <a:pt x="5768" y="154"/>
                      </a:cubicBezTo>
                      <a:cubicBezTo>
                        <a:pt x="7305" y="154"/>
                        <a:pt x="8707" y="606"/>
                        <a:pt x="9719" y="1356"/>
                      </a:cubicBezTo>
                      <a:cubicBezTo>
                        <a:pt x="10741" y="2107"/>
                        <a:pt x="11338" y="3165"/>
                        <a:pt x="11338" y="4331"/>
                      </a:cubicBezTo>
                      <a:lnTo>
                        <a:pt x="11491" y="4331"/>
                      </a:lnTo>
                      <a:cubicBezTo>
                        <a:pt x="11491" y="3128"/>
                        <a:pt x="10849" y="2034"/>
                        <a:pt x="9792" y="1248"/>
                      </a:cubicBezTo>
                      <a:cubicBezTo>
                        <a:pt x="8779" y="452"/>
                        <a:pt x="7351" y="0"/>
                        <a:pt x="576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3918475" y="2849100"/>
                  <a:ext cx="227175" cy="466100"/>
                </a:xfrm>
                <a:custGeom>
                  <a:avLst/>
                  <a:gdLst/>
                  <a:ahLst/>
                  <a:cxnLst/>
                  <a:rect l="l" t="t" r="r" b="b"/>
                  <a:pathLst>
                    <a:path w="9087" h="18644" extrusionOk="0">
                      <a:moveTo>
                        <a:pt x="380" y="1"/>
                      </a:moveTo>
                      <a:lnTo>
                        <a:pt x="8707" y="1"/>
                      </a:lnTo>
                      <a:cubicBezTo>
                        <a:pt x="8933" y="1"/>
                        <a:pt x="9087" y="191"/>
                        <a:pt x="9087" y="417"/>
                      </a:cubicBezTo>
                      <a:lnTo>
                        <a:pt x="9087" y="10136"/>
                      </a:lnTo>
                      <a:lnTo>
                        <a:pt x="6637" y="12848"/>
                      </a:lnTo>
                      <a:cubicBezTo>
                        <a:pt x="6637" y="13074"/>
                        <a:pt x="6447" y="13219"/>
                        <a:pt x="6257" y="13219"/>
                      </a:cubicBezTo>
                      <a:lnTo>
                        <a:pt x="5805" y="13219"/>
                      </a:lnTo>
                      <a:lnTo>
                        <a:pt x="5805" y="14349"/>
                      </a:lnTo>
                      <a:cubicBezTo>
                        <a:pt x="5805" y="14539"/>
                        <a:pt x="5697" y="14656"/>
                        <a:pt x="5543" y="14729"/>
                      </a:cubicBezTo>
                      <a:lnTo>
                        <a:pt x="5543" y="15108"/>
                      </a:lnTo>
                      <a:lnTo>
                        <a:pt x="5995" y="15108"/>
                      </a:lnTo>
                      <a:lnTo>
                        <a:pt x="5995" y="15750"/>
                      </a:lnTo>
                      <a:lnTo>
                        <a:pt x="6375" y="15750"/>
                      </a:lnTo>
                      <a:lnTo>
                        <a:pt x="6375" y="16239"/>
                      </a:lnTo>
                      <a:lnTo>
                        <a:pt x="5995" y="16239"/>
                      </a:lnTo>
                      <a:lnTo>
                        <a:pt x="5995" y="17965"/>
                      </a:lnTo>
                      <a:lnTo>
                        <a:pt x="5543" y="17965"/>
                      </a:lnTo>
                      <a:lnTo>
                        <a:pt x="5543" y="18273"/>
                      </a:lnTo>
                      <a:lnTo>
                        <a:pt x="5543" y="18273"/>
                      </a:lnTo>
                      <a:lnTo>
                        <a:pt x="5543" y="18644"/>
                      </a:lnTo>
                      <a:lnTo>
                        <a:pt x="5163" y="18644"/>
                      </a:lnTo>
                      <a:lnTo>
                        <a:pt x="5163" y="18273"/>
                      </a:lnTo>
                      <a:lnTo>
                        <a:pt x="5163" y="18273"/>
                      </a:lnTo>
                      <a:lnTo>
                        <a:pt x="5163" y="17965"/>
                      </a:lnTo>
                      <a:lnTo>
                        <a:pt x="4711" y="17965"/>
                      </a:lnTo>
                      <a:lnTo>
                        <a:pt x="4711" y="16239"/>
                      </a:lnTo>
                      <a:lnTo>
                        <a:pt x="4377" y="16239"/>
                      </a:lnTo>
                      <a:lnTo>
                        <a:pt x="4377" y="15750"/>
                      </a:lnTo>
                      <a:lnTo>
                        <a:pt x="4711" y="15750"/>
                      </a:lnTo>
                      <a:lnTo>
                        <a:pt x="4711" y="15108"/>
                      </a:lnTo>
                      <a:lnTo>
                        <a:pt x="5163" y="15108"/>
                      </a:lnTo>
                      <a:lnTo>
                        <a:pt x="5163" y="14729"/>
                      </a:lnTo>
                      <a:cubicBezTo>
                        <a:pt x="5018" y="14656"/>
                        <a:pt x="4937" y="14539"/>
                        <a:pt x="4937" y="14349"/>
                      </a:cubicBezTo>
                      <a:lnTo>
                        <a:pt x="4937" y="13219"/>
                      </a:lnTo>
                      <a:lnTo>
                        <a:pt x="4223" y="13219"/>
                      </a:lnTo>
                      <a:lnTo>
                        <a:pt x="4223" y="14349"/>
                      </a:lnTo>
                      <a:cubicBezTo>
                        <a:pt x="4223" y="14575"/>
                        <a:pt x="4069" y="14765"/>
                        <a:pt x="3843" y="14765"/>
                      </a:cubicBezTo>
                      <a:lnTo>
                        <a:pt x="3771" y="14765"/>
                      </a:lnTo>
                      <a:cubicBezTo>
                        <a:pt x="3545" y="14765"/>
                        <a:pt x="3355" y="14575"/>
                        <a:pt x="3355" y="14349"/>
                      </a:cubicBezTo>
                      <a:lnTo>
                        <a:pt x="3355" y="13219"/>
                      </a:lnTo>
                      <a:lnTo>
                        <a:pt x="2677" y="13219"/>
                      </a:lnTo>
                      <a:cubicBezTo>
                        <a:pt x="2451" y="13219"/>
                        <a:pt x="2306" y="13074"/>
                        <a:pt x="2306" y="12848"/>
                      </a:cubicBezTo>
                      <a:lnTo>
                        <a:pt x="1" y="10136"/>
                      </a:lnTo>
                      <a:lnTo>
                        <a:pt x="1" y="417"/>
                      </a:lnTo>
                      <a:cubicBezTo>
                        <a:pt x="1" y="191"/>
                        <a:pt x="154" y="1"/>
                        <a:pt x="3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3976125" y="3170300"/>
                  <a:ext cx="108275" cy="144900"/>
                </a:xfrm>
                <a:custGeom>
                  <a:avLst/>
                  <a:gdLst/>
                  <a:ahLst/>
                  <a:cxnLst/>
                  <a:rect l="l" t="t" r="r" b="b"/>
                  <a:pathLst>
                    <a:path w="4331" h="5796" extrusionOk="0">
                      <a:moveTo>
                        <a:pt x="4331" y="0"/>
                      </a:moveTo>
                      <a:cubicBezTo>
                        <a:pt x="4331" y="226"/>
                        <a:pt x="4141" y="371"/>
                        <a:pt x="3951" y="371"/>
                      </a:cubicBezTo>
                      <a:lnTo>
                        <a:pt x="3499" y="371"/>
                      </a:lnTo>
                      <a:lnTo>
                        <a:pt x="3499" y="1501"/>
                      </a:lnTo>
                      <a:cubicBezTo>
                        <a:pt x="3499" y="1691"/>
                        <a:pt x="3391" y="1808"/>
                        <a:pt x="3237" y="1881"/>
                      </a:cubicBezTo>
                      <a:lnTo>
                        <a:pt x="3237" y="2260"/>
                      </a:lnTo>
                      <a:lnTo>
                        <a:pt x="3689" y="2260"/>
                      </a:lnTo>
                      <a:lnTo>
                        <a:pt x="3689" y="2902"/>
                      </a:lnTo>
                      <a:lnTo>
                        <a:pt x="4069" y="2902"/>
                      </a:lnTo>
                      <a:lnTo>
                        <a:pt x="4069" y="3391"/>
                      </a:lnTo>
                      <a:lnTo>
                        <a:pt x="3689" y="3391"/>
                      </a:lnTo>
                      <a:lnTo>
                        <a:pt x="3689" y="5117"/>
                      </a:lnTo>
                      <a:lnTo>
                        <a:pt x="3237" y="5117"/>
                      </a:lnTo>
                      <a:lnTo>
                        <a:pt x="3237" y="5425"/>
                      </a:lnTo>
                      <a:lnTo>
                        <a:pt x="3237" y="5425"/>
                      </a:lnTo>
                      <a:lnTo>
                        <a:pt x="3237" y="5796"/>
                      </a:lnTo>
                      <a:lnTo>
                        <a:pt x="2857" y="5796"/>
                      </a:lnTo>
                      <a:lnTo>
                        <a:pt x="2857" y="5425"/>
                      </a:lnTo>
                      <a:lnTo>
                        <a:pt x="2857" y="5425"/>
                      </a:lnTo>
                      <a:lnTo>
                        <a:pt x="2857" y="5117"/>
                      </a:lnTo>
                      <a:lnTo>
                        <a:pt x="2405" y="5117"/>
                      </a:lnTo>
                      <a:lnTo>
                        <a:pt x="2405" y="3391"/>
                      </a:lnTo>
                      <a:lnTo>
                        <a:pt x="2071" y="3391"/>
                      </a:lnTo>
                      <a:lnTo>
                        <a:pt x="2071" y="2902"/>
                      </a:lnTo>
                      <a:lnTo>
                        <a:pt x="2405" y="2902"/>
                      </a:lnTo>
                      <a:lnTo>
                        <a:pt x="2405" y="2260"/>
                      </a:lnTo>
                      <a:lnTo>
                        <a:pt x="2857" y="2260"/>
                      </a:lnTo>
                      <a:lnTo>
                        <a:pt x="2857" y="1881"/>
                      </a:lnTo>
                      <a:cubicBezTo>
                        <a:pt x="2712" y="1808"/>
                        <a:pt x="2631" y="1691"/>
                        <a:pt x="2631" y="1501"/>
                      </a:cubicBezTo>
                      <a:lnTo>
                        <a:pt x="2631" y="371"/>
                      </a:lnTo>
                      <a:lnTo>
                        <a:pt x="1917" y="371"/>
                      </a:lnTo>
                      <a:lnTo>
                        <a:pt x="1917" y="1501"/>
                      </a:lnTo>
                      <a:cubicBezTo>
                        <a:pt x="1917" y="1727"/>
                        <a:pt x="1763" y="1917"/>
                        <a:pt x="1537" y="1917"/>
                      </a:cubicBezTo>
                      <a:lnTo>
                        <a:pt x="1465" y="1917"/>
                      </a:lnTo>
                      <a:cubicBezTo>
                        <a:pt x="1239" y="1917"/>
                        <a:pt x="1049" y="1727"/>
                        <a:pt x="1049" y="1501"/>
                      </a:cubicBezTo>
                      <a:lnTo>
                        <a:pt x="1049" y="371"/>
                      </a:lnTo>
                      <a:lnTo>
                        <a:pt x="371" y="371"/>
                      </a:lnTo>
                      <a:cubicBezTo>
                        <a:pt x="145" y="371"/>
                        <a:pt x="0" y="226"/>
                        <a:pt x="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3929775" y="2975225"/>
                  <a:ext cx="204575" cy="188550"/>
                </a:xfrm>
                <a:custGeom>
                  <a:avLst/>
                  <a:gdLst/>
                  <a:ahLst/>
                  <a:cxnLst/>
                  <a:rect l="l" t="t" r="r" b="b"/>
                  <a:pathLst>
                    <a:path w="8183" h="7542" extrusionOk="0">
                      <a:moveTo>
                        <a:pt x="8183" y="1"/>
                      </a:moveTo>
                      <a:lnTo>
                        <a:pt x="1" y="1"/>
                      </a:lnTo>
                      <a:lnTo>
                        <a:pt x="1" y="5091"/>
                      </a:lnTo>
                      <a:lnTo>
                        <a:pt x="2189" y="7541"/>
                      </a:lnTo>
                      <a:lnTo>
                        <a:pt x="5651" y="7541"/>
                      </a:lnTo>
                      <a:lnTo>
                        <a:pt x="8183" y="5091"/>
                      </a:ln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3929775" y="3055250"/>
                  <a:ext cx="204575" cy="69875"/>
                </a:xfrm>
                <a:custGeom>
                  <a:avLst/>
                  <a:gdLst/>
                  <a:ahLst/>
                  <a:cxnLst/>
                  <a:rect l="l" t="t" r="r" b="b"/>
                  <a:pathLst>
                    <a:path w="8183" h="2795" extrusionOk="0">
                      <a:moveTo>
                        <a:pt x="796" y="2794"/>
                      </a:moveTo>
                      <a:lnTo>
                        <a:pt x="7279" y="2794"/>
                      </a:lnTo>
                      <a:lnTo>
                        <a:pt x="8183" y="1890"/>
                      </a:lnTo>
                      <a:lnTo>
                        <a:pt x="8183" y="0"/>
                      </a:lnTo>
                      <a:lnTo>
                        <a:pt x="1" y="0"/>
                      </a:lnTo>
                      <a:lnTo>
                        <a:pt x="1" y="1890"/>
                      </a:ln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3929775" y="2998750"/>
                  <a:ext cx="204575" cy="56525"/>
                </a:xfrm>
                <a:custGeom>
                  <a:avLst/>
                  <a:gdLst/>
                  <a:ahLst/>
                  <a:cxnLst/>
                  <a:rect l="l" t="t" r="r" b="b"/>
                  <a:pathLst>
                    <a:path w="8183" h="2261" extrusionOk="0">
                      <a:moveTo>
                        <a:pt x="1" y="0"/>
                      </a:moveTo>
                      <a:lnTo>
                        <a:pt x="1" y="2260"/>
                      </a:lnTo>
                      <a:lnTo>
                        <a:pt x="8183" y="2260"/>
                      </a:lnTo>
                      <a:lnTo>
                        <a:pt x="8183" y="0"/>
                      </a:lnTo>
                      <a:close/>
                    </a:path>
                  </a:pathLst>
                </a:custGeom>
                <a:solidFill>
                  <a:srgbClr val="F5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4083475" y="3004400"/>
                  <a:ext cx="53600" cy="4750"/>
                </a:xfrm>
                <a:custGeom>
                  <a:avLst/>
                  <a:gdLst/>
                  <a:ahLst/>
                  <a:cxnLst/>
                  <a:rect l="l" t="t" r="r" b="b"/>
                  <a:pathLst>
                    <a:path w="2144" h="190" extrusionOk="0">
                      <a:moveTo>
                        <a:pt x="1" y="190"/>
                      </a:moveTo>
                      <a:lnTo>
                        <a:pt x="2143" y="190"/>
                      </a:lnTo>
                      <a:lnTo>
                        <a:pt x="2143"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4083475" y="3043950"/>
                  <a:ext cx="53600" cy="4775"/>
                </a:xfrm>
                <a:custGeom>
                  <a:avLst/>
                  <a:gdLst/>
                  <a:ahLst/>
                  <a:cxnLst/>
                  <a:rect l="l" t="t" r="r" b="b"/>
                  <a:pathLst>
                    <a:path w="2144" h="191" extrusionOk="0">
                      <a:moveTo>
                        <a:pt x="1" y="190"/>
                      </a:moveTo>
                      <a:lnTo>
                        <a:pt x="2143" y="190"/>
                      </a:lnTo>
                      <a:lnTo>
                        <a:pt x="2143"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4083475" y="3079875"/>
                  <a:ext cx="53600" cy="4775"/>
                </a:xfrm>
                <a:custGeom>
                  <a:avLst/>
                  <a:gdLst/>
                  <a:ahLst/>
                  <a:cxnLst/>
                  <a:rect l="l" t="t" r="r" b="b"/>
                  <a:pathLst>
                    <a:path w="2144" h="191" extrusionOk="0">
                      <a:moveTo>
                        <a:pt x="1" y="191"/>
                      </a:moveTo>
                      <a:lnTo>
                        <a:pt x="2143" y="191"/>
                      </a:lnTo>
                      <a:lnTo>
                        <a:pt x="2143" y="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3929775" y="2883925"/>
                  <a:ext cx="204575" cy="114850"/>
                </a:xfrm>
                <a:custGeom>
                  <a:avLst/>
                  <a:gdLst/>
                  <a:ahLst/>
                  <a:cxnLst/>
                  <a:rect l="l" t="t" r="r" b="b"/>
                  <a:pathLst>
                    <a:path w="8183" h="4594" extrusionOk="0">
                      <a:moveTo>
                        <a:pt x="8183" y="4593"/>
                      </a:moveTo>
                      <a:lnTo>
                        <a:pt x="1" y="4593"/>
                      </a:lnTo>
                      <a:lnTo>
                        <a:pt x="1" y="0"/>
                      </a:lnTo>
                      <a:lnTo>
                        <a:pt x="8183" y="0"/>
                      </a:lnTo>
                      <a:close/>
                    </a:path>
                  </a:pathLst>
                </a:custGeom>
                <a:solidFill>
                  <a:srgbClr val="B7D9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083475" y="2963925"/>
                  <a:ext cx="53600" cy="4775"/>
                </a:xfrm>
                <a:custGeom>
                  <a:avLst/>
                  <a:gdLst/>
                  <a:ahLst/>
                  <a:cxnLst/>
                  <a:rect l="l" t="t" r="r" b="b"/>
                  <a:pathLst>
                    <a:path w="2144" h="191" extrusionOk="0">
                      <a:moveTo>
                        <a:pt x="1" y="191"/>
                      </a:moveTo>
                      <a:lnTo>
                        <a:pt x="2143" y="191"/>
                      </a:lnTo>
                      <a:lnTo>
                        <a:pt x="2143" y="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083475" y="2923475"/>
                  <a:ext cx="53600" cy="4775"/>
                </a:xfrm>
                <a:custGeom>
                  <a:avLst/>
                  <a:gdLst/>
                  <a:ahLst/>
                  <a:cxnLst/>
                  <a:rect l="l" t="t" r="r" b="b"/>
                  <a:pathLst>
                    <a:path w="2144" h="191" extrusionOk="0">
                      <a:moveTo>
                        <a:pt x="1" y="190"/>
                      </a:moveTo>
                      <a:lnTo>
                        <a:pt x="2143" y="190"/>
                      </a:lnTo>
                      <a:lnTo>
                        <a:pt x="2143" y="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2" name="Google Shape;122;p3"/>
          <p:cNvGrpSpPr/>
          <p:nvPr/>
        </p:nvGrpSpPr>
        <p:grpSpPr>
          <a:xfrm>
            <a:off x="0" y="0"/>
            <a:ext cx="9144057" cy="5143510"/>
            <a:chOff x="0" y="0"/>
            <a:chExt cx="9144057" cy="5143510"/>
          </a:xfrm>
        </p:grpSpPr>
        <p:grpSp>
          <p:nvGrpSpPr>
            <p:cNvPr id="123" name="Google Shape;123;p3"/>
            <p:cNvGrpSpPr/>
            <p:nvPr/>
          </p:nvGrpSpPr>
          <p:grpSpPr>
            <a:xfrm>
              <a:off x="6516018" y="0"/>
              <a:ext cx="2627979" cy="4044405"/>
              <a:chOff x="6589593" y="0"/>
              <a:chExt cx="2627979" cy="4044405"/>
            </a:xfrm>
          </p:grpSpPr>
          <p:sp>
            <p:nvSpPr>
              <p:cNvPr id="124" name="Google Shape;124;p3"/>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3"/>
              <p:cNvGrpSpPr/>
              <p:nvPr/>
            </p:nvGrpSpPr>
            <p:grpSpPr>
              <a:xfrm>
                <a:off x="7746917" y="253849"/>
                <a:ext cx="359077" cy="1370278"/>
                <a:chOff x="8637920" y="205202"/>
                <a:chExt cx="225777" cy="861593"/>
              </a:xfrm>
            </p:grpSpPr>
            <p:sp>
              <p:nvSpPr>
                <p:cNvPr id="126" name="Google Shape;126;p3"/>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3"/>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3"/>
              <p:cNvGrpSpPr/>
              <p:nvPr/>
            </p:nvGrpSpPr>
            <p:grpSpPr>
              <a:xfrm rot="10800000">
                <a:off x="8504637" y="2322834"/>
                <a:ext cx="312115" cy="1348221"/>
                <a:chOff x="8637920" y="205202"/>
                <a:chExt cx="225777" cy="861593"/>
              </a:xfrm>
            </p:grpSpPr>
            <p:sp>
              <p:nvSpPr>
                <p:cNvPr id="137" name="Google Shape;137;p3"/>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3"/>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3"/>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3"/>
          <p:cNvSpPr txBox="1">
            <a:spLocks noGrp="1"/>
          </p:cNvSpPr>
          <p:nvPr>
            <p:ph type="title" hasCustomPrompt="1"/>
          </p:nvPr>
        </p:nvSpPr>
        <p:spPr>
          <a:xfrm flipH="1">
            <a:off x="3949748" y="690745"/>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49" name="Google Shape;149;p3"/>
          <p:cNvSpPr txBox="1">
            <a:spLocks noGrp="1"/>
          </p:cNvSpPr>
          <p:nvPr>
            <p:ph type="title" idx="2" hasCustomPrompt="1"/>
          </p:nvPr>
        </p:nvSpPr>
        <p:spPr>
          <a:xfrm flipH="1">
            <a:off x="6244989" y="690745"/>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0" name="Google Shape;150;p3"/>
          <p:cNvSpPr txBox="1">
            <a:spLocks noGrp="1"/>
          </p:cNvSpPr>
          <p:nvPr>
            <p:ph type="title" idx="3" hasCustomPrompt="1"/>
          </p:nvPr>
        </p:nvSpPr>
        <p:spPr>
          <a:xfrm flipH="1">
            <a:off x="6244989" y="1988794"/>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1" name="Google Shape;151;p3"/>
          <p:cNvSpPr txBox="1">
            <a:spLocks noGrp="1"/>
          </p:cNvSpPr>
          <p:nvPr>
            <p:ph type="title" idx="4" hasCustomPrompt="1"/>
          </p:nvPr>
        </p:nvSpPr>
        <p:spPr>
          <a:xfrm flipH="1">
            <a:off x="3945732" y="1988795"/>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2" name="Google Shape;152;p3"/>
          <p:cNvSpPr txBox="1">
            <a:spLocks noGrp="1"/>
          </p:cNvSpPr>
          <p:nvPr>
            <p:ph type="title" idx="5" hasCustomPrompt="1"/>
          </p:nvPr>
        </p:nvSpPr>
        <p:spPr>
          <a:xfrm flipH="1">
            <a:off x="3959137" y="3355518"/>
            <a:ext cx="1535700" cy="537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787F"/>
              </a:buClr>
              <a:buSzPts val="6000"/>
              <a:buNone/>
              <a:defRPr sz="6000">
                <a:solidFill>
                  <a:srgbClr val="FF787F"/>
                </a:solidFill>
              </a:defRPr>
            </a:lvl1pPr>
            <a:lvl2pPr lvl="1"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787F"/>
              </a:buClr>
              <a:buSzPts val="6000"/>
              <a:buFont typeface="Fira Sans Extra Condensed Medium"/>
              <a:buNone/>
              <a:defRPr sz="6000">
                <a:solidFill>
                  <a:srgbClr val="FF787F"/>
                </a:solidFill>
                <a:latin typeface="Fira Sans Extra Condensed Medium"/>
                <a:ea typeface="Fira Sans Extra Condensed Medium"/>
                <a:cs typeface="Fira Sans Extra Condensed Medium"/>
                <a:sym typeface="Fira Sans Extra Condensed Medium"/>
              </a:defRPr>
            </a:lvl9pPr>
          </a:lstStyle>
          <a:p>
            <a:r>
              <a:t>xx%</a:t>
            </a:r>
          </a:p>
        </p:txBody>
      </p:sp>
      <p:sp>
        <p:nvSpPr>
          <p:cNvPr id="153" name="Google Shape;153;p3"/>
          <p:cNvSpPr txBox="1">
            <a:spLocks noGrp="1"/>
          </p:cNvSpPr>
          <p:nvPr>
            <p:ph type="subTitle" idx="1"/>
          </p:nvPr>
        </p:nvSpPr>
        <p:spPr>
          <a:xfrm>
            <a:off x="4001850" y="1230300"/>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54" name="Google Shape;154;p3"/>
          <p:cNvSpPr txBox="1">
            <a:spLocks noGrp="1"/>
          </p:cNvSpPr>
          <p:nvPr>
            <p:ph type="subTitle" idx="6"/>
          </p:nvPr>
        </p:nvSpPr>
        <p:spPr>
          <a:xfrm>
            <a:off x="4001850" y="1540375"/>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55" name="Google Shape;155;p3"/>
          <p:cNvSpPr txBox="1">
            <a:spLocks noGrp="1"/>
          </p:cNvSpPr>
          <p:nvPr>
            <p:ph type="subTitle" idx="7"/>
          </p:nvPr>
        </p:nvSpPr>
        <p:spPr>
          <a:xfrm>
            <a:off x="6295276" y="1228950"/>
            <a:ext cx="2742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56" name="Google Shape;156;p3"/>
          <p:cNvSpPr txBox="1">
            <a:spLocks noGrp="1"/>
          </p:cNvSpPr>
          <p:nvPr>
            <p:ph type="subTitle" idx="8"/>
          </p:nvPr>
        </p:nvSpPr>
        <p:spPr>
          <a:xfrm>
            <a:off x="6293913" y="1538431"/>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57" name="Google Shape;157;p3"/>
          <p:cNvSpPr txBox="1">
            <a:spLocks noGrp="1"/>
          </p:cNvSpPr>
          <p:nvPr>
            <p:ph type="subTitle" idx="9"/>
          </p:nvPr>
        </p:nvSpPr>
        <p:spPr>
          <a:xfrm>
            <a:off x="3997225" y="2541800"/>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58" name="Google Shape;158;p3"/>
          <p:cNvSpPr txBox="1">
            <a:spLocks noGrp="1"/>
          </p:cNvSpPr>
          <p:nvPr>
            <p:ph type="subTitle" idx="13"/>
          </p:nvPr>
        </p:nvSpPr>
        <p:spPr>
          <a:xfrm>
            <a:off x="3997215" y="2851865"/>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59" name="Google Shape;159;p3"/>
          <p:cNvSpPr txBox="1">
            <a:spLocks noGrp="1"/>
          </p:cNvSpPr>
          <p:nvPr>
            <p:ph type="subTitle" idx="14"/>
          </p:nvPr>
        </p:nvSpPr>
        <p:spPr>
          <a:xfrm>
            <a:off x="6289273" y="2540449"/>
            <a:ext cx="2742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60" name="Google Shape;160;p3"/>
          <p:cNvSpPr txBox="1">
            <a:spLocks noGrp="1"/>
          </p:cNvSpPr>
          <p:nvPr>
            <p:ph type="subTitle" idx="15"/>
          </p:nvPr>
        </p:nvSpPr>
        <p:spPr>
          <a:xfrm>
            <a:off x="6289278" y="2849921"/>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61" name="Google Shape;161;p3"/>
          <p:cNvSpPr txBox="1">
            <a:spLocks noGrp="1"/>
          </p:cNvSpPr>
          <p:nvPr>
            <p:ph type="subTitle" idx="16"/>
          </p:nvPr>
        </p:nvSpPr>
        <p:spPr>
          <a:xfrm>
            <a:off x="3997387" y="3894977"/>
            <a:ext cx="2748300" cy="34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latin typeface="Saira Condensed"/>
                <a:ea typeface="Saira Condensed"/>
                <a:cs typeface="Saira Condensed"/>
                <a:sym typeface="Saira Condensed"/>
              </a:defRPr>
            </a:lvl1pPr>
            <a:lvl2pPr lvl="1" rtl="0">
              <a:lnSpc>
                <a:spcPct val="100000"/>
              </a:lnSpc>
              <a:spcBef>
                <a:spcPts val="1600"/>
              </a:spcBef>
              <a:spcAft>
                <a:spcPts val="0"/>
              </a:spcAft>
              <a:buNone/>
              <a:defRPr sz="1800">
                <a:latin typeface="Saira Condensed"/>
                <a:ea typeface="Saira Condensed"/>
                <a:cs typeface="Saira Condensed"/>
                <a:sym typeface="Saira Condensed"/>
              </a:defRPr>
            </a:lvl2pPr>
            <a:lvl3pPr lvl="2" rtl="0">
              <a:lnSpc>
                <a:spcPct val="100000"/>
              </a:lnSpc>
              <a:spcBef>
                <a:spcPts val="1600"/>
              </a:spcBef>
              <a:spcAft>
                <a:spcPts val="0"/>
              </a:spcAft>
              <a:buNone/>
              <a:defRPr sz="1800">
                <a:latin typeface="Saira Condensed"/>
                <a:ea typeface="Saira Condensed"/>
                <a:cs typeface="Saira Condensed"/>
                <a:sym typeface="Saira Condensed"/>
              </a:defRPr>
            </a:lvl3pPr>
            <a:lvl4pPr lvl="3" rtl="0">
              <a:lnSpc>
                <a:spcPct val="100000"/>
              </a:lnSpc>
              <a:spcBef>
                <a:spcPts val="1600"/>
              </a:spcBef>
              <a:spcAft>
                <a:spcPts val="0"/>
              </a:spcAft>
              <a:buNone/>
              <a:defRPr sz="1800">
                <a:latin typeface="Saira Condensed"/>
                <a:ea typeface="Saira Condensed"/>
                <a:cs typeface="Saira Condensed"/>
                <a:sym typeface="Saira Condensed"/>
              </a:defRPr>
            </a:lvl4pPr>
            <a:lvl5pPr lvl="4" rtl="0">
              <a:lnSpc>
                <a:spcPct val="100000"/>
              </a:lnSpc>
              <a:spcBef>
                <a:spcPts val="1600"/>
              </a:spcBef>
              <a:spcAft>
                <a:spcPts val="0"/>
              </a:spcAft>
              <a:buNone/>
              <a:defRPr sz="1800">
                <a:latin typeface="Saira Condensed"/>
                <a:ea typeface="Saira Condensed"/>
                <a:cs typeface="Saira Condensed"/>
                <a:sym typeface="Saira Condensed"/>
              </a:defRPr>
            </a:lvl5pPr>
            <a:lvl6pPr lvl="5" rtl="0">
              <a:lnSpc>
                <a:spcPct val="100000"/>
              </a:lnSpc>
              <a:spcBef>
                <a:spcPts val="1600"/>
              </a:spcBef>
              <a:spcAft>
                <a:spcPts val="0"/>
              </a:spcAft>
              <a:buNone/>
              <a:defRPr sz="1800">
                <a:latin typeface="Saira Condensed"/>
                <a:ea typeface="Saira Condensed"/>
                <a:cs typeface="Saira Condensed"/>
                <a:sym typeface="Saira Condensed"/>
              </a:defRPr>
            </a:lvl6pPr>
            <a:lvl7pPr lvl="6" rtl="0">
              <a:lnSpc>
                <a:spcPct val="100000"/>
              </a:lnSpc>
              <a:spcBef>
                <a:spcPts val="1600"/>
              </a:spcBef>
              <a:spcAft>
                <a:spcPts val="0"/>
              </a:spcAft>
              <a:buNone/>
              <a:defRPr sz="1800">
                <a:latin typeface="Saira Condensed"/>
                <a:ea typeface="Saira Condensed"/>
                <a:cs typeface="Saira Condensed"/>
                <a:sym typeface="Saira Condensed"/>
              </a:defRPr>
            </a:lvl7pPr>
            <a:lvl8pPr lvl="7" rtl="0">
              <a:lnSpc>
                <a:spcPct val="100000"/>
              </a:lnSpc>
              <a:spcBef>
                <a:spcPts val="1600"/>
              </a:spcBef>
              <a:spcAft>
                <a:spcPts val="0"/>
              </a:spcAft>
              <a:buNone/>
              <a:defRPr sz="1800">
                <a:latin typeface="Saira Condensed"/>
                <a:ea typeface="Saira Condensed"/>
                <a:cs typeface="Saira Condensed"/>
                <a:sym typeface="Saira Condensed"/>
              </a:defRPr>
            </a:lvl8pPr>
            <a:lvl9pPr lvl="8" rtl="0">
              <a:lnSpc>
                <a:spcPct val="100000"/>
              </a:lnSpc>
              <a:spcBef>
                <a:spcPts val="1600"/>
              </a:spcBef>
              <a:spcAft>
                <a:spcPts val="1600"/>
              </a:spcAft>
              <a:buNone/>
              <a:defRPr sz="1800">
                <a:latin typeface="Saira Condensed"/>
                <a:ea typeface="Saira Condensed"/>
                <a:cs typeface="Saira Condensed"/>
                <a:sym typeface="Saira Condensed"/>
              </a:defRPr>
            </a:lvl9pPr>
          </a:lstStyle>
          <a:p>
            <a:endParaRPr/>
          </a:p>
        </p:txBody>
      </p:sp>
      <p:sp>
        <p:nvSpPr>
          <p:cNvPr id="162" name="Google Shape;162;p3"/>
          <p:cNvSpPr txBox="1">
            <a:spLocks noGrp="1"/>
          </p:cNvSpPr>
          <p:nvPr>
            <p:ph type="subTitle" idx="17"/>
          </p:nvPr>
        </p:nvSpPr>
        <p:spPr>
          <a:xfrm>
            <a:off x="3997349" y="4204456"/>
            <a:ext cx="2067600" cy="3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000"/>
            </a:lvl1pPr>
            <a:lvl2pPr lvl="1" rtl="0">
              <a:lnSpc>
                <a:spcPct val="100000"/>
              </a:lnSpc>
              <a:spcBef>
                <a:spcPts val="1600"/>
              </a:spcBef>
              <a:spcAft>
                <a:spcPts val="0"/>
              </a:spcAft>
              <a:buNone/>
              <a:defRPr sz="1000"/>
            </a:lvl2pPr>
            <a:lvl3pPr lvl="2" rtl="0">
              <a:lnSpc>
                <a:spcPct val="100000"/>
              </a:lnSpc>
              <a:spcBef>
                <a:spcPts val="1600"/>
              </a:spcBef>
              <a:spcAft>
                <a:spcPts val="0"/>
              </a:spcAft>
              <a:buNone/>
              <a:defRPr sz="1000"/>
            </a:lvl3pPr>
            <a:lvl4pPr lvl="3" rtl="0">
              <a:lnSpc>
                <a:spcPct val="100000"/>
              </a:lnSpc>
              <a:spcBef>
                <a:spcPts val="1600"/>
              </a:spcBef>
              <a:spcAft>
                <a:spcPts val="0"/>
              </a:spcAft>
              <a:buNone/>
              <a:defRPr sz="1000"/>
            </a:lvl4pPr>
            <a:lvl5pPr lvl="4" rtl="0">
              <a:lnSpc>
                <a:spcPct val="100000"/>
              </a:lnSpc>
              <a:spcBef>
                <a:spcPts val="1600"/>
              </a:spcBef>
              <a:spcAft>
                <a:spcPts val="0"/>
              </a:spcAft>
              <a:buNone/>
              <a:defRPr sz="1000"/>
            </a:lvl5pPr>
            <a:lvl6pPr lvl="5" rtl="0">
              <a:lnSpc>
                <a:spcPct val="100000"/>
              </a:lnSpc>
              <a:spcBef>
                <a:spcPts val="1600"/>
              </a:spcBef>
              <a:spcAft>
                <a:spcPts val="0"/>
              </a:spcAft>
              <a:buNone/>
              <a:defRPr sz="1000"/>
            </a:lvl6pPr>
            <a:lvl7pPr lvl="6" rtl="0">
              <a:lnSpc>
                <a:spcPct val="100000"/>
              </a:lnSpc>
              <a:spcBef>
                <a:spcPts val="1600"/>
              </a:spcBef>
              <a:spcAft>
                <a:spcPts val="0"/>
              </a:spcAft>
              <a:buNone/>
              <a:defRPr sz="1000"/>
            </a:lvl7pPr>
            <a:lvl8pPr lvl="7" rtl="0">
              <a:lnSpc>
                <a:spcPct val="100000"/>
              </a:lnSpc>
              <a:spcBef>
                <a:spcPts val="1600"/>
              </a:spcBef>
              <a:spcAft>
                <a:spcPts val="0"/>
              </a:spcAft>
              <a:buNone/>
              <a:defRPr sz="1000"/>
            </a:lvl8pPr>
            <a:lvl9pPr lvl="8" rtl="0">
              <a:lnSpc>
                <a:spcPct val="100000"/>
              </a:lnSpc>
              <a:spcBef>
                <a:spcPts val="1600"/>
              </a:spcBef>
              <a:spcAft>
                <a:spcPts val="1600"/>
              </a:spcAft>
              <a:buNone/>
              <a:defRPr sz="1000"/>
            </a:lvl9pPr>
          </a:lstStyle>
          <a:p>
            <a:endParaRPr/>
          </a:p>
        </p:txBody>
      </p:sp>
      <p:sp>
        <p:nvSpPr>
          <p:cNvPr id="163" name="Google Shape;163;p3"/>
          <p:cNvSpPr txBox="1">
            <a:spLocks noGrp="1"/>
          </p:cNvSpPr>
          <p:nvPr>
            <p:ph type="title" idx="18"/>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Regular"/>
                <a:ea typeface="Roboto Slab Regular"/>
                <a:cs typeface="Roboto Slab Regular"/>
                <a:sym typeface="Roboto Slab Regular"/>
              </a:defRPr>
            </a:lvl2pPr>
            <a:lvl3pPr lvl="2" rtl="0">
              <a:spcBef>
                <a:spcPts val="0"/>
              </a:spcBef>
              <a:spcAft>
                <a:spcPts val="0"/>
              </a:spcAft>
              <a:buNone/>
              <a:defRPr sz="1000">
                <a:solidFill>
                  <a:srgbClr val="FF787F"/>
                </a:solidFill>
                <a:latin typeface="Roboto Slab Regular"/>
                <a:ea typeface="Roboto Slab Regular"/>
                <a:cs typeface="Roboto Slab Regular"/>
                <a:sym typeface="Roboto Slab Regular"/>
              </a:defRPr>
            </a:lvl3pPr>
            <a:lvl4pPr lvl="3" rtl="0">
              <a:spcBef>
                <a:spcPts val="0"/>
              </a:spcBef>
              <a:spcAft>
                <a:spcPts val="0"/>
              </a:spcAft>
              <a:buNone/>
              <a:defRPr sz="1000">
                <a:solidFill>
                  <a:srgbClr val="FF787F"/>
                </a:solidFill>
                <a:latin typeface="Roboto Slab Regular"/>
                <a:ea typeface="Roboto Slab Regular"/>
                <a:cs typeface="Roboto Slab Regular"/>
                <a:sym typeface="Roboto Slab Regular"/>
              </a:defRPr>
            </a:lvl4pPr>
            <a:lvl5pPr lvl="4" rtl="0">
              <a:spcBef>
                <a:spcPts val="0"/>
              </a:spcBef>
              <a:spcAft>
                <a:spcPts val="0"/>
              </a:spcAft>
              <a:buNone/>
              <a:defRPr sz="1000">
                <a:solidFill>
                  <a:srgbClr val="FF787F"/>
                </a:solidFill>
                <a:latin typeface="Roboto Slab Regular"/>
                <a:ea typeface="Roboto Slab Regular"/>
                <a:cs typeface="Roboto Slab Regular"/>
                <a:sym typeface="Roboto Slab Regular"/>
              </a:defRPr>
            </a:lvl5pPr>
            <a:lvl6pPr lvl="5" rtl="0">
              <a:spcBef>
                <a:spcPts val="0"/>
              </a:spcBef>
              <a:spcAft>
                <a:spcPts val="0"/>
              </a:spcAft>
              <a:buNone/>
              <a:defRPr sz="1000">
                <a:solidFill>
                  <a:srgbClr val="FF787F"/>
                </a:solidFill>
                <a:latin typeface="Roboto Slab Regular"/>
                <a:ea typeface="Roboto Slab Regular"/>
                <a:cs typeface="Roboto Slab Regular"/>
                <a:sym typeface="Roboto Slab Regular"/>
              </a:defRPr>
            </a:lvl6pPr>
            <a:lvl7pPr lvl="6" rtl="0">
              <a:spcBef>
                <a:spcPts val="0"/>
              </a:spcBef>
              <a:spcAft>
                <a:spcPts val="0"/>
              </a:spcAft>
              <a:buNone/>
              <a:defRPr sz="1000">
                <a:solidFill>
                  <a:srgbClr val="FF787F"/>
                </a:solidFill>
                <a:latin typeface="Roboto Slab Regular"/>
                <a:ea typeface="Roboto Slab Regular"/>
                <a:cs typeface="Roboto Slab Regular"/>
                <a:sym typeface="Roboto Slab Regular"/>
              </a:defRPr>
            </a:lvl7pPr>
            <a:lvl8pPr lvl="7" rtl="0">
              <a:spcBef>
                <a:spcPts val="0"/>
              </a:spcBef>
              <a:spcAft>
                <a:spcPts val="0"/>
              </a:spcAft>
              <a:buNone/>
              <a:defRPr sz="1000">
                <a:solidFill>
                  <a:srgbClr val="FF787F"/>
                </a:solidFill>
                <a:latin typeface="Roboto Slab Regular"/>
                <a:ea typeface="Roboto Slab Regular"/>
                <a:cs typeface="Roboto Slab Regular"/>
                <a:sym typeface="Roboto Slab Regular"/>
              </a:defRPr>
            </a:lvl8pPr>
            <a:lvl9pPr lvl="8" rtl="0">
              <a:spcBef>
                <a:spcPts val="0"/>
              </a:spcBef>
              <a:spcAft>
                <a:spcPts val="0"/>
              </a:spcAft>
              <a:buNone/>
              <a:defRPr sz="1000">
                <a:solidFill>
                  <a:srgbClr val="FF787F"/>
                </a:solidFill>
                <a:latin typeface="Roboto Slab Regular"/>
                <a:ea typeface="Roboto Slab Regular"/>
                <a:cs typeface="Roboto Slab Regular"/>
                <a:sym typeface="Roboto Slab Regular"/>
              </a:defRPr>
            </a:lvl9pPr>
          </a:lstStyle>
          <a:p>
            <a:endParaRPr/>
          </a:p>
        </p:txBody>
      </p:sp>
      <p:cxnSp>
        <p:nvCxnSpPr>
          <p:cNvPr id="164" name="Google Shape;164;p3"/>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
        <p:nvSpPr>
          <p:cNvPr id="165" name="Google Shape;165;p3"/>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a:buNone/>
              <a:defRPr sz="1200">
                <a:solidFill>
                  <a:srgbClr val="434343"/>
                </a:solidFill>
                <a:latin typeface="Saira Condensed"/>
                <a:ea typeface="Saira Condensed"/>
                <a:cs typeface="Saira Condensed"/>
                <a:sym typeface="Saira Condensed"/>
              </a:defRPr>
            </a:lvl1pPr>
            <a:lvl2pPr lvl="1" algn="l">
              <a:buNone/>
              <a:defRPr sz="1200">
                <a:solidFill>
                  <a:srgbClr val="434343"/>
                </a:solidFill>
                <a:latin typeface="Saira Condensed"/>
                <a:ea typeface="Saira Condensed"/>
                <a:cs typeface="Saira Condensed"/>
                <a:sym typeface="Saira Condensed"/>
              </a:defRPr>
            </a:lvl2pPr>
            <a:lvl3pPr lvl="2" algn="l">
              <a:buNone/>
              <a:defRPr sz="1200">
                <a:solidFill>
                  <a:srgbClr val="434343"/>
                </a:solidFill>
                <a:latin typeface="Saira Condensed"/>
                <a:ea typeface="Saira Condensed"/>
                <a:cs typeface="Saira Condensed"/>
                <a:sym typeface="Saira Condensed"/>
              </a:defRPr>
            </a:lvl3pPr>
            <a:lvl4pPr lvl="3" algn="l">
              <a:buNone/>
              <a:defRPr sz="1200">
                <a:solidFill>
                  <a:srgbClr val="434343"/>
                </a:solidFill>
                <a:latin typeface="Saira Condensed"/>
                <a:ea typeface="Saira Condensed"/>
                <a:cs typeface="Saira Condensed"/>
                <a:sym typeface="Saira Condensed"/>
              </a:defRPr>
            </a:lvl4pPr>
            <a:lvl5pPr lvl="4" algn="l">
              <a:buNone/>
              <a:defRPr sz="1200">
                <a:solidFill>
                  <a:srgbClr val="434343"/>
                </a:solidFill>
                <a:latin typeface="Saira Condensed"/>
                <a:ea typeface="Saira Condensed"/>
                <a:cs typeface="Saira Condensed"/>
                <a:sym typeface="Saira Condensed"/>
              </a:defRPr>
            </a:lvl5pPr>
            <a:lvl6pPr lvl="5" algn="l">
              <a:buNone/>
              <a:defRPr sz="1200">
                <a:solidFill>
                  <a:srgbClr val="434343"/>
                </a:solidFill>
                <a:latin typeface="Saira Condensed"/>
                <a:ea typeface="Saira Condensed"/>
                <a:cs typeface="Saira Condensed"/>
                <a:sym typeface="Saira Condensed"/>
              </a:defRPr>
            </a:lvl6pPr>
            <a:lvl7pPr lvl="6" algn="l">
              <a:buNone/>
              <a:defRPr sz="1200">
                <a:solidFill>
                  <a:srgbClr val="434343"/>
                </a:solidFill>
                <a:latin typeface="Saira Condensed"/>
                <a:ea typeface="Saira Condensed"/>
                <a:cs typeface="Saira Condensed"/>
                <a:sym typeface="Saira Condensed"/>
              </a:defRPr>
            </a:lvl7pPr>
            <a:lvl8pPr lvl="7" algn="l">
              <a:buNone/>
              <a:defRPr sz="1200">
                <a:solidFill>
                  <a:srgbClr val="434343"/>
                </a:solidFill>
                <a:latin typeface="Saira Condensed"/>
                <a:ea typeface="Saira Condensed"/>
                <a:cs typeface="Saira Condensed"/>
                <a:sym typeface="Saira Condensed"/>
              </a:defRPr>
            </a:lvl8pPr>
            <a:lvl9pPr lvl="8" algn="l">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cxnSp>
        <p:nvCxnSpPr>
          <p:cNvPr id="166" name="Google Shape;166;p3"/>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SUBTITLE + TEXT 1">
  <p:cSld name="CUSTOM_13">
    <p:bg>
      <p:bgPr>
        <a:solidFill>
          <a:srgbClr val="CFD9E0"/>
        </a:solidFill>
        <a:effectLst/>
      </p:bgPr>
    </p:bg>
    <p:spTree>
      <p:nvGrpSpPr>
        <p:cNvPr id="1" name="Shape 167"/>
        <p:cNvGrpSpPr/>
        <p:nvPr/>
      </p:nvGrpSpPr>
      <p:grpSpPr>
        <a:xfrm>
          <a:off x="0" y="0"/>
          <a:ext cx="0" cy="0"/>
          <a:chOff x="0" y="0"/>
          <a:chExt cx="0" cy="0"/>
        </a:xfrm>
      </p:grpSpPr>
      <p:grpSp>
        <p:nvGrpSpPr>
          <p:cNvPr id="168" name="Google Shape;168;p4"/>
          <p:cNvGrpSpPr/>
          <p:nvPr/>
        </p:nvGrpSpPr>
        <p:grpSpPr>
          <a:xfrm>
            <a:off x="0" y="0"/>
            <a:ext cx="9144057" cy="5143510"/>
            <a:chOff x="0" y="0"/>
            <a:chExt cx="9144057" cy="5143510"/>
          </a:xfrm>
        </p:grpSpPr>
        <p:grpSp>
          <p:nvGrpSpPr>
            <p:cNvPr id="169" name="Google Shape;169;p4"/>
            <p:cNvGrpSpPr/>
            <p:nvPr/>
          </p:nvGrpSpPr>
          <p:grpSpPr>
            <a:xfrm>
              <a:off x="6516018" y="0"/>
              <a:ext cx="2627979" cy="4044405"/>
              <a:chOff x="6589593" y="0"/>
              <a:chExt cx="2627979" cy="4044405"/>
            </a:xfrm>
          </p:grpSpPr>
          <p:sp>
            <p:nvSpPr>
              <p:cNvPr id="170" name="Google Shape;170;p4"/>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4"/>
              <p:cNvGrpSpPr/>
              <p:nvPr/>
            </p:nvGrpSpPr>
            <p:grpSpPr>
              <a:xfrm>
                <a:off x="7746917" y="253849"/>
                <a:ext cx="359077" cy="1370278"/>
                <a:chOff x="8637920" y="205202"/>
                <a:chExt cx="225777" cy="861593"/>
              </a:xfrm>
            </p:grpSpPr>
            <p:sp>
              <p:nvSpPr>
                <p:cNvPr id="172" name="Google Shape;172;p4"/>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4"/>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4"/>
              <p:cNvGrpSpPr/>
              <p:nvPr/>
            </p:nvGrpSpPr>
            <p:grpSpPr>
              <a:xfrm rot="10800000">
                <a:off x="8504637" y="2322834"/>
                <a:ext cx="312115" cy="1348221"/>
                <a:chOff x="8637920" y="205202"/>
                <a:chExt cx="225777" cy="861593"/>
              </a:xfrm>
            </p:grpSpPr>
            <p:sp>
              <p:nvSpPr>
                <p:cNvPr id="183" name="Google Shape;183;p4"/>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4"/>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4"/>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4"/>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cxnSp>
        <p:nvCxnSpPr>
          <p:cNvPr id="195" name="Google Shape;195;p4"/>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grpSp>
        <p:nvGrpSpPr>
          <p:cNvPr id="196" name="Google Shape;196;p4"/>
          <p:cNvGrpSpPr/>
          <p:nvPr/>
        </p:nvGrpSpPr>
        <p:grpSpPr>
          <a:xfrm flipH="1">
            <a:off x="639375" y="856914"/>
            <a:ext cx="7089883" cy="3892943"/>
            <a:chOff x="3790550" y="1081875"/>
            <a:chExt cx="2571873" cy="1412175"/>
          </a:xfrm>
        </p:grpSpPr>
        <p:sp>
          <p:nvSpPr>
            <p:cNvPr id="197" name="Google Shape;197;p4"/>
            <p:cNvSpPr/>
            <p:nvPr/>
          </p:nvSpPr>
          <p:spPr>
            <a:xfrm>
              <a:off x="4656900" y="1434650"/>
              <a:ext cx="107425" cy="110100"/>
            </a:xfrm>
            <a:custGeom>
              <a:avLst/>
              <a:gdLst/>
              <a:ahLst/>
              <a:cxnLst/>
              <a:rect l="l" t="t" r="r" b="b"/>
              <a:pathLst>
                <a:path w="4297" h="4404" extrusionOk="0">
                  <a:moveTo>
                    <a:pt x="2641" y="0"/>
                  </a:moveTo>
                  <a:cubicBezTo>
                    <a:pt x="2641" y="37"/>
                    <a:pt x="2604" y="37"/>
                    <a:pt x="2604" y="37"/>
                  </a:cubicBezTo>
                  <a:cubicBezTo>
                    <a:pt x="2415" y="227"/>
                    <a:pt x="2297" y="489"/>
                    <a:pt x="2152" y="715"/>
                  </a:cubicBezTo>
                  <a:cubicBezTo>
                    <a:pt x="1999" y="977"/>
                    <a:pt x="1881" y="1275"/>
                    <a:pt x="1737" y="1583"/>
                  </a:cubicBezTo>
                  <a:cubicBezTo>
                    <a:pt x="1773" y="1203"/>
                    <a:pt x="1773" y="823"/>
                    <a:pt x="1700" y="453"/>
                  </a:cubicBezTo>
                  <a:cubicBezTo>
                    <a:pt x="1666" y="362"/>
                    <a:pt x="1636" y="165"/>
                    <a:pt x="1575" y="165"/>
                  </a:cubicBezTo>
                  <a:cubicBezTo>
                    <a:pt x="1557" y="165"/>
                    <a:pt x="1536" y="183"/>
                    <a:pt x="1511" y="227"/>
                  </a:cubicBezTo>
                  <a:cubicBezTo>
                    <a:pt x="1429" y="335"/>
                    <a:pt x="1429" y="453"/>
                    <a:pt x="1429" y="561"/>
                  </a:cubicBezTo>
                  <a:cubicBezTo>
                    <a:pt x="1393" y="1085"/>
                    <a:pt x="1284" y="1619"/>
                    <a:pt x="1022" y="2107"/>
                  </a:cubicBezTo>
                  <a:cubicBezTo>
                    <a:pt x="751" y="2595"/>
                    <a:pt x="380" y="3047"/>
                    <a:pt x="1" y="3463"/>
                  </a:cubicBezTo>
                  <a:lnTo>
                    <a:pt x="2261" y="4403"/>
                  </a:lnTo>
                  <a:cubicBezTo>
                    <a:pt x="2641" y="3273"/>
                    <a:pt x="3617" y="2559"/>
                    <a:pt x="4187" y="1583"/>
                  </a:cubicBezTo>
                  <a:cubicBezTo>
                    <a:pt x="4296" y="1387"/>
                    <a:pt x="4274" y="1319"/>
                    <a:pt x="4195" y="1319"/>
                  </a:cubicBezTo>
                  <a:cubicBezTo>
                    <a:pt x="4058" y="1319"/>
                    <a:pt x="3751" y="1521"/>
                    <a:pt x="3653" y="1619"/>
                  </a:cubicBezTo>
                  <a:cubicBezTo>
                    <a:pt x="3427" y="1845"/>
                    <a:pt x="3201" y="2143"/>
                    <a:pt x="2975" y="2369"/>
                  </a:cubicBezTo>
                  <a:cubicBezTo>
                    <a:pt x="3237" y="2035"/>
                    <a:pt x="3509" y="1691"/>
                    <a:pt x="3735" y="1275"/>
                  </a:cubicBezTo>
                  <a:cubicBezTo>
                    <a:pt x="3807" y="1131"/>
                    <a:pt x="3997" y="905"/>
                    <a:pt x="3997" y="715"/>
                  </a:cubicBezTo>
                  <a:cubicBezTo>
                    <a:pt x="4011" y="613"/>
                    <a:pt x="3974" y="578"/>
                    <a:pt x="3920" y="578"/>
                  </a:cubicBezTo>
                  <a:cubicBezTo>
                    <a:pt x="3834" y="578"/>
                    <a:pt x="3703" y="665"/>
                    <a:pt x="3653" y="715"/>
                  </a:cubicBezTo>
                  <a:cubicBezTo>
                    <a:pt x="3283" y="1085"/>
                    <a:pt x="2939" y="1501"/>
                    <a:pt x="2641" y="1953"/>
                  </a:cubicBezTo>
                  <a:cubicBezTo>
                    <a:pt x="2903" y="1429"/>
                    <a:pt x="3201" y="905"/>
                    <a:pt x="3463" y="371"/>
                  </a:cubicBezTo>
                  <a:cubicBezTo>
                    <a:pt x="3534" y="276"/>
                    <a:pt x="3543" y="175"/>
                    <a:pt x="3442" y="175"/>
                  </a:cubicBezTo>
                  <a:cubicBezTo>
                    <a:pt x="3427" y="175"/>
                    <a:pt x="3410" y="177"/>
                    <a:pt x="3391" y="181"/>
                  </a:cubicBezTo>
                  <a:cubicBezTo>
                    <a:pt x="3283" y="227"/>
                    <a:pt x="3201" y="299"/>
                    <a:pt x="3129" y="335"/>
                  </a:cubicBezTo>
                  <a:cubicBezTo>
                    <a:pt x="3011" y="489"/>
                    <a:pt x="2867" y="633"/>
                    <a:pt x="2785" y="787"/>
                  </a:cubicBezTo>
                  <a:cubicBezTo>
                    <a:pt x="2677" y="941"/>
                    <a:pt x="2559" y="1085"/>
                    <a:pt x="2487" y="1239"/>
                  </a:cubicBezTo>
                  <a:cubicBezTo>
                    <a:pt x="2451" y="1311"/>
                    <a:pt x="2415" y="1393"/>
                    <a:pt x="2378" y="1501"/>
                  </a:cubicBezTo>
                  <a:cubicBezTo>
                    <a:pt x="2341" y="1532"/>
                    <a:pt x="2284" y="1619"/>
                    <a:pt x="2266" y="1689"/>
                  </a:cubicBezTo>
                  <a:lnTo>
                    <a:pt x="2266" y="1689"/>
                  </a:lnTo>
                  <a:cubicBezTo>
                    <a:pt x="2310" y="1404"/>
                    <a:pt x="2455" y="1118"/>
                    <a:pt x="2559" y="823"/>
                  </a:cubicBezTo>
                  <a:cubicBezTo>
                    <a:pt x="2604" y="715"/>
                    <a:pt x="2677" y="561"/>
                    <a:pt x="2713" y="407"/>
                  </a:cubicBezTo>
                  <a:cubicBezTo>
                    <a:pt x="2713" y="335"/>
                    <a:pt x="2785" y="73"/>
                    <a:pt x="2713" y="37"/>
                  </a:cubicBezTo>
                  <a:cubicBezTo>
                    <a:pt x="2713" y="0"/>
                    <a:pt x="2677" y="0"/>
                    <a:pt x="2641"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840500" y="2368800"/>
              <a:ext cx="969000" cy="125250"/>
            </a:xfrm>
            <a:custGeom>
              <a:avLst/>
              <a:gdLst/>
              <a:ahLst/>
              <a:cxnLst/>
              <a:rect l="l" t="t" r="r" b="b"/>
              <a:pathLst>
                <a:path w="38760" h="5010" extrusionOk="0">
                  <a:moveTo>
                    <a:pt x="27530" y="1"/>
                  </a:moveTo>
                  <a:cubicBezTo>
                    <a:pt x="23688" y="1"/>
                    <a:pt x="20298" y="381"/>
                    <a:pt x="18309" y="977"/>
                  </a:cubicBezTo>
                  <a:cubicBezTo>
                    <a:pt x="16609" y="715"/>
                    <a:pt x="14575" y="525"/>
                    <a:pt x="12351" y="489"/>
                  </a:cubicBezTo>
                  <a:lnTo>
                    <a:pt x="12351" y="977"/>
                  </a:lnTo>
                  <a:lnTo>
                    <a:pt x="10126" y="977"/>
                  </a:lnTo>
                  <a:lnTo>
                    <a:pt x="10126" y="489"/>
                  </a:lnTo>
                  <a:cubicBezTo>
                    <a:pt x="8436" y="525"/>
                    <a:pt x="6890" y="643"/>
                    <a:pt x="5497" y="787"/>
                  </a:cubicBezTo>
                  <a:lnTo>
                    <a:pt x="5497" y="977"/>
                  </a:lnTo>
                  <a:lnTo>
                    <a:pt x="4331" y="977"/>
                  </a:lnTo>
                  <a:cubicBezTo>
                    <a:pt x="1691" y="1393"/>
                    <a:pt x="1" y="2035"/>
                    <a:pt x="1" y="2749"/>
                  </a:cubicBezTo>
                  <a:cubicBezTo>
                    <a:pt x="1" y="3997"/>
                    <a:pt x="5045" y="5010"/>
                    <a:pt x="11257" y="5010"/>
                  </a:cubicBezTo>
                  <a:cubicBezTo>
                    <a:pt x="15099" y="5010"/>
                    <a:pt x="18489" y="4630"/>
                    <a:pt x="20487" y="4033"/>
                  </a:cubicBezTo>
                  <a:cubicBezTo>
                    <a:pt x="22449" y="4332"/>
                    <a:pt x="24899" y="4521"/>
                    <a:pt x="27530" y="4521"/>
                  </a:cubicBezTo>
                  <a:cubicBezTo>
                    <a:pt x="33751" y="4521"/>
                    <a:pt x="38759" y="3500"/>
                    <a:pt x="38759" y="2261"/>
                  </a:cubicBezTo>
                  <a:cubicBezTo>
                    <a:pt x="38759" y="1013"/>
                    <a:pt x="33751" y="1"/>
                    <a:pt x="27530" y="1"/>
                  </a:cubicBezTo>
                  <a:close/>
                </a:path>
              </a:pathLst>
            </a:custGeom>
            <a:solidFill>
              <a:srgbClr val="8CACB9">
                <a:alpha val="9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4692619" y="1205393"/>
              <a:ext cx="1669804" cy="1043341"/>
            </a:xfrm>
            <a:custGeom>
              <a:avLst/>
              <a:gdLst/>
              <a:ahLst/>
              <a:cxnLst/>
              <a:rect l="l" t="t" r="r" b="b"/>
              <a:pathLst>
                <a:path w="16763" h="10474" extrusionOk="0">
                  <a:moveTo>
                    <a:pt x="8625" y="1"/>
                  </a:moveTo>
                  <a:cubicBezTo>
                    <a:pt x="6980" y="1"/>
                    <a:pt x="5321" y="98"/>
                    <a:pt x="3689" y="217"/>
                  </a:cubicBezTo>
                  <a:cubicBezTo>
                    <a:pt x="3427" y="217"/>
                    <a:pt x="3201" y="217"/>
                    <a:pt x="2939" y="290"/>
                  </a:cubicBezTo>
                  <a:cubicBezTo>
                    <a:pt x="1691" y="669"/>
                    <a:pt x="1619" y="2251"/>
                    <a:pt x="1619" y="3382"/>
                  </a:cubicBezTo>
                  <a:cubicBezTo>
                    <a:pt x="1619" y="4512"/>
                    <a:pt x="1619" y="6275"/>
                    <a:pt x="1655" y="7405"/>
                  </a:cubicBezTo>
                  <a:cubicBezTo>
                    <a:pt x="1086" y="7821"/>
                    <a:pt x="525" y="8273"/>
                    <a:pt x="1" y="8761"/>
                  </a:cubicBezTo>
                  <a:cubicBezTo>
                    <a:pt x="597" y="8761"/>
                    <a:pt x="1203" y="8761"/>
                    <a:pt x="1809" y="8689"/>
                  </a:cubicBezTo>
                  <a:cubicBezTo>
                    <a:pt x="1990" y="9746"/>
                    <a:pt x="2559" y="10198"/>
                    <a:pt x="3726" y="10307"/>
                  </a:cubicBezTo>
                  <a:cubicBezTo>
                    <a:pt x="5117" y="10428"/>
                    <a:pt x="6527" y="10474"/>
                    <a:pt x="7941" y="10474"/>
                  </a:cubicBezTo>
                  <a:cubicBezTo>
                    <a:pt x="9173" y="10474"/>
                    <a:pt x="10407" y="10439"/>
                    <a:pt x="11637" y="10388"/>
                  </a:cubicBezTo>
                  <a:cubicBezTo>
                    <a:pt x="11708" y="10384"/>
                    <a:pt x="11803" y="10383"/>
                    <a:pt x="11917" y="10383"/>
                  </a:cubicBezTo>
                  <a:cubicBezTo>
                    <a:pt x="12134" y="10383"/>
                    <a:pt x="12419" y="10388"/>
                    <a:pt x="12742" y="10388"/>
                  </a:cubicBezTo>
                  <a:cubicBezTo>
                    <a:pt x="14220" y="10388"/>
                    <a:pt x="16485" y="10291"/>
                    <a:pt x="16573" y="9213"/>
                  </a:cubicBezTo>
                  <a:cubicBezTo>
                    <a:pt x="16727" y="7369"/>
                    <a:pt x="16763" y="4919"/>
                    <a:pt x="16727" y="3074"/>
                  </a:cubicBezTo>
                  <a:cubicBezTo>
                    <a:pt x="16681" y="2170"/>
                    <a:pt x="16645" y="624"/>
                    <a:pt x="15633" y="326"/>
                  </a:cubicBezTo>
                  <a:cubicBezTo>
                    <a:pt x="14955" y="136"/>
                    <a:pt x="14195" y="217"/>
                    <a:pt x="13517" y="136"/>
                  </a:cubicBezTo>
                  <a:cubicBezTo>
                    <a:pt x="12351" y="64"/>
                    <a:pt x="11184" y="100"/>
                    <a:pt x="10054" y="27"/>
                  </a:cubicBezTo>
                  <a:cubicBezTo>
                    <a:pt x="9580" y="9"/>
                    <a:pt x="9103" y="1"/>
                    <a:pt x="8625" y="1"/>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3845025" y="1087325"/>
              <a:ext cx="128175" cy="119900"/>
            </a:xfrm>
            <a:custGeom>
              <a:avLst/>
              <a:gdLst/>
              <a:ahLst/>
              <a:cxnLst/>
              <a:rect l="l" t="t" r="r" b="b"/>
              <a:pathLst>
                <a:path w="5127" h="4796" extrusionOk="0">
                  <a:moveTo>
                    <a:pt x="2338" y="1"/>
                  </a:moveTo>
                  <a:cubicBezTo>
                    <a:pt x="2137" y="1"/>
                    <a:pt x="1935" y="21"/>
                    <a:pt x="1736" y="61"/>
                  </a:cubicBezTo>
                  <a:cubicBezTo>
                    <a:pt x="796" y="287"/>
                    <a:pt x="0" y="1345"/>
                    <a:pt x="0" y="2285"/>
                  </a:cubicBezTo>
                  <a:cubicBezTo>
                    <a:pt x="0" y="3270"/>
                    <a:pt x="308" y="4247"/>
                    <a:pt x="1284" y="4626"/>
                  </a:cubicBezTo>
                  <a:cubicBezTo>
                    <a:pt x="1605" y="4739"/>
                    <a:pt x="1962" y="4796"/>
                    <a:pt x="2319" y="4796"/>
                  </a:cubicBezTo>
                  <a:cubicBezTo>
                    <a:pt x="2677" y="4796"/>
                    <a:pt x="3034" y="4739"/>
                    <a:pt x="3355" y="4626"/>
                  </a:cubicBezTo>
                  <a:lnTo>
                    <a:pt x="4638" y="3415"/>
                  </a:lnTo>
                  <a:cubicBezTo>
                    <a:pt x="5127" y="2592"/>
                    <a:pt x="4937" y="1462"/>
                    <a:pt x="4259" y="784"/>
                  </a:cubicBezTo>
                  <a:cubicBezTo>
                    <a:pt x="3758" y="255"/>
                    <a:pt x="3053" y="1"/>
                    <a:pt x="2338" y="1"/>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3960975" y="1099450"/>
              <a:ext cx="26475" cy="74175"/>
            </a:xfrm>
            <a:custGeom>
              <a:avLst/>
              <a:gdLst/>
              <a:ahLst/>
              <a:cxnLst/>
              <a:rect l="l" t="t" r="r" b="b"/>
              <a:pathLst>
                <a:path w="1059" h="2967" extrusionOk="0">
                  <a:moveTo>
                    <a:pt x="752" y="1"/>
                  </a:moveTo>
                  <a:cubicBezTo>
                    <a:pt x="715" y="1"/>
                    <a:pt x="678" y="10"/>
                    <a:pt x="642" y="28"/>
                  </a:cubicBezTo>
                  <a:cubicBezTo>
                    <a:pt x="525" y="109"/>
                    <a:pt x="489" y="218"/>
                    <a:pt x="416" y="299"/>
                  </a:cubicBezTo>
                  <a:cubicBezTo>
                    <a:pt x="380" y="408"/>
                    <a:pt x="299" y="480"/>
                    <a:pt x="263" y="561"/>
                  </a:cubicBezTo>
                  <a:cubicBezTo>
                    <a:pt x="190" y="751"/>
                    <a:pt x="154" y="932"/>
                    <a:pt x="109" y="1122"/>
                  </a:cubicBezTo>
                  <a:cubicBezTo>
                    <a:pt x="37" y="1465"/>
                    <a:pt x="0" y="1800"/>
                    <a:pt x="0" y="2107"/>
                  </a:cubicBezTo>
                  <a:cubicBezTo>
                    <a:pt x="0" y="2632"/>
                    <a:pt x="73" y="2966"/>
                    <a:pt x="109" y="2966"/>
                  </a:cubicBezTo>
                  <a:cubicBezTo>
                    <a:pt x="109" y="2966"/>
                    <a:pt x="73" y="2632"/>
                    <a:pt x="109" y="2107"/>
                  </a:cubicBezTo>
                  <a:cubicBezTo>
                    <a:pt x="109" y="1836"/>
                    <a:pt x="154" y="1501"/>
                    <a:pt x="263" y="1158"/>
                  </a:cubicBezTo>
                  <a:cubicBezTo>
                    <a:pt x="299" y="1013"/>
                    <a:pt x="335" y="823"/>
                    <a:pt x="416" y="634"/>
                  </a:cubicBezTo>
                  <a:cubicBezTo>
                    <a:pt x="452" y="561"/>
                    <a:pt x="525" y="480"/>
                    <a:pt x="561" y="371"/>
                  </a:cubicBezTo>
                  <a:cubicBezTo>
                    <a:pt x="606" y="299"/>
                    <a:pt x="678" y="218"/>
                    <a:pt x="715" y="182"/>
                  </a:cubicBezTo>
                  <a:cubicBezTo>
                    <a:pt x="734" y="172"/>
                    <a:pt x="751" y="167"/>
                    <a:pt x="767" y="167"/>
                  </a:cubicBezTo>
                  <a:cubicBezTo>
                    <a:pt x="811" y="167"/>
                    <a:pt x="842" y="201"/>
                    <a:pt x="868" y="254"/>
                  </a:cubicBezTo>
                  <a:cubicBezTo>
                    <a:pt x="904" y="335"/>
                    <a:pt x="904" y="408"/>
                    <a:pt x="904" y="525"/>
                  </a:cubicBezTo>
                  <a:cubicBezTo>
                    <a:pt x="904" y="597"/>
                    <a:pt x="904" y="670"/>
                    <a:pt x="868" y="787"/>
                  </a:cubicBezTo>
                  <a:cubicBezTo>
                    <a:pt x="832" y="860"/>
                    <a:pt x="832" y="932"/>
                    <a:pt x="787" y="1049"/>
                  </a:cubicBezTo>
                  <a:cubicBezTo>
                    <a:pt x="715" y="1384"/>
                    <a:pt x="606" y="1691"/>
                    <a:pt x="525" y="1954"/>
                  </a:cubicBezTo>
                  <a:cubicBezTo>
                    <a:pt x="335" y="2478"/>
                    <a:pt x="226" y="2785"/>
                    <a:pt x="226" y="2785"/>
                  </a:cubicBezTo>
                  <a:cubicBezTo>
                    <a:pt x="263" y="2785"/>
                    <a:pt x="452" y="2514"/>
                    <a:pt x="642" y="1990"/>
                  </a:cubicBezTo>
                  <a:cubicBezTo>
                    <a:pt x="751" y="1728"/>
                    <a:pt x="868" y="1429"/>
                    <a:pt x="941" y="1086"/>
                  </a:cubicBezTo>
                  <a:cubicBezTo>
                    <a:pt x="977" y="1013"/>
                    <a:pt x="1013" y="896"/>
                    <a:pt x="1013" y="823"/>
                  </a:cubicBezTo>
                  <a:cubicBezTo>
                    <a:pt x="1058" y="706"/>
                    <a:pt x="1058" y="597"/>
                    <a:pt x="1058" y="525"/>
                  </a:cubicBezTo>
                  <a:cubicBezTo>
                    <a:pt x="1058" y="408"/>
                    <a:pt x="1058" y="299"/>
                    <a:pt x="1013" y="182"/>
                  </a:cubicBezTo>
                  <a:cubicBezTo>
                    <a:pt x="977" y="145"/>
                    <a:pt x="941" y="73"/>
                    <a:pt x="868" y="28"/>
                  </a:cubicBezTo>
                  <a:cubicBezTo>
                    <a:pt x="828" y="10"/>
                    <a:pt x="789" y="1"/>
                    <a:pt x="752"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3938375" y="1103300"/>
              <a:ext cx="22625" cy="73250"/>
            </a:xfrm>
            <a:custGeom>
              <a:avLst/>
              <a:gdLst/>
              <a:ahLst/>
              <a:cxnLst/>
              <a:rect l="l" t="t" r="r" b="b"/>
              <a:pathLst>
                <a:path w="905" h="2930" extrusionOk="0">
                  <a:moveTo>
                    <a:pt x="226" y="181"/>
                  </a:moveTo>
                  <a:cubicBezTo>
                    <a:pt x="226" y="181"/>
                    <a:pt x="262" y="217"/>
                    <a:pt x="299" y="254"/>
                  </a:cubicBezTo>
                  <a:cubicBezTo>
                    <a:pt x="299" y="290"/>
                    <a:pt x="335" y="326"/>
                    <a:pt x="380" y="371"/>
                  </a:cubicBezTo>
                  <a:cubicBezTo>
                    <a:pt x="416" y="443"/>
                    <a:pt x="452" y="552"/>
                    <a:pt x="452" y="633"/>
                  </a:cubicBezTo>
                  <a:cubicBezTo>
                    <a:pt x="525" y="823"/>
                    <a:pt x="561" y="968"/>
                    <a:pt x="606" y="1158"/>
                  </a:cubicBezTo>
                  <a:cubicBezTo>
                    <a:pt x="642" y="1501"/>
                    <a:pt x="642" y="1800"/>
                    <a:pt x="678" y="2098"/>
                  </a:cubicBezTo>
                  <a:cubicBezTo>
                    <a:pt x="692" y="2302"/>
                    <a:pt x="718" y="2472"/>
                    <a:pt x="747" y="2604"/>
                  </a:cubicBezTo>
                  <a:lnTo>
                    <a:pt x="747" y="2604"/>
                  </a:lnTo>
                  <a:cubicBezTo>
                    <a:pt x="675" y="2476"/>
                    <a:pt x="585" y="2307"/>
                    <a:pt x="489" y="2098"/>
                  </a:cubicBezTo>
                  <a:cubicBezTo>
                    <a:pt x="380" y="1872"/>
                    <a:pt x="262" y="1574"/>
                    <a:pt x="190" y="1194"/>
                  </a:cubicBezTo>
                  <a:cubicBezTo>
                    <a:pt x="154" y="1049"/>
                    <a:pt x="154" y="859"/>
                    <a:pt x="154" y="669"/>
                  </a:cubicBezTo>
                  <a:lnTo>
                    <a:pt x="154" y="516"/>
                  </a:lnTo>
                  <a:cubicBezTo>
                    <a:pt x="154" y="480"/>
                    <a:pt x="154" y="443"/>
                    <a:pt x="190" y="371"/>
                  </a:cubicBezTo>
                  <a:lnTo>
                    <a:pt x="190" y="254"/>
                  </a:lnTo>
                  <a:cubicBezTo>
                    <a:pt x="226" y="217"/>
                    <a:pt x="226" y="181"/>
                    <a:pt x="226" y="181"/>
                  </a:cubicBezTo>
                  <a:close/>
                  <a:moveTo>
                    <a:pt x="226" y="0"/>
                  </a:moveTo>
                  <a:cubicBezTo>
                    <a:pt x="199" y="0"/>
                    <a:pt x="172" y="9"/>
                    <a:pt x="154" y="28"/>
                  </a:cubicBezTo>
                  <a:cubicBezTo>
                    <a:pt x="73" y="64"/>
                    <a:pt x="73" y="145"/>
                    <a:pt x="36" y="181"/>
                  </a:cubicBezTo>
                  <a:cubicBezTo>
                    <a:pt x="36" y="254"/>
                    <a:pt x="36" y="290"/>
                    <a:pt x="0" y="371"/>
                  </a:cubicBezTo>
                  <a:lnTo>
                    <a:pt x="0" y="516"/>
                  </a:lnTo>
                  <a:lnTo>
                    <a:pt x="0" y="669"/>
                  </a:lnTo>
                  <a:cubicBezTo>
                    <a:pt x="0" y="859"/>
                    <a:pt x="0" y="1049"/>
                    <a:pt x="36" y="1230"/>
                  </a:cubicBezTo>
                  <a:cubicBezTo>
                    <a:pt x="109" y="1610"/>
                    <a:pt x="262" y="1908"/>
                    <a:pt x="380" y="2134"/>
                  </a:cubicBezTo>
                  <a:cubicBezTo>
                    <a:pt x="489" y="2405"/>
                    <a:pt x="642" y="2586"/>
                    <a:pt x="715" y="2704"/>
                  </a:cubicBezTo>
                  <a:cubicBezTo>
                    <a:pt x="747" y="2733"/>
                    <a:pt x="773" y="2761"/>
                    <a:pt x="795" y="2786"/>
                  </a:cubicBezTo>
                  <a:lnTo>
                    <a:pt x="795" y="2786"/>
                  </a:lnTo>
                  <a:cubicBezTo>
                    <a:pt x="825" y="2880"/>
                    <a:pt x="854" y="2930"/>
                    <a:pt x="868" y="2930"/>
                  </a:cubicBezTo>
                  <a:cubicBezTo>
                    <a:pt x="868" y="2930"/>
                    <a:pt x="866" y="2907"/>
                    <a:pt x="862" y="2864"/>
                  </a:cubicBezTo>
                  <a:lnTo>
                    <a:pt x="862" y="2864"/>
                  </a:lnTo>
                  <a:cubicBezTo>
                    <a:pt x="878" y="2883"/>
                    <a:pt x="891" y="2894"/>
                    <a:pt x="904" y="2894"/>
                  </a:cubicBezTo>
                  <a:cubicBezTo>
                    <a:pt x="904" y="2882"/>
                    <a:pt x="886" y="2849"/>
                    <a:pt x="854" y="2793"/>
                  </a:cubicBezTo>
                  <a:lnTo>
                    <a:pt x="854" y="2793"/>
                  </a:lnTo>
                  <a:cubicBezTo>
                    <a:pt x="840" y="2646"/>
                    <a:pt x="815" y="2389"/>
                    <a:pt x="787" y="2062"/>
                  </a:cubicBezTo>
                  <a:cubicBezTo>
                    <a:pt x="787" y="1800"/>
                    <a:pt x="787" y="1501"/>
                    <a:pt x="751" y="1121"/>
                  </a:cubicBezTo>
                  <a:cubicBezTo>
                    <a:pt x="715" y="968"/>
                    <a:pt x="678" y="778"/>
                    <a:pt x="606" y="597"/>
                  </a:cubicBezTo>
                  <a:cubicBezTo>
                    <a:pt x="606" y="480"/>
                    <a:pt x="561" y="407"/>
                    <a:pt x="525" y="290"/>
                  </a:cubicBezTo>
                  <a:cubicBezTo>
                    <a:pt x="489" y="254"/>
                    <a:pt x="452" y="217"/>
                    <a:pt x="452" y="181"/>
                  </a:cubicBezTo>
                  <a:cubicBezTo>
                    <a:pt x="416" y="145"/>
                    <a:pt x="416" y="100"/>
                    <a:pt x="380" y="100"/>
                  </a:cubicBezTo>
                  <a:cubicBezTo>
                    <a:pt x="380" y="64"/>
                    <a:pt x="335" y="28"/>
                    <a:pt x="299" y="28"/>
                  </a:cubicBezTo>
                  <a:cubicBezTo>
                    <a:pt x="281" y="9"/>
                    <a:pt x="253" y="0"/>
                    <a:pt x="226"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3899725" y="1136825"/>
              <a:ext cx="230800" cy="142350"/>
            </a:xfrm>
            <a:custGeom>
              <a:avLst/>
              <a:gdLst/>
              <a:ahLst/>
              <a:cxnLst/>
              <a:rect l="l" t="t" r="r" b="b"/>
              <a:pathLst>
                <a:path w="9232" h="5694" extrusionOk="0">
                  <a:moveTo>
                    <a:pt x="5434" y="0"/>
                  </a:moveTo>
                  <a:cubicBezTo>
                    <a:pt x="4592" y="0"/>
                    <a:pt x="3741" y="128"/>
                    <a:pt x="2975" y="495"/>
                  </a:cubicBezTo>
                  <a:cubicBezTo>
                    <a:pt x="2604" y="648"/>
                    <a:pt x="2261" y="911"/>
                    <a:pt x="1962" y="1209"/>
                  </a:cubicBezTo>
                  <a:cubicBezTo>
                    <a:pt x="1882" y="1289"/>
                    <a:pt x="1264" y="2128"/>
                    <a:pt x="1283" y="2149"/>
                  </a:cubicBezTo>
                  <a:lnTo>
                    <a:pt x="1283" y="2149"/>
                  </a:lnTo>
                  <a:cubicBezTo>
                    <a:pt x="1210" y="2121"/>
                    <a:pt x="1134" y="2109"/>
                    <a:pt x="1058" y="2109"/>
                  </a:cubicBezTo>
                  <a:cubicBezTo>
                    <a:pt x="738" y="2109"/>
                    <a:pt x="409" y="2331"/>
                    <a:pt x="226" y="2601"/>
                  </a:cubicBezTo>
                  <a:cubicBezTo>
                    <a:pt x="36" y="2945"/>
                    <a:pt x="0" y="3361"/>
                    <a:pt x="0" y="3777"/>
                  </a:cubicBezTo>
                  <a:cubicBezTo>
                    <a:pt x="36" y="4409"/>
                    <a:pt x="190" y="5088"/>
                    <a:pt x="452" y="5693"/>
                  </a:cubicBezTo>
                  <a:lnTo>
                    <a:pt x="8743" y="5431"/>
                  </a:lnTo>
                  <a:cubicBezTo>
                    <a:pt x="9077" y="5169"/>
                    <a:pt x="9231" y="4681"/>
                    <a:pt x="9077" y="4265"/>
                  </a:cubicBezTo>
                  <a:cubicBezTo>
                    <a:pt x="9005" y="4111"/>
                    <a:pt x="8851" y="3957"/>
                    <a:pt x="8707" y="3957"/>
                  </a:cubicBezTo>
                  <a:cubicBezTo>
                    <a:pt x="9041" y="3397"/>
                    <a:pt x="9114" y="2683"/>
                    <a:pt x="8933" y="2041"/>
                  </a:cubicBezTo>
                  <a:cubicBezTo>
                    <a:pt x="8517" y="721"/>
                    <a:pt x="7043" y="115"/>
                    <a:pt x="5768" y="6"/>
                  </a:cubicBezTo>
                  <a:cubicBezTo>
                    <a:pt x="5657" y="2"/>
                    <a:pt x="5545" y="0"/>
                    <a:pt x="5434"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4106075" y="1248900"/>
              <a:ext cx="25350" cy="52875"/>
            </a:xfrm>
            <a:custGeom>
              <a:avLst/>
              <a:gdLst/>
              <a:ahLst/>
              <a:cxnLst/>
              <a:rect l="l" t="t" r="r" b="b"/>
              <a:pathLst>
                <a:path w="1014" h="2115" extrusionOk="0">
                  <a:moveTo>
                    <a:pt x="378" y="1"/>
                  </a:moveTo>
                  <a:cubicBezTo>
                    <a:pt x="208" y="1"/>
                    <a:pt x="32" y="105"/>
                    <a:pt x="1" y="270"/>
                  </a:cubicBezTo>
                  <a:lnTo>
                    <a:pt x="73" y="2114"/>
                  </a:lnTo>
                  <a:cubicBezTo>
                    <a:pt x="371" y="1961"/>
                    <a:pt x="634" y="1698"/>
                    <a:pt x="823" y="1400"/>
                  </a:cubicBezTo>
                  <a:cubicBezTo>
                    <a:pt x="977" y="1102"/>
                    <a:pt x="1013" y="722"/>
                    <a:pt x="860" y="379"/>
                  </a:cubicBezTo>
                  <a:cubicBezTo>
                    <a:pt x="787" y="234"/>
                    <a:pt x="634" y="44"/>
                    <a:pt x="453" y="8"/>
                  </a:cubicBezTo>
                  <a:cubicBezTo>
                    <a:pt x="428" y="3"/>
                    <a:pt x="403" y="1"/>
                    <a:pt x="378" y="1"/>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4110600" y="1260375"/>
              <a:ext cx="21725" cy="31900"/>
            </a:xfrm>
            <a:custGeom>
              <a:avLst/>
              <a:gdLst/>
              <a:ahLst/>
              <a:cxnLst/>
              <a:rect l="l" t="t" r="r" b="b"/>
              <a:pathLst>
                <a:path w="869" h="1276" extrusionOk="0">
                  <a:moveTo>
                    <a:pt x="453" y="1"/>
                  </a:moveTo>
                  <a:cubicBezTo>
                    <a:pt x="344" y="1"/>
                    <a:pt x="272" y="109"/>
                    <a:pt x="190" y="191"/>
                  </a:cubicBezTo>
                  <a:cubicBezTo>
                    <a:pt x="118" y="335"/>
                    <a:pt x="46" y="489"/>
                    <a:pt x="1" y="643"/>
                  </a:cubicBezTo>
                  <a:lnTo>
                    <a:pt x="1" y="787"/>
                  </a:lnTo>
                  <a:cubicBezTo>
                    <a:pt x="1" y="941"/>
                    <a:pt x="46" y="1131"/>
                    <a:pt x="82" y="1276"/>
                  </a:cubicBezTo>
                  <a:cubicBezTo>
                    <a:pt x="118" y="1276"/>
                    <a:pt x="154" y="1239"/>
                    <a:pt x="190" y="1203"/>
                  </a:cubicBezTo>
                  <a:cubicBezTo>
                    <a:pt x="272" y="1167"/>
                    <a:pt x="344" y="1095"/>
                    <a:pt x="380" y="1013"/>
                  </a:cubicBezTo>
                  <a:cubicBezTo>
                    <a:pt x="534" y="869"/>
                    <a:pt x="868" y="37"/>
                    <a:pt x="453" y="1"/>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4108800" y="1260375"/>
              <a:ext cx="14250" cy="25350"/>
            </a:xfrm>
            <a:custGeom>
              <a:avLst/>
              <a:gdLst/>
              <a:ahLst/>
              <a:cxnLst/>
              <a:rect l="l" t="t" r="r" b="b"/>
              <a:pathLst>
                <a:path w="570" h="1014" extrusionOk="0">
                  <a:moveTo>
                    <a:pt x="570" y="1"/>
                  </a:moveTo>
                  <a:cubicBezTo>
                    <a:pt x="525" y="1"/>
                    <a:pt x="299" y="109"/>
                    <a:pt x="154" y="453"/>
                  </a:cubicBezTo>
                  <a:cubicBezTo>
                    <a:pt x="0" y="751"/>
                    <a:pt x="36" y="1013"/>
                    <a:pt x="73" y="1013"/>
                  </a:cubicBezTo>
                  <a:cubicBezTo>
                    <a:pt x="118" y="1013"/>
                    <a:pt x="118" y="751"/>
                    <a:pt x="262" y="489"/>
                  </a:cubicBezTo>
                  <a:cubicBezTo>
                    <a:pt x="380" y="227"/>
                    <a:pt x="570" y="37"/>
                    <a:pt x="570"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4113550" y="1269650"/>
              <a:ext cx="5675" cy="19000"/>
            </a:xfrm>
            <a:custGeom>
              <a:avLst/>
              <a:gdLst/>
              <a:ahLst/>
              <a:cxnLst/>
              <a:rect l="l" t="t" r="r" b="b"/>
              <a:pathLst>
                <a:path w="227" h="760" extrusionOk="0">
                  <a:moveTo>
                    <a:pt x="36" y="1"/>
                  </a:moveTo>
                  <a:lnTo>
                    <a:pt x="36" y="1"/>
                  </a:lnTo>
                  <a:cubicBezTo>
                    <a:pt x="0" y="46"/>
                    <a:pt x="72" y="190"/>
                    <a:pt x="72" y="380"/>
                  </a:cubicBezTo>
                  <a:cubicBezTo>
                    <a:pt x="109" y="570"/>
                    <a:pt x="36" y="724"/>
                    <a:pt x="36" y="760"/>
                  </a:cubicBezTo>
                  <a:cubicBezTo>
                    <a:pt x="72" y="760"/>
                    <a:pt x="109" y="724"/>
                    <a:pt x="154" y="679"/>
                  </a:cubicBezTo>
                  <a:cubicBezTo>
                    <a:pt x="190" y="606"/>
                    <a:pt x="226" y="498"/>
                    <a:pt x="226" y="380"/>
                  </a:cubicBezTo>
                  <a:cubicBezTo>
                    <a:pt x="226" y="272"/>
                    <a:pt x="190" y="154"/>
                    <a:pt x="109" y="82"/>
                  </a:cubicBezTo>
                  <a:cubicBezTo>
                    <a:pt x="72" y="46"/>
                    <a:pt x="36" y="1"/>
                    <a:pt x="36"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3923225" y="1320500"/>
              <a:ext cx="45225" cy="28350"/>
            </a:xfrm>
            <a:custGeom>
              <a:avLst/>
              <a:gdLst/>
              <a:ahLst/>
              <a:cxnLst/>
              <a:rect l="l" t="t" r="r" b="b"/>
              <a:pathLst>
                <a:path w="1809" h="1134" extrusionOk="0">
                  <a:moveTo>
                    <a:pt x="1" y="1"/>
                  </a:moveTo>
                  <a:cubicBezTo>
                    <a:pt x="37" y="344"/>
                    <a:pt x="227" y="724"/>
                    <a:pt x="534" y="950"/>
                  </a:cubicBezTo>
                  <a:cubicBezTo>
                    <a:pt x="689" y="1067"/>
                    <a:pt x="875" y="1133"/>
                    <a:pt x="1060" y="1133"/>
                  </a:cubicBezTo>
                  <a:cubicBezTo>
                    <a:pt x="1232" y="1133"/>
                    <a:pt x="1403" y="1076"/>
                    <a:pt x="1547" y="950"/>
                  </a:cubicBezTo>
                  <a:cubicBezTo>
                    <a:pt x="1664" y="869"/>
                    <a:pt x="1736" y="760"/>
                    <a:pt x="1809" y="643"/>
                  </a:cubicBezTo>
                  <a:lnTo>
                    <a:pt x="1" y="1"/>
                  </a:ln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3908300" y="1329100"/>
              <a:ext cx="215650" cy="155300"/>
            </a:xfrm>
            <a:custGeom>
              <a:avLst/>
              <a:gdLst/>
              <a:ahLst/>
              <a:cxnLst/>
              <a:rect l="l" t="t" r="r" b="b"/>
              <a:pathLst>
                <a:path w="8626" h="6212" extrusionOk="0">
                  <a:moveTo>
                    <a:pt x="5082" y="0"/>
                  </a:moveTo>
                  <a:cubicBezTo>
                    <a:pt x="4476" y="0"/>
                    <a:pt x="3916" y="36"/>
                    <a:pt x="3310" y="36"/>
                  </a:cubicBezTo>
                  <a:lnTo>
                    <a:pt x="3391" y="73"/>
                  </a:lnTo>
                  <a:cubicBezTo>
                    <a:pt x="3427" y="904"/>
                    <a:pt x="3391" y="1736"/>
                    <a:pt x="3274" y="2523"/>
                  </a:cubicBezTo>
                  <a:cubicBezTo>
                    <a:pt x="2559" y="2785"/>
                    <a:pt x="1809" y="3092"/>
                    <a:pt x="1086" y="3391"/>
                  </a:cubicBezTo>
                  <a:cubicBezTo>
                    <a:pt x="634" y="3617"/>
                    <a:pt x="263" y="3770"/>
                    <a:pt x="1" y="4259"/>
                  </a:cubicBezTo>
                  <a:cubicBezTo>
                    <a:pt x="335" y="4675"/>
                    <a:pt x="715" y="5127"/>
                    <a:pt x="1167" y="5461"/>
                  </a:cubicBezTo>
                  <a:cubicBezTo>
                    <a:pt x="1692" y="5805"/>
                    <a:pt x="2333" y="5985"/>
                    <a:pt x="2975" y="6067"/>
                  </a:cubicBezTo>
                  <a:cubicBezTo>
                    <a:pt x="3653" y="6175"/>
                    <a:pt x="4331" y="6211"/>
                    <a:pt x="5010" y="6211"/>
                  </a:cubicBezTo>
                  <a:cubicBezTo>
                    <a:pt x="5688" y="6211"/>
                    <a:pt x="6402" y="6139"/>
                    <a:pt x="6890" y="5651"/>
                  </a:cubicBezTo>
                  <a:cubicBezTo>
                    <a:pt x="7414" y="5163"/>
                    <a:pt x="7984" y="4855"/>
                    <a:pt x="8545" y="4485"/>
                  </a:cubicBezTo>
                  <a:cubicBezTo>
                    <a:pt x="8626" y="4069"/>
                    <a:pt x="8364" y="3653"/>
                    <a:pt x="8056" y="3427"/>
                  </a:cubicBezTo>
                  <a:cubicBezTo>
                    <a:pt x="7722" y="3201"/>
                    <a:pt x="7306" y="3092"/>
                    <a:pt x="6926" y="3011"/>
                  </a:cubicBezTo>
                  <a:cubicBezTo>
                    <a:pt x="6366" y="2866"/>
                    <a:pt x="5760" y="2713"/>
                    <a:pt x="5199" y="2559"/>
                  </a:cubicBezTo>
                  <a:cubicBezTo>
                    <a:pt x="5154" y="1736"/>
                    <a:pt x="5118" y="868"/>
                    <a:pt x="5082"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3790550" y="1489825"/>
              <a:ext cx="152600" cy="268900"/>
            </a:xfrm>
            <a:custGeom>
              <a:avLst/>
              <a:gdLst/>
              <a:ahLst/>
              <a:cxnLst/>
              <a:rect l="l" t="t" r="r" b="b"/>
              <a:pathLst>
                <a:path w="6104" h="10756" extrusionOk="0">
                  <a:moveTo>
                    <a:pt x="2961" y="1"/>
                  </a:moveTo>
                  <a:cubicBezTo>
                    <a:pt x="2863" y="1"/>
                    <a:pt x="2754" y="29"/>
                    <a:pt x="2631" y="90"/>
                  </a:cubicBezTo>
                  <a:cubicBezTo>
                    <a:pt x="2297" y="280"/>
                    <a:pt x="1999" y="650"/>
                    <a:pt x="1727" y="958"/>
                  </a:cubicBezTo>
                  <a:cubicBezTo>
                    <a:pt x="1429" y="1256"/>
                    <a:pt x="1167" y="1555"/>
                    <a:pt x="868" y="1862"/>
                  </a:cubicBezTo>
                  <a:cubicBezTo>
                    <a:pt x="525" y="2233"/>
                    <a:pt x="145" y="2648"/>
                    <a:pt x="73" y="3173"/>
                  </a:cubicBezTo>
                  <a:cubicBezTo>
                    <a:pt x="0" y="3968"/>
                    <a:pt x="227" y="4755"/>
                    <a:pt x="525" y="5433"/>
                  </a:cubicBezTo>
                  <a:cubicBezTo>
                    <a:pt x="1094" y="6645"/>
                    <a:pt x="1809" y="7775"/>
                    <a:pt x="2595" y="8823"/>
                  </a:cubicBezTo>
                  <a:cubicBezTo>
                    <a:pt x="3011" y="9357"/>
                    <a:pt x="3391" y="9728"/>
                    <a:pt x="3843" y="10107"/>
                  </a:cubicBezTo>
                  <a:cubicBezTo>
                    <a:pt x="4105" y="10333"/>
                    <a:pt x="4331" y="10596"/>
                    <a:pt x="4666" y="10713"/>
                  </a:cubicBezTo>
                  <a:cubicBezTo>
                    <a:pt x="4743" y="10742"/>
                    <a:pt x="4817" y="10755"/>
                    <a:pt x="4889" y="10755"/>
                  </a:cubicBezTo>
                  <a:cubicBezTo>
                    <a:pt x="5553" y="10755"/>
                    <a:pt x="5961" y="9601"/>
                    <a:pt x="6067" y="9095"/>
                  </a:cubicBezTo>
                  <a:cubicBezTo>
                    <a:pt x="6103" y="8823"/>
                    <a:pt x="6067" y="8525"/>
                    <a:pt x="5913" y="8299"/>
                  </a:cubicBezTo>
                  <a:lnTo>
                    <a:pt x="5877" y="8263"/>
                  </a:lnTo>
                  <a:cubicBezTo>
                    <a:pt x="5877" y="8263"/>
                    <a:pt x="5841" y="8299"/>
                    <a:pt x="5796" y="8299"/>
                  </a:cubicBezTo>
                  <a:cubicBezTo>
                    <a:pt x="5497" y="8597"/>
                    <a:pt x="5308" y="8941"/>
                    <a:pt x="5045" y="9239"/>
                  </a:cubicBezTo>
                  <a:cubicBezTo>
                    <a:pt x="5045" y="9239"/>
                    <a:pt x="5045" y="9276"/>
                    <a:pt x="5009" y="9276"/>
                  </a:cubicBezTo>
                  <a:cubicBezTo>
                    <a:pt x="5009" y="9276"/>
                    <a:pt x="4973" y="9239"/>
                    <a:pt x="4973" y="9203"/>
                  </a:cubicBezTo>
                  <a:cubicBezTo>
                    <a:pt x="4666" y="8715"/>
                    <a:pt x="4485" y="8145"/>
                    <a:pt x="4259" y="7621"/>
                  </a:cubicBezTo>
                  <a:cubicBezTo>
                    <a:pt x="3951" y="6943"/>
                    <a:pt x="3689" y="6193"/>
                    <a:pt x="3427" y="5514"/>
                  </a:cubicBezTo>
                  <a:cubicBezTo>
                    <a:pt x="3237" y="5026"/>
                    <a:pt x="3047" y="4529"/>
                    <a:pt x="2939" y="4041"/>
                  </a:cubicBezTo>
                  <a:cubicBezTo>
                    <a:pt x="2939" y="4005"/>
                    <a:pt x="2903" y="3932"/>
                    <a:pt x="2903" y="3851"/>
                  </a:cubicBezTo>
                  <a:cubicBezTo>
                    <a:pt x="2857" y="3742"/>
                    <a:pt x="3762" y="3101"/>
                    <a:pt x="3879" y="2992"/>
                  </a:cubicBezTo>
                  <a:cubicBezTo>
                    <a:pt x="4259" y="2685"/>
                    <a:pt x="4485" y="2576"/>
                    <a:pt x="4214" y="2088"/>
                  </a:cubicBezTo>
                  <a:cubicBezTo>
                    <a:pt x="3951" y="1591"/>
                    <a:pt x="3807" y="1030"/>
                    <a:pt x="3536" y="506"/>
                  </a:cubicBezTo>
                  <a:cubicBezTo>
                    <a:pt x="3404" y="203"/>
                    <a:pt x="3224" y="1"/>
                    <a:pt x="2961"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4102250" y="2369875"/>
              <a:ext cx="127050" cy="94450"/>
            </a:xfrm>
            <a:custGeom>
              <a:avLst/>
              <a:gdLst/>
              <a:ahLst/>
              <a:cxnLst/>
              <a:rect l="l" t="t" r="r" b="b"/>
              <a:pathLst>
                <a:path w="5082" h="3778" extrusionOk="0">
                  <a:moveTo>
                    <a:pt x="1188" y="0"/>
                  </a:moveTo>
                  <a:cubicBezTo>
                    <a:pt x="860" y="0"/>
                    <a:pt x="303" y="54"/>
                    <a:pt x="226" y="112"/>
                  </a:cubicBezTo>
                  <a:cubicBezTo>
                    <a:pt x="154" y="184"/>
                    <a:pt x="72" y="338"/>
                    <a:pt x="36" y="518"/>
                  </a:cubicBezTo>
                  <a:cubicBezTo>
                    <a:pt x="0" y="1468"/>
                    <a:pt x="0" y="2408"/>
                    <a:pt x="0" y="3384"/>
                  </a:cubicBezTo>
                  <a:cubicBezTo>
                    <a:pt x="226" y="3502"/>
                    <a:pt x="1013" y="3647"/>
                    <a:pt x="1130" y="3647"/>
                  </a:cubicBezTo>
                  <a:cubicBezTo>
                    <a:pt x="1614" y="3735"/>
                    <a:pt x="2118" y="3778"/>
                    <a:pt x="2612" y="3778"/>
                  </a:cubicBezTo>
                  <a:cubicBezTo>
                    <a:pt x="2774" y="3778"/>
                    <a:pt x="2934" y="3773"/>
                    <a:pt x="3092" y="3764"/>
                  </a:cubicBezTo>
                  <a:lnTo>
                    <a:pt x="3616" y="3764"/>
                  </a:lnTo>
                  <a:cubicBezTo>
                    <a:pt x="4222" y="3728"/>
                    <a:pt x="5081" y="3647"/>
                    <a:pt x="5045" y="3574"/>
                  </a:cubicBezTo>
                  <a:cubicBezTo>
                    <a:pt x="4973" y="3005"/>
                    <a:pt x="4557" y="2706"/>
                    <a:pt x="4032" y="2480"/>
                  </a:cubicBezTo>
                  <a:cubicBezTo>
                    <a:pt x="3499" y="2254"/>
                    <a:pt x="2938" y="2182"/>
                    <a:pt x="2414" y="1992"/>
                  </a:cubicBezTo>
                  <a:cubicBezTo>
                    <a:pt x="2188" y="1920"/>
                    <a:pt x="1917" y="1838"/>
                    <a:pt x="1772" y="1649"/>
                  </a:cubicBezTo>
                  <a:cubicBezTo>
                    <a:pt x="1356" y="1242"/>
                    <a:pt x="1546" y="518"/>
                    <a:pt x="1429" y="30"/>
                  </a:cubicBezTo>
                  <a:cubicBezTo>
                    <a:pt x="1418" y="9"/>
                    <a:pt x="1322" y="0"/>
                    <a:pt x="1188"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3925250" y="2367900"/>
              <a:ext cx="47950" cy="78600"/>
            </a:xfrm>
            <a:custGeom>
              <a:avLst/>
              <a:gdLst/>
              <a:ahLst/>
              <a:cxnLst/>
              <a:rect l="l" t="t" r="r" b="b"/>
              <a:pathLst>
                <a:path w="1918" h="3144" extrusionOk="0">
                  <a:moveTo>
                    <a:pt x="1583" y="1"/>
                  </a:moveTo>
                  <a:lnTo>
                    <a:pt x="372" y="37"/>
                  </a:lnTo>
                  <a:cubicBezTo>
                    <a:pt x="227" y="1049"/>
                    <a:pt x="109" y="2071"/>
                    <a:pt x="1" y="3084"/>
                  </a:cubicBezTo>
                  <a:cubicBezTo>
                    <a:pt x="453" y="3116"/>
                    <a:pt x="910" y="3144"/>
                    <a:pt x="1368" y="3144"/>
                  </a:cubicBezTo>
                  <a:cubicBezTo>
                    <a:pt x="1551" y="3144"/>
                    <a:pt x="1734" y="3139"/>
                    <a:pt x="1918" y="3129"/>
                  </a:cubicBezTo>
                  <a:cubicBezTo>
                    <a:pt x="1881" y="2071"/>
                    <a:pt x="1764" y="1049"/>
                    <a:pt x="158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4102250" y="2416725"/>
              <a:ext cx="127050" cy="47600"/>
            </a:xfrm>
            <a:custGeom>
              <a:avLst/>
              <a:gdLst/>
              <a:ahLst/>
              <a:cxnLst/>
              <a:rect l="l" t="t" r="r" b="b"/>
              <a:pathLst>
                <a:path w="5082" h="1904" extrusionOk="0">
                  <a:moveTo>
                    <a:pt x="2107" y="1"/>
                  </a:moveTo>
                  <a:cubicBezTo>
                    <a:pt x="1736" y="154"/>
                    <a:pt x="1392" y="344"/>
                    <a:pt x="1094" y="570"/>
                  </a:cubicBezTo>
                  <a:cubicBezTo>
                    <a:pt x="750" y="380"/>
                    <a:pt x="380" y="190"/>
                    <a:pt x="0" y="118"/>
                  </a:cubicBezTo>
                  <a:lnTo>
                    <a:pt x="0" y="1510"/>
                  </a:lnTo>
                  <a:cubicBezTo>
                    <a:pt x="226" y="1628"/>
                    <a:pt x="1013" y="1773"/>
                    <a:pt x="1130" y="1773"/>
                  </a:cubicBezTo>
                  <a:cubicBezTo>
                    <a:pt x="1614" y="1861"/>
                    <a:pt x="2118" y="1904"/>
                    <a:pt x="2612" y="1904"/>
                  </a:cubicBezTo>
                  <a:cubicBezTo>
                    <a:pt x="2774" y="1904"/>
                    <a:pt x="2934" y="1899"/>
                    <a:pt x="3092" y="1890"/>
                  </a:cubicBezTo>
                  <a:lnTo>
                    <a:pt x="3616" y="1890"/>
                  </a:lnTo>
                  <a:cubicBezTo>
                    <a:pt x="4222" y="1854"/>
                    <a:pt x="5081" y="1773"/>
                    <a:pt x="5045" y="1700"/>
                  </a:cubicBezTo>
                  <a:cubicBezTo>
                    <a:pt x="4973" y="1131"/>
                    <a:pt x="4557" y="832"/>
                    <a:pt x="4032" y="606"/>
                  </a:cubicBezTo>
                  <a:cubicBezTo>
                    <a:pt x="3499" y="380"/>
                    <a:pt x="2938" y="308"/>
                    <a:pt x="2414" y="118"/>
                  </a:cubicBezTo>
                  <a:cubicBezTo>
                    <a:pt x="2296" y="82"/>
                    <a:pt x="2188" y="46"/>
                    <a:pt x="2107"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3904475" y="2405125"/>
              <a:ext cx="87500" cy="55250"/>
            </a:xfrm>
            <a:custGeom>
              <a:avLst/>
              <a:gdLst/>
              <a:ahLst/>
              <a:cxnLst/>
              <a:rect l="l" t="t" r="r" b="b"/>
              <a:pathLst>
                <a:path w="3500" h="2210" extrusionOk="0">
                  <a:moveTo>
                    <a:pt x="1788" y="1"/>
                  </a:moveTo>
                  <a:cubicBezTo>
                    <a:pt x="1513" y="1"/>
                    <a:pt x="1247" y="65"/>
                    <a:pt x="1013" y="239"/>
                  </a:cubicBezTo>
                  <a:cubicBezTo>
                    <a:pt x="751" y="428"/>
                    <a:pt x="525" y="654"/>
                    <a:pt x="380" y="917"/>
                  </a:cubicBezTo>
                  <a:cubicBezTo>
                    <a:pt x="335" y="998"/>
                    <a:pt x="0" y="1712"/>
                    <a:pt x="72" y="1785"/>
                  </a:cubicBezTo>
                  <a:cubicBezTo>
                    <a:pt x="262" y="1902"/>
                    <a:pt x="452" y="2011"/>
                    <a:pt x="678" y="2047"/>
                  </a:cubicBezTo>
                  <a:cubicBezTo>
                    <a:pt x="1021" y="2144"/>
                    <a:pt x="1364" y="2210"/>
                    <a:pt x="1727" y="2210"/>
                  </a:cubicBezTo>
                  <a:cubicBezTo>
                    <a:pt x="1804" y="2210"/>
                    <a:pt x="1883" y="2207"/>
                    <a:pt x="1962" y="2200"/>
                  </a:cubicBezTo>
                  <a:cubicBezTo>
                    <a:pt x="2523" y="2200"/>
                    <a:pt x="3011" y="2011"/>
                    <a:pt x="3499" y="1785"/>
                  </a:cubicBezTo>
                  <a:cubicBezTo>
                    <a:pt x="3499" y="1748"/>
                    <a:pt x="3463" y="1748"/>
                    <a:pt x="3463" y="1712"/>
                  </a:cubicBezTo>
                  <a:cubicBezTo>
                    <a:pt x="3427" y="1522"/>
                    <a:pt x="3391" y="1369"/>
                    <a:pt x="3354" y="1224"/>
                  </a:cubicBezTo>
                  <a:cubicBezTo>
                    <a:pt x="3201" y="691"/>
                    <a:pt x="3092" y="320"/>
                    <a:pt x="2559" y="130"/>
                  </a:cubicBezTo>
                  <a:cubicBezTo>
                    <a:pt x="2306" y="56"/>
                    <a:pt x="2044" y="1"/>
                    <a:pt x="1788"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4053200" y="1773675"/>
              <a:ext cx="96075" cy="619575"/>
            </a:xfrm>
            <a:custGeom>
              <a:avLst/>
              <a:gdLst/>
              <a:ahLst/>
              <a:cxnLst/>
              <a:rect l="l" t="t" r="r" b="b"/>
              <a:pathLst>
                <a:path w="3843" h="24783" extrusionOk="0">
                  <a:moveTo>
                    <a:pt x="3770" y="1"/>
                  </a:moveTo>
                  <a:lnTo>
                    <a:pt x="0" y="146"/>
                  </a:lnTo>
                  <a:lnTo>
                    <a:pt x="1618" y="24782"/>
                  </a:lnTo>
                  <a:lnTo>
                    <a:pt x="3843" y="24782"/>
                  </a:lnTo>
                  <a:lnTo>
                    <a:pt x="3770" y="1"/>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3923225" y="1773675"/>
              <a:ext cx="110325" cy="619575"/>
            </a:xfrm>
            <a:custGeom>
              <a:avLst/>
              <a:gdLst/>
              <a:ahLst/>
              <a:cxnLst/>
              <a:rect l="l" t="t" r="r" b="b"/>
              <a:pathLst>
                <a:path w="4413" h="24783" extrusionOk="0">
                  <a:moveTo>
                    <a:pt x="380" y="1"/>
                  </a:moveTo>
                  <a:lnTo>
                    <a:pt x="1" y="24782"/>
                  </a:lnTo>
                  <a:lnTo>
                    <a:pt x="2188" y="24782"/>
                  </a:lnTo>
                  <a:lnTo>
                    <a:pt x="4413" y="408"/>
                  </a:lnTo>
                  <a:lnTo>
                    <a:pt x="380" y="1"/>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4053200" y="1773675"/>
              <a:ext cx="94275" cy="76200"/>
            </a:xfrm>
            <a:custGeom>
              <a:avLst/>
              <a:gdLst/>
              <a:ahLst/>
              <a:cxnLst/>
              <a:rect l="l" t="t" r="r" b="b"/>
              <a:pathLst>
                <a:path w="3771" h="3048" extrusionOk="0">
                  <a:moveTo>
                    <a:pt x="3770" y="1"/>
                  </a:moveTo>
                  <a:cubicBezTo>
                    <a:pt x="2830" y="73"/>
                    <a:pt x="1890" y="109"/>
                    <a:pt x="940" y="109"/>
                  </a:cubicBezTo>
                  <a:lnTo>
                    <a:pt x="904" y="109"/>
                  </a:lnTo>
                  <a:lnTo>
                    <a:pt x="0" y="146"/>
                  </a:lnTo>
                  <a:lnTo>
                    <a:pt x="226" y="3048"/>
                  </a:lnTo>
                  <a:lnTo>
                    <a:pt x="986" y="3048"/>
                  </a:lnTo>
                  <a:cubicBezTo>
                    <a:pt x="1844" y="3012"/>
                    <a:pt x="2866" y="2975"/>
                    <a:pt x="3770" y="2822"/>
                  </a:cubicBezTo>
                  <a:lnTo>
                    <a:pt x="3770" y="1"/>
                  </a:lnTo>
                  <a:close/>
                </a:path>
              </a:pathLst>
            </a:custGeom>
            <a:solidFill>
              <a:srgbClr val="255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4026975" y="1783850"/>
              <a:ext cx="6575" cy="64225"/>
            </a:xfrm>
            <a:custGeom>
              <a:avLst/>
              <a:gdLst/>
              <a:ahLst/>
              <a:cxnLst/>
              <a:rect l="l" t="t" r="r" b="b"/>
              <a:pathLst>
                <a:path w="263" h="2569" extrusionOk="0">
                  <a:moveTo>
                    <a:pt x="263" y="1"/>
                  </a:moveTo>
                  <a:lnTo>
                    <a:pt x="0" y="2568"/>
                  </a:lnTo>
                  <a:lnTo>
                    <a:pt x="0" y="2568"/>
                  </a:lnTo>
                  <a:close/>
                </a:path>
              </a:pathLst>
            </a:custGeom>
            <a:solidFill>
              <a:srgbClr val="ABD0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3931825" y="1773675"/>
              <a:ext cx="101725" cy="74400"/>
            </a:xfrm>
            <a:custGeom>
              <a:avLst/>
              <a:gdLst/>
              <a:ahLst/>
              <a:cxnLst/>
              <a:rect l="l" t="t" r="r" b="b"/>
              <a:pathLst>
                <a:path w="4069" h="2976" extrusionOk="0">
                  <a:moveTo>
                    <a:pt x="36" y="1"/>
                  </a:moveTo>
                  <a:lnTo>
                    <a:pt x="0" y="2442"/>
                  </a:lnTo>
                  <a:cubicBezTo>
                    <a:pt x="1275" y="2668"/>
                    <a:pt x="2559" y="2894"/>
                    <a:pt x="3806" y="2975"/>
                  </a:cubicBezTo>
                  <a:lnTo>
                    <a:pt x="4069" y="408"/>
                  </a:lnTo>
                  <a:lnTo>
                    <a:pt x="36" y="1"/>
                  </a:lnTo>
                  <a:close/>
                </a:path>
              </a:pathLst>
            </a:custGeom>
            <a:solidFill>
              <a:srgbClr val="255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4065400" y="1501325"/>
              <a:ext cx="132025" cy="148600"/>
            </a:xfrm>
            <a:custGeom>
              <a:avLst/>
              <a:gdLst/>
              <a:ahLst/>
              <a:cxnLst/>
              <a:rect l="l" t="t" r="r" b="b"/>
              <a:pathLst>
                <a:path w="5281" h="5944" extrusionOk="0">
                  <a:moveTo>
                    <a:pt x="1854" y="1"/>
                  </a:moveTo>
                  <a:cubicBezTo>
                    <a:pt x="1176" y="227"/>
                    <a:pt x="724" y="905"/>
                    <a:pt x="452" y="1583"/>
                  </a:cubicBezTo>
                  <a:cubicBezTo>
                    <a:pt x="118" y="2451"/>
                    <a:pt x="0" y="3472"/>
                    <a:pt x="344" y="4376"/>
                  </a:cubicBezTo>
                  <a:cubicBezTo>
                    <a:pt x="832" y="5463"/>
                    <a:pt x="2038" y="5943"/>
                    <a:pt x="3200" y="5943"/>
                  </a:cubicBezTo>
                  <a:cubicBezTo>
                    <a:pt x="3565" y="5943"/>
                    <a:pt x="3926" y="5896"/>
                    <a:pt x="4259" y="5805"/>
                  </a:cubicBezTo>
                  <a:cubicBezTo>
                    <a:pt x="5018" y="5579"/>
                    <a:pt x="5280" y="5163"/>
                    <a:pt x="5280" y="4340"/>
                  </a:cubicBezTo>
                  <a:cubicBezTo>
                    <a:pt x="5280" y="3020"/>
                    <a:pt x="4521" y="1736"/>
                    <a:pt x="3924" y="570"/>
                  </a:cubicBezTo>
                  <a:lnTo>
                    <a:pt x="1854" y="1"/>
                  </a:ln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3821525" y="1393050"/>
              <a:ext cx="366400" cy="434375"/>
            </a:xfrm>
            <a:custGeom>
              <a:avLst/>
              <a:gdLst/>
              <a:ahLst/>
              <a:cxnLst/>
              <a:rect l="l" t="t" r="r" b="b"/>
              <a:pathLst>
                <a:path w="14656" h="17375" extrusionOk="0">
                  <a:moveTo>
                    <a:pt x="9611" y="1"/>
                  </a:moveTo>
                  <a:cubicBezTo>
                    <a:pt x="9493" y="417"/>
                    <a:pt x="9348" y="797"/>
                    <a:pt x="9122" y="1212"/>
                  </a:cubicBezTo>
                  <a:cubicBezTo>
                    <a:pt x="8815" y="1845"/>
                    <a:pt x="8444" y="2451"/>
                    <a:pt x="8065" y="3057"/>
                  </a:cubicBezTo>
                  <a:cubicBezTo>
                    <a:pt x="8065" y="3057"/>
                    <a:pt x="6971" y="1701"/>
                    <a:pt x="6898" y="1547"/>
                  </a:cubicBezTo>
                  <a:cubicBezTo>
                    <a:pt x="6591" y="1059"/>
                    <a:pt x="6293" y="571"/>
                    <a:pt x="6103" y="37"/>
                  </a:cubicBezTo>
                  <a:cubicBezTo>
                    <a:pt x="5054" y="308"/>
                    <a:pt x="4069" y="760"/>
                    <a:pt x="3201" y="1393"/>
                  </a:cubicBezTo>
                  <a:cubicBezTo>
                    <a:pt x="3201" y="1438"/>
                    <a:pt x="3164" y="1438"/>
                    <a:pt x="3164" y="1475"/>
                  </a:cubicBezTo>
                  <a:cubicBezTo>
                    <a:pt x="2604" y="1963"/>
                    <a:pt x="2070" y="2451"/>
                    <a:pt x="1546" y="2939"/>
                  </a:cubicBezTo>
                  <a:cubicBezTo>
                    <a:pt x="1022" y="3509"/>
                    <a:pt x="534" y="4106"/>
                    <a:pt x="0" y="4711"/>
                  </a:cubicBezTo>
                  <a:cubicBezTo>
                    <a:pt x="307" y="5200"/>
                    <a:pt x="678" y="5688"/>
                    <a:pt x="1058" y="6140"/>
                  </a:cubicBezTo>
                  <a:cubicBezTo>
                    <a:pt x="1166" y="6257"/>
                    <a:pt x="2450" y="7460"/>
                    <a:pt x="2450" y="7460"/>
                  </a:cubicBezTo>
                  <a:cubicBezTo>
                    <a:pt x="3015" y="6752"/>
                    <a:pt x="3606" y="6079"/>
                    <a:pt x="4242" y="5477"/>
                  </a:cubicBezTo>
                  <a:lnTo>
                    <a:pt x="4242" y="5477"/>
                  </a:lnTo>
                  <a:cubicBezTo>
                    <a:pt x="4113" y="5625"/>
                    <a:pt x="4221" y="6192"/>
                    <a:pt x="4186" y="6366"/>
                  </a:cubicBezTo>
                  <a:cubicBezTo>
                    <a:pt x="4186" y="6782"/>
                    <a:pt x="4150" y="7234"/>
                    <a:pt x="4150" y="7650"/>
                  </a:cubicBezTo>
                  <a:cubicBezTo>
                    <a:pt x="4032" y="9232"/>
                    <a:pt x="3879" y="10778"/>
                    <a:pt x="3770" y="12324"/>
                  </a:cubicBezTo>
                  <a:cubicBezTo>
                    <a:pt x="3698" y="13906"/>
                    <a:pt x="3580" y="15452"/>
                    <a:pt x="3427" y="17034"/>
                  </a:cubicBezTo>
                  <a:cubicBezTo>
                    <a:pt x="5292" y="17237"/>
                    <a:pt x="7150" y="17374"/>
                    <a:pt x="9034" y="17374"/>
                  </a:cubicBezTo>
                  <a:cubicBezTo>
                    <a:pt x="9250" y="17374"/>
                    <a:pt x="9466" y="17372"/>
                    <a:pt x="9683" y="17369"/>
                  </a:cubicBezTo>
                  <a:cubicBezTo>
                    <a:pt x="11229" y="17369"/>
                    <a:pt x="12658" y="17143"/>
                    <a:pt x="14095" y="16727"/>
                  </a:cubicBezTo>
                  <a:cubicBezTo>
                    <a:pt x="13941" y="15976"/>
                    <a:pt x="13788" y="14729"/>
                    <a:pt x="13751" y="14584"/>
                  </a:cubicBezTo>
                  <a:cubicBezTo>
                    <a:pt x="13562" y="13490"/>
                    <a:pt x="13336" y="12432"/>
                    <a:pt x="13146" y="11338"/>
                  </a:cubicBezTo>
                  <a:cubicBezTo>
                    <a:pt x="12884" y="9801"/>
                    <a:pt x="12694" y="8174"/>
                    <a:pt x="12549" y="6637"/>
                  </a:cubicBezTo>
                  <a:lnTo>
                    <a:pt x="12549" y="6483"/>
                  </a:lnTo>
                  <a:cubicBezTo>
                    <a:pt x="12585" y="6483"/>
                    <a:pt x="12621" y="6447"/>
                    <a:pt x="12658" y="6447"/>
                  </a:cubicBezTo>
                  <a:cubicBezTo>
                    <a:pt x="13336" y="6257"/>
                    <a:pt x="14014" y="5995"/>
                    <a:pt x="14656" y="5688"/>
                  </a:cubicBezTo>
                  <a:cubicBezTo>
                    <a:pt x="14656" y="5688"/>
                    <a:pt x="12431" y="1511"/>
                    <a:pt x="12205" y="1167"/>
                  </a:cubicBezTo>
                  <a:cubicBezTo>
                    <a:pt x="11717" y="417"/>
                    <a:pt x="10777" y="308"/>
                    <a:pt x="9981" y="82"/>
                  </a:cubicBezTo>
                  <a:cubicBezTo>
                    <a:pt x="9873" y="37"/>
                    <a:pt x="9719" y="1"/>
                    <a:pt x="9611" y="1"/>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3953525" y="1393050"/>
              <a:ext cx="135625" cy="117800"/>
            </a:xfrm>
            <a:custGeom>
              <a:avLst/>
              <a:gdLst/>
              <a:ahLst/>
              <a:cxnLst/>
              <a:rect l="l" t="t" r="r" b="b"/>
              <a:pathLst>
                <a:path w="5425" h="4712" extrusionOk="0">
                  <a:moveTo>
                    <a:pt x="4331" y="1"/>
                  </a:moveTo>
                  <a:cubicBezTo>
                    <a:pt x="4213" y="417"/>
                    <a:pt x="4068" y="797"/>
                    <a:pt x="3842" y="1212"/>
                  </a:cubicBezTo>
                  <a:cubicBezTo>
                    <a:pt x="3535" y="1845"/>
                    <a:pt x="3164" y="2451"/>
                    <a:pt x="2785" y="3057"/>
                  </a:cubicBezTo>
                  <a:cubicBezTo>
                    <a:pt x="2785" y="3057"/>
                    <a:pt x="1691" y="1701"/>
                    <a:pt x="1618" y="1547"/>
                  </a:cubicBezTo>
                  <a:cubicBezTo>
                    <a:pt x="1311" y="1059"/>
                    <a:pt x="1013" y="571"/>
                    <a:pt x="823" y="37"/>
                  </a:cubicBezTo>
                  <a:cubicBezTo>
                    <a:pt x="524" y="118"/>
                    <a:pt x="262" y="191"/>
                    <a:pt x="0" y="308"/>
                  </a:cubicBezTo>
                  <a:cubicBezTo>
                    <a:pt x="678" y="1963"/>
                    <a:pt x="1763" y="3427"/>
                    <a:pt x="3047" y="4711"/>
                  </a:cubicBezTo>
                  <a:cubicBezTo>
                    <a:pt x="3797" y="3617"/>
                    <a:pt x="4403" y="2451"/>
                    <a:pt x="4973" y="1285"/>
                  </a:cubicBezTo>
                  <a:cubicBezTo>
                    <a:pt x="5117" y="941"/>
                    <a:pt x="5271" y="607"/>
                    <a:pt x="5425" y="263"/>
                  </a:cubicBezTo>
                  <a:cubicBezTo>
                    <a:pt x="5153" y="191"/>
                    <a:pt x="4927" y="118"/>
                    <a:pt x="4701" y="82"/>
                  </a:cubicBezTo>
                  <a:cubicBezTo>
                    <a:pt x="4593" y="37"/>
                    <a:pt x="4439" y="1"/>
                    <a:pt x="4331" y="1"/>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4081450" y="1512625"/>
              <a:ext cx="106475" cy="73675"/>
            </a:xfrm>
            <a:custGeom>
              <a:avLst/>
              <a:gdLst/>
              <a:ahLst/>
              <a:cxnLst/>
              <a:rect l="l" t="t" r="r" b="b"/>
              <a:pathLst>
                <a:path w="4259" h="2947" extrusionOk="0">
                  <a:moveTo>
                    <a:pt x="3770" y="1"/>
                  </a:moveTo>
                  <a:cubicBezTo>
                    <a:pt x="2640" y="724"/>
                    <a:pt x="1356" y="1131"/>
                    <a:pt x="36" y="1284"/>
                  </a:cubicBezTo>
                  <a:lnTo>
                    <a:pt x="36" y="2378"/>
                  </a:lnTo>
                  <a:cubicBezTo>
                    <a:pt x="0" y="2532"/>
                    <a:pt x="82" y="2677"/>
                    <a:pt x="226" y="2758"/>
                  </a:cubicBezTo>
                  <a:cubicBezTo>
                    <a:pt x="344" y="2830"/>
                    <a:pt x="488" y="2867"/>
                    <a:pt x="642" y="2903"/>
                  </a:cubicBezTo>
                  <a:cubicBezTo>
                    <a:pt x="840" y="2933"/>
                    <a:pt x="1039" y="2946"/>
                    <a:pt x="1241" y="2946"/>
                  </a:cubicBezTo>
                  <a:cubicBezTo>
                    <a:pt x="1573" y="2946"/>
                    <a:pt x="1911" y="2912"/>
                    <a:pt x="2261" y="2867"/>
                  </a:cubicBezTo>
                  <a:cubicBezTo>
                    <a:pt x="2224" y="2532"/>
                    <a:pt x="2188" y="2189"/>
                    <a:pt x="2152" y="1854"/>
                  </a:cubicBezTo>
                  <a:lnTo>
                    <a:pt x="2152" y="1700"/>
                  </a:lnTo>
                  <a:cubicBezTo>
                    <a:pt x="2188" y="1700"/>
                    <a:pt x="2224" y="1664"/>
                    <a:pt x="2261" y="1664"/>
                  </a:cubicBezTo>
                  <a:cubicBezTo>
                    <a:pt x="2939" y="1474"/>
                    <a:pt x="3617" y="1212"/>
                    <a:pt x="4259" y="905"/>
                  </a:cubicBezTo>
                  <a:cubicBezTo>
                    <a:pt x="4259" y="905"/>
                    <a:pt x="4069" y="534"/>
                    <a:pt x="3770" y="1"/>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3821525" y="1493875"/>
              <a:ext cx="76400" cy="85675"/>
            </a:xfrm>
            <a:custGeom>
              <a:avLst/>
              <a:gdLst/>
              <a:ahLst/>
              <a:cxnLst/>
              <a:rect l="l" t="t" r="r" b="b"/>
              <a:pathLst>
                <a:path w="3056" h="3427" extrusionOk="0">
                  <a:moveTo>
                    <a:pt x="606" y="0"/>
                  </a:moveTo>
                  <a:cubicBezTo>
                    <a:pt x="380" y="226"/>
                    <a:pt x="190" y="452"/>
                    <a:pt x="0" y="678"/>
                  </a:cubicBezTo>
                  <a:cubicBezTo>
                    <a:pt x="307" y="1167"/>
                    <a:pt x="678" y="1655"/>
                    <a:pt x="1058" y="2107"/>
                  </a:cubicBezTo>
                  <a:cubicBezTo>
                    <a:pt x="1166" y="2224"/>
                    <a:pt x="2450" y="3427"/>
                    <a:pt x="2450" y="3427"/>
                  </a:cubicBezTo>
                  <a:cubicBezTo>
                    <a:pt x="2640" y="3165"/>
                    <a:pt x="2866" y="2939"/>
                    <a:pt x="3056" y="2676"/>
                  </a:cubicBezTo>
                  <a:cubicBezTo>
                    <a:pt x="2116" y="1881"/>
                    <a:pt x="1284" y="977"/>
                    <a:pt x="606"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3976125" y="1442775"/>
              <a:ext cx="97875" cy="29425"/>
            </a:xfrm>
            <a:custGeom>
              <a:avLst/>
              <a:gdLst/>
              <a:ahLst/>
              <a:cxnLst/>
              <a:rect l="l" t="t" r="r" b="b"/>
              <a:pathLst>
                <a:path w="3915" h="1177" extrusionOk="0">
                  <a:moveTo>
                    <a:pt x="2049" y="1"/>
                  </a:moveTo>
                  <a:cubicBezTo>
                    <a:pt x="1512" y="1"/>
                    <a:pt x="977" y="28"/>
                    <a:pt x="452" y="82"/>
                  </a:cubicBezTo>
                  <a:cubicBezTo>
                    <a:pt x="298" y="82"/>
                    <a:pt x="145" y="128"/>
                    <a:pt x="72" y="200"/>
                  </a:cubicBezTo>
                  <a:cubicBezTo>
                    <a:pt x="36" y="272"/>
                    <a:pt x="36" y="354"/>
                    <a:pt x="0" y="426"/>
                  </a:cubicBezTo>
                  <a:cubicBezTo>
                    <a:pt x="0" y="580"/>
                    <a:pt x="36" y="760"/>
                    <a:pt x="72" y="914"/>
                  </a:cubicBezTo>
                  <a:lnTo>
                    <a:pt x="3915" y="1176"/>
                  </a:lnTo>
                  <a:cubicBezTo>
                    <a:pt x="3915" y="878"/>
                    <a:pt x="3915" y="580"/>
                    <a:pt x="3843" y="272"/>
                  </a:cubicBezTo>
                  <a:cubicBezTo>
                    <a:pt x="3843" y="200"/>
                    <a:pt x="3843" y="128"/>
                    <a:pt x="3761" y="82"/>
                  </a:cubicBezTo>
                  <a:lnTo>
                    <a:pt x="3653" y="82"/>
                  </a:lnTo>
                  <a:cubicBezTo>
                    <a:pt x="3124" y="28"/>
                    <a:pt x="2586" y="1"/>
                    <a:pt x="20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3923225" y="1460875"/>
              <a:ext cx="206375" cy="260850"/>
            </a:xfrm>
            <a:custGeom>
              <a:avLst/>
              <a:gdLst/>
              <a:ahLst/>
              <a:cxnLst/>
              <a:rect l="l" t="t" r="r" b="b"/>
              <a:pathLst>
                <a:path w="8255" h="10434" extrusionOk="0">
                  <a:moveTo>
                    <a:pt x="8255" y="0"/>
                  </a:moveTo>
                  <a:lnTo>
                    <a:pt x="1" y="36"/>
                  </a:lnTo>
                  <a:lnTo>
                    <a:pt x="227" y="10361"/>
                  </a:lnTo>
                  <a:lnTo>
                    <a:pt x="8174" y="10434"/>
                  </a:lnTo>
                  <a:lnTo>
                    <a:pt x="8255" y="0"/>
                  </a:ln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3964825" y="1506975"/>
              <a:ext cx="130875" cy="27375"/>
            </a:xfrm>
            <a:custGeom>
              <a:avLst/>
              <a:gdLst/>
              <a:ahLst/>
              <a:cxnLst/>
              <a:rect l="l" t="t" r="r" b="b"/>
              <a:pathLst>
                <a:path w="5235" h="1095" extrusionOk="0">
                  <a:moveTo>
                    <a:pt x="5235" y="1"/>
                  </a:moveTo>
                  <a:cubicBezTo>
                    <a:pt x="3843" y="82"/>
                    <a:pt x="633" y="118"/>
                    <a:pt x="0" y="190"/>
                  </a:cubicBezTo>
                  <a:lnTo>
                    <a:pt x="0" y="1095"/>
                  </a:lnTo>
                  <a:cubicBezTo>
                    <a:pt x="1727" y="1058"/>
                    <a:pt x="3463" y="1022"/>
                    <a:pt x="5235" y="1022"/>
                  </a:cubicBezTo>
                  <a:lnTo>
                    <a:pt x="52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3991950" y="1548575"/>
              <a:ext cx="73475" cy="16075"/>
            </a:xfrm>
            <a:custGeom>
              <a:avLst/>
              <a:gdLst/>
              <a:ahLst/>
              <a:cxnLst/>
              <a:rect l="l" t="t" r="r" b="b"/>
              <a:pathLst>
                <a:path w="2939" h="643" extrusionOk="0">
                  <a:moveTo>
                    <a:pt x="2938" y="0"/>
                  </a:moveTo>
                  <a:cubicBezTo>
                    <a:pt x="2152" y="36"/>
                    <a:pt x="380" y="72"/>
                    <a:pt x="0" y="109"/>
                  </a:cubicBezTo>
                  <a:lnTo>
                    <a:pt x="0" y="642"/>
                  </a:lnTo>
                  <a:cubicBezTo>
                    <a:pt x="985" y="597"/>
                    <a:pt x="1962" y="561"/>
                    <a:pt x="2938" y="561"/>
                  </a:cubicBezTo>
                  <a:lnTo>
                    <a:pt x="29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3907175" y="1790650"/>
              <a:ext cx="266750" cy="36775"/>
            </a:xfrm>
            <a:custGeom>
              <a:avLst/>
              <a:gdLst/>
              <a:ahLst/>
              <a:cxnLst/>
              <a:rect l="l" t="t" r="r" b="b"/>
              <a:pathLst>
                <a:path w="10670" h="1471" extrusionOk="0">
                  <a:moveTo>
                    <a:pt x="10515" y="0"/>
                  </a:moveTo>
                  <a:cubicBezTo>
                    <a:pt x="8692" y="257"/>
                    <a:pt x="6865" y="399"/>
                    <a:pt x="5034" y="399"/>
                  </a:cubicBezTo>
                  <a:cubicBezTo>
                    <a:pt x="3388" y="399"/>
                    <a:pt x="1738" y="284"/>
                    <a:pt x="82" y="36"/>
                  </a:cubicBezTo>
                  <a:cubicBezTo>
                    <a:pt x="82" y="407"/>
                    <a:pt x="46" y="750"/>
                    <a:pt x="1" y="1130"/>
                  </a:cubicBezTo>
                  <a:cubicBezTo>
                    <a:pt x="1866" y="1333"/>
                    <a:pt x="3724" y="1470"/>
                    <a:pt x="5608" y="1470"/>
                  </a:cubicBezTo>
                  <a:cubicBezTo>
                    <a:pt x="5824" y="1470"/>
                    <a:pt x="6040" y="1468"/>
                    <a:pt x="6257" y="1465"/>
                  </a:cubicBezTo>
                  <a:cubicBezTo>
                    <a:pt x="7803" y="1465"/>
                    <a:pt x="9232" y="1239"/>
                    <a:pt x="10669" y="823"/>
                  </a:cubicBezTo>
                  <a:cubicBezTo>
                    <a:pt x="10624" y="597"/>
                    <a:pt x="10588" y="298"/>
                    <a:pt x="10515"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3790550" y="1527775"/>
              <a:ext cx="167500" cy="231025"/>
            </a:xfrm>
            <a:custGeom>
              <a:avLst/>
              <a:gdLst/>
              <a:ahLst/>
              <a:cxnLst/>
              <a:rect l="l" t="t" r="r" b="b"/>
              <a:pathLst>
                <a:path w="6700" h="9241" extrusionOk="0">
                  <a:moveTo>
                    <a:pt x="1203" y="0"/>
                  </a:moveTo>
                  <a:lnTo>
                    <a:pt x="868" y="344"/>
                  </a:lnTo>
                  <a:cubicBezTo>
                    <a:pt x="525" y="715"/>
                    <a:pt x="145" y="1130"/>
                    <a:pt x="73" y="1655"/>
                  </a:cubicBezTo>
                  <a:cubicBezTo>
                    <a:pt x="0" y="2450"/>
                    <a:pt x="227" y="3237"/>
                    <a:pt x="525" y="3915"/>
                  </a:cubicBezTo>
                  <a:cubicBezTo>
                    <a:pt x="1094" y="5127"/>
                    <a:pt x="1809" y="6257"/>
                    <a:pt x="2595" y="7305"/>
                  </a:cubicBezTo>
                  <a:cubicBezTo>
                    <a:pt x="2821" y="7613"/>
                    <a:pt x="3129" y="7839"/>
                    <a:pt x="3355" y="8137"/>
                  </a:cubicBezTo>
                  <a:cubicBezTo>
                    <a:pt x="3581" y="8399"/>
                    <a:pt x="3843" y="8662"/>
                    <a:pt x="4105" y="8888"/>
                  </a:cubicBezTo>
                  <a:cubicBezTo>
                    <a:pt x="4366" y="9064"/>
                    <a:pt x="4655" y="9241"/>
                    <a:pt x="4950" y="9241"/>
                  </a:cubicBezTo>
                  <a:cubicBezTo>
                    <a:pt x="5033" y="9241"/>
                    <a:pt x="5116" y="9227"/>
                    <a:pt x="5199" y="9195"/>
                  </a:cubicBezTo>
                  <a:cubicBezTo>
                    <a:pt x="5534" y="9078"/>
                    <a:pt x="5913" y="9005"/>
                    <a:pt x="6175" y="8743"/>
                  </a:cubicBezTo>
                  <a:cubicBezTo>
                    <a:pt x="6248" y="8662"/>
                    <a:pt x="6555" y="8481"/>
                    <a:pt x="6555" y="8363"/>
                  </a:cubicBezTo>
                  <a:cubicBezTo>
                    <a:pt x="6534" y="8298"/>
                    <a:pt x="6470" y="8285"/>
                    <a:pt x="6406" y="8285"/>
                  </a:cubicBezTo>
                  <a:cubicBezTo>
                    <a:pt x="6364" y="8285"/>
                    <a:pt x="6322" y="8291"/>
                    <a:pt x="6293" y="8291"/>
                  </a:cubicBezTo>
                  <a:cubicBezTo>
                    <a:pt x="6139" y="8327"/>
                    <a:pt x="5877" y="8436"/>
                    <a:pt x="5760" y="8517"/>
                  </a:cubicBezTo>
                  <a:lnTo>
                    <a:pt x="6103" y="8173"/>
                  </a:lnTo>
                  <a:cubicBezTo>
                    <a:pt x="6248" y="8065"/>
                    <a:pt x="6402" y="7911"/>
                    <a:pt x="6519" y="7758"/>
                  </a:cubicBezTo>
                  <a:cubicBezTo>
                    <a:pt x="6555" y="7685"/>
                    <a:pt x="6700" y="7532"/>
                    <a:pt x="6700" y="7423"/>
                  </a:cubicBezTo>
                  <a:cubicBezTo>
                    <a:pt x="6700" y="7334"/>
                    <a:pt x="6651" y="7297"/>
                    <a:pt x="6588" y="7297"/>
                  </a:cubicBezTo>
                  <a:cubicBezTo>
                    <a:pt x="6541" y="7297"/>
                    <a:pt x="6487" y="7316"/>
                    <a:pt x="6438" y="7351"/>
                  </a:cubicBezTo>
                  <a:cubicBezTo>
                    <a:pt x="6175" y="7577"/>
                    <a:pt x="5913" y="7758"/>
                    <a:pt x="5651" y="7947"/>
                  </a:cubicBezTo>
                  <a:cubicBezTo>
                    <a:pt x="5841" y="7613"/>
                    <a:pt x="6022" y="7269"/>
                    <a:pt x="6175" y="6935"/>
                  </a:cubicBezTo>
                  <a:cubicBezTo>
                    <a:pt x="6248" y="6781"/>
                    <a:pt x="6329" y="6591"/>
                    <a:pt x="6293" y="6447"/>
                  </a:cubicBezTo>
                  <a:lnTo>
                    <a:pt x="6293" y="6447"/>
                  </a:lnTo>
                  <a:cubicBezTo>
                    <a:pt x="6139" y="6483"/>
                    <a:pt x="5986" y="6591"/>
                    <a:pt x="5877" y="6745"/>
                  </a:cubicBezTo>
                  <a:cubicBezTo>
                    <a:pt x="5796" y="6853"/>
                    <a:pt x="5760" y="6935"/>
                    <a:pt x="5687" y="7043"/>
                  </a:cubicBezTo>
                  <a:cubicBezTo>
                    <a:pt x="5615" y="7233"/>
                    <a:pt x="5497" y="7459"/>
                    <a:pt x="5425" y="7649"/>
                  </a:cubicBezTo>
                  <a:cubicBezTo>
                    <a:pt x="5497" y="7459"/>
                    <a:pt x="5497" y="7197"/>
                    <a:pt x="5497" y="6971"/>
                  </a:cubicBezTo>
                  <a:cubicBezTo>
                    <a:pt x="5497" y="6817"/>
                    <a:pt x="5534" y="6555"/>
                    <a:pt x="5461" y="6401"/>
                  </a:cubicBezTo>
                  <a:cubicBezTo>
                    <a:pt x="5425" y="6401"/>
                    <a:pt x="5389" y="6447"/>
                    <a:pt x="5389" y="6447"/>
                  </a:cubicBezTo>
                  <a:cubicBezTo>
                    <a:pt x="5118" y="6781"/>
                    <a:pt x="5082" y="7269"/>
                    <a:pt x="5009" y="7685"/>
                  </a:cubicBezTo>
                  <a:cubicBezTo>
                    <a:pt x="4819" y="7459"/>
                    <a:pt x="4747" y="7197"/>
                    <a:pt x="4593" y="6935"/>
                  </a:cubicBezTo>
                  <a:cubicBezTo>
                    <a:pt x="4485" y="6673"/>
                    <a:pt x="4367" y="6401"/>
                    <a:pt x="4259" y="6103"/>
                  </a:cubicBezTo>
                  <a:cubicBezTo>
                    <a:pt x="3951" y="5425"/>
                    <a:pt x="3689" y="4675"/>
                    <a:pt x="3427" y="3996"/>
                  </a:cubicBezTo>
                  <a:cubicBezTo>
                    <a:pt x="3237" y="3508"/>
                    <a:pt x="3047" y="3011"/>
                    <a:pt x="2939" y="2523"/>
                  </a:cubicBezTo>
                  <a:cubicBezTo>
                    <a:pt x="2939" y="2487"/>
                    <a:pt x="2903" y="2414"/>
                    <a:pt x="2903" y="2333"/>
                  </a:cubicBezTo>
                  <a:cubicBezTo>
                    <a:pt x="2903" y="2297"/>
                    <a:pt x="2903" y="2261"/>
                    <a:pt x="2975" y="2224"/>
                  </a:cubicBezTo>
                  <a:cubicBezTo>
                    <a:pt x="2857" y="2107"/>
                    <a:pt x="2785" y="2035"/>
                    <a:pt x="2713" y="1962"/>
                  </a:cubicBezTo>
                  <a:cubicBezTo>
                    <a:pt x="2143" y="1320"/>
                    <a:pt x="1619" y="678"/>
                    <a:pt x="1203"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3982675" y="1555125"/>
              <a:ext cx="199600" cy="94125"/>
            </a:xfrm>
            <a:custGeom>
              <a:avLst/>
              <a:gdLst/>
              <a:ahLst/>
              <a:cxnLst/>
              <a:rect l="l" t="t" r="r" b="b"/>
              <a:pathLst>
                <a:path w="7984" h="3765" extrusionOk="0">
                  <a:moveTo>
                    <a:pt x="263" y="0"/>
                  </a:moveTo>
                  <a:cubicBezTo>
                    <a:pt x="109" y="561"/>
                    <a:pt x="0" y="1130"/>
                    <a:pt x="0" y="1691"/>
                  </a:cubicBezTo>
                  <a:cubicBezTo>
                    <a:pt x="452" y="2035"/>
                    <a:pt x="941" y="2333"/>
                    <a:pt x="1429" y="2595"/>
                  </a:cubicBezTo>
                  <a:cubicBezTo>
                    <a:pt x="1953" y="2866"/>
                    <a:pt x="2487" y="3092"/>
                    <a:pt x="3011" y="3318"/>
                  </a:cubicBezTo>
                  <a:cubicBezTo>
                    <a:pt x="3725" y="3617"/>
                    <a:pt x="4557" y="3689"/>
                    <a:pt x="5307" y="3725"/>
                  </a:cubicBezTo>
                  <a:cubicBezTo>
                    <a:pt x="5629" y="3743"/>
                    <a:pt x="5956" y="3764"/>
                    <a:pt x="6279" y="3764"/>
                  </a:cubicBezTo>
                  <a:cubicBezTo>
                    <a:pt x="6792" y="3764"/>
                    <a:pt x="7297" y="3710"/>
                    <a:pt x="7758" y="3499"/>
                  </a:cubicBezTo>
                  <a:cubicBezTo>
                    <a:pt x="7794" y="3499"/>
                    <a:pt x="7830" y="3463"/>
                    <a:pt x="7830" y="3463"/>
                  </a:cubicBezTo>
                  <a:cubicBezTo>
                    <a:pt x="7875" y="3427"/>
                    <a:pt x="7875" y="3391"/>
                    <a:pt x="7875" y="3355"/>
                  </a:cubicBezTo>
                  <a:cubicBezTo>
                    <a:pt x="7911" y="2821"/>
                    <a:pt x="7984" y="2107"/>
                    <a:pt x="7685" y="1655"/>
                  </a:cubicBezTo>
                  <a:cubicBezTo>
                    <a:pt x="7531" y="1429"/>
                    <a:pt x="7269" y="1203"/>
                    <a:pt x="7043" y="1013"/>
                  </a:cubicBezTo>
                  <a:cubicBezTo>
                    <a:pt x="6926" y="904"/>
                    <a:pt x="6817" y="832"/>
                    <a:pt x="6700" y="751"/>
                  </a:cubicBezTo>
                  <a:cubicBezTo>
                    <a:pt x="6438" y="561"/>
                    <a:pt x="6067" y="561"/>
                    <a:pt x="5723" y="525"/>
                  </a:cubicBezTo>
                  <a:cubicBezTo>
                    <a:pt x="5344" y="489"/>
                    <a:pt x="4973" y="452"/>
                    <a:pt x="4593" y="416"/>
                  </a:cubicBezTo>
                  <a:cubicBezTo>
                    <a:pt x="3915" y="335"/>
                    <a:pt x="3201" y="299"/>
                    <a:pt x="2487" y="226"/>
                  </a:cubicBezTo>
                  <a:cubicBezTo>
                    <a:pt x="2179" y="190"/>
                    <a:pt x="1845" y="154"/>
                    <a:pt x="1546" y="109"/>
                  </a:cubicBezTo>
                  <a:cubicBezTo>
                    <a:pt x="1320" y="73"/>
                    <a:pt x="1094" y="73"/>
                    <a:pt x="823" y="36"/>
                  </a:cubicBezTo>
                  <a:cubicBezTo>
                    <a:pt x="733" y="18"/>
                    <a:pt x="640" y="18"/>
                    <a:pt x="546" y="18"/>
                  </a:cubicBezTo>
                  <a:cubicBezTo>
                    <a:pt x="452" y="18"/>
                    <a:pt x="357" y="18"/>
                    <a:pt x="263"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3991950" y="1355700"/>
              <a:ext cx="1150" cy="17725"/>
            </a:xfrm>
            <a:custGeom>
              <a:avLst/>
              <a:gdLst/>
              <a:ahLst/>
              <a:cxnLst/>
              <a:rect l="l" t="t" r="r" b="b"/>
              <a:pathLst>
                <a:path w="46" h="709" extrusionOk="0">
                  <a:moveTo>
                    <a:pt x="45" y="0"/>
                  </a:moveTo>
                  <a:cubicBezTo>
                    <a:pt x="45" y="215"/>
                    <a:pt x="42" y="463"/>
                    <a:pt x="0" y="672"/>
                  </a:cubicBezTo>
                  <a:lnTo>
                    <a:pt x="0" y="708"/>
                  </a:lnTo>
                  <a:cubicBezTo>
                    <a:pt x="42" y="466"/>
                    <a:pt x="45" y="215"/>
                    <a:pt x="45" y="0"/>
                  </a:cubicBezTo>
                  <a:close/>
                </a:path>
              </a:pathLst>
            </a:custGeom>
            <a:solidFill>
              <a:srgbClr val="B2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3991950" y="1354400"/>
              <a:ext cx="45225" cy="23775"/>
            </a:xfrm>
            <a:custGeom>
              <a:avLst/>
              <a:gdLst/>
              <a:ahLst/>
              <a:cxnLst/>
              <a:rect l="l" t="t" r="r" b="b"/>
              <a:pathLst>
                <a:path w="1809" h="951" extrusionOk="0">
                  <a:moveTo>
                    <a:pt x="45" y="1"/>
                  </a:moveTo>
                  <a:cubicBezTo>
                    <a:pt x="45" y="227"/>
                    <a:pt x="45" y="498"/>
                    <a:pt x="0" y="760"/>
                  </a:cubicBezTo>
                  <a:cubicBezTo>
                    <a:pt x="118" y="760"/>
                    <a:pt x="190" y="760"/>
                    <a:pt x="271" y="797"/>
                  </a:cubicBezTo>
                  <a:cubicBezTo>
                    <a:pt x="759" y="869"/>
                    <a:pt x="1284" y="950"/>
                    <a:pt x="1808" y="950"/>
                  </a:cubicBezTo>
                  <a:cubicBezTo>
                    <a:pt x="1808" y="679"/>
                    <a:pt x="1808" y="417"/>
                    <a:pt x="1772" y="118"/>
                  </a:cubicBezTo>
                  <a:cubicBezTo>
                    <a:pt x="1664" y="155"/>
                    <a:pt x="1582" y="155"/>
                    <a:pt x="1474" y="155"/>
                  </a:cubicBezTo>
                  <a:cubicBezTo>
                    <a:pt x="1022" y="155"/>
                    <a:pt x="606" y="118"/>
                    <a:pt x="154"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3927075" y="1175625"/>
              <a:ext cx="188300" cy="182375"/>
            </a:xfrm>
            <a:custGeom>
              <a:avLst/>
              <a:gdLst/>
              <a:ahLst/>
              <a:cxnLst/>
              <a:rect l="l" t="t" r="r" b="b"/>
              <a:pathLst>
                <a:path w="7532" h="7295" extrusionOk="0">
                  <a:moveTo>
                    <a:pt x="4033" y="1"/>
                  </a:moveTo>
                  <a:cubicBezTo>
                    <a:pt x="2821" y="37"/>
                    <a:pt x="1130" y="335"/>
                    <a:pt x="525" y="1547"/>
                  </a:cubicBezTo>
                  <a:cubicBezTo>
                    <a:pt x="0" y="2595"/>
                    <a:pt x="109" y="3915"/>
                    <a:pt x="380" y="5009"/>
                  </a:cubicBezTo>
                  <a:cubicBezTo>
                    <a:pt x="525" y="5497"/>
                    <a:pt x="678" y="6139"/>
                    <a:pt x="1094" y="6474"/>
                  </a:cubicBezTo>
                  <a:cubicBezTo>
                    <a:pt x="1546" y="6890"/>
                    <a:pt x="2188" y="7080"/>
                    <a:pt x="2749" y="7152"/>
                  </a:cubicBezTo>
                  <a:cubicBezTo>
                    <a:pt x="3183" y="7247"/>
                    <a:pt x="3626" y="7294"/>
                    <a:pt x="4069" y="7294"/>
                  </a:cubicBezTo>
                  <a:cubicBezTo>
                    <a:pt x="4512" y="7294"/>
                    <a:pt x="4955" y="7247"/>
                    <a:pt x="5389" y="7152"/>
                  </a:cubicBezTo>
                  <a:cubicBezTo>
                    <a:pt x="6401" y="6926"/>
                    <a:pt x="7007" y="6438"/>
                    <a:pt x="7387" y="5461"/>
                  </a:cubicBezTo>
                  <a:cubicBezTo>
                    <a:pt x="7531" y="5009"/>
                    <a:pt x="7342" y="4593"/>
                    <a:pt x="7342" y="4177"/>
                  </a:cubicBezTo>
                  <a:cubicBezTo>
                    <a:pt x="7305" y="3689"/>
                    <a:pt x="7305" y="3201"/>
                    <a:pt x="7269" y="2749"/>
                  </a:cubicBezTo>
                  <a:cubicBezTo>
                    <a:pt x="7269" y="2595"/>
                    <a:pt x="7233" y="2487"/>
                    <a:pt x="7233" y="2333"/>
                  </a:cubicBezTo>
                  <a:cubicBezTo>
                    <a:pt x="7116" y="1619"/>
                    <a:pt x="6853" y="823"/>
                    <a:pt x="6175" y="371"/>
                  </a:cubicBezTo>
                  <a:cubicBezTo>
                    <a:pt x="5579" y="1"/>
                    <a:pt x="4747" y="1"/>
                    <a:pt x="403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4033525" y="1282550"/>
              <a:ext cx="34825" cy="26825"/>
            </a:xfrm>
            <a:custGeom>
              <a:avLst/>
              <a:gdLst/>
              <a:ahLst/>
              <a:cxnLst/>
              <a:rect l="l" t="t" r="r" b="b"/>
              <a:pathLst>
                <a:path w="1393" h="1073" extrusionOk="0">
                  <a:moveTo>
                    <a:pt x="837" y="0"/>
                  </a:moveTo>
                  <a:cubicBezTo>
                    <a:pt x="545" y="0"/>
                    <a:pt x="253" y="71"/>
                    <a:pt x="1" y="208"/>
                  </a:cubicBezTo>
                  <a:cubicBezTo>
                    <a:pt x="1" y="352"/>
                    <a:pt x="73" y="470"/>
                    <a:pt x="109" y="615"/>
                  </a:cubicBezTo>
                  <a:cubicBezTo>
                    <a:pt x="190" y="732"/>
                    <a:pt x="263" y="886"/>
                    <a:pt x="416" y="958"/>
                  </a:cubicBezTo>
                  <a:cubicBezTo>
                    <a:pt x="487" y="1028"/>
                    <a:pt x="576" y="1072"/>
                    <a:pt x="669" y="1072"/>
                  </a:cubicBezTo>
                  <a:cubicBezTo>
                    <a:pt x="720" y="1072"/>
                    <a:pt x="772" y="1059"/>
                    <a:pt x="823" y="1031"/>
                  </a:cubicBezTo>
                  <a:cubicBezTo>
                    <a:pt x="1013" y="994"/>
                    <a:pt x="1167" y="805"/>
                    <a:pt x="1239" y="579"/>
                  </a:cubicBezTo>
                  <a:cubicBezTo>
                    <a:pt x="1275" y="542"/>
                    <a:pt x="1357" y="244"/>
                    <a:pt x="1393" y="90"/>
                  </a:cubicBezTo>
                  <a:cubicBezTo>
                    <a:pt x="1215" y="30"/>
                    <a:pt x="1026" y="0"/>
                    <a:pt x="837" y="0"/>
                  </a:cubicBezTo>
                  <a:close/>
                </a:path>
              </a:pathLst>
            </a:custGeom>
            <a:solidFill>
              <a:srgbClr val="8745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4010025" y="1254725"/>
              <a:ext cx="6575" cy="19700"/>
            </a:xfrm>
            <a:custGeom>
              <a:avLst/>
              <a:gdLst/>
              <a:ahLst/>
              <a:cxnLst/>
              <a:rect l="l" t="t" r="r" b="b"/>
              <a:pathLst>
                <a:path w="263" h="788" extrusionOk="0">
                  <a:moveTo>
                    <a:pt x="109" y="1"/>
                  </a:moveTo>
                  <a:cubicBezTo>
                    <a:pt x="36" y="1"/>
                    <a:pt x="0" y="191"/>
                    <a:pt x="0" y="417"/>
                  </a:cubicBezTo>
                  <a:cubicBezTo>
                    <a:pt x="36" y="598"/>
                    <a:pt x="109" y="787"/>
                    <a:pt x="181" y="787"/>
                  </a:cubicBezTo>
                  <a:cubicBezTo>
                    <a:pt x="262" y="751"/>
                    <a:pt x="262" y="598"/>
                    <a:pt x="262" y="372"/>
                  </a:cubicBezTo>
                  <a:cubicBezTo>
                    <a:pt x="262" y="146"/>
                    <a:pt x="181" y="1"/>
                    <a:pt x="109"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4076700" y="1249975"/>
              <a:ext cx="7700" cy="21725"/>
            </a:xfrm>
            <a:custGeom>
              <a:avLst/>
              <a:gdLst/>
              <a:ahLst/>
              <a:cxnLst/>
              <a:rect l="l" t="t" r="r" b="b"/>
              <a:pathLst>
                <a:path w="308" h="869" extrusionOk="0">
                  <a:moveTo>
                    <a:pt x="118" y="1"/>
                  </a:moveTo>
                  <a:cubicBezTo>
                    <a:pt x="46" y="1"/>
                    <a:pt x="0" y="191"/>
                    <a:pt x="0" y="453"/>
                  </a:cubicBezTo>
                  <a:cubicBezTo>
                    <a:pt x="46" y="679"/>
                    <a:pt x="118" y="869"/>
                    <a:pt x="190" y="869"/>
                  </a:cubicBezTo>
                  <a:cubicBezTo>
                    <a:pt x="272" y="833"/>
                    <a:pt x="308" y="643"/>
                    <a:pt x="272" y="417"/>
                  </a:cubicBezTo>
                  <a:cubicBezTo>
                    <a:pt x="226" y="191"/>
                    <a:pt x="154" y="1"/>
                    <a:pt x="118"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4042800" y="1255650"/>
              <a:ext cx="18100" cy="20100"/>
            </a:xfrm>
            <a:custGeom>
              <a:avLst/>
              <a:gdLst/>
              <a:ahLst/>
              <a:cxnLst/>
              <a:rect l="l" t="t" r="r" b="b"/>
              <a:pathLst>
                <a:path w="724" h="804" extrusionOk="0">
                  <a:moveTo>
                    <a:pt x="190" y="0"/>
                  </a:moveTo>
                  <a:cubicBezTo>
                    <a:pt x="45" y="36"/>
                    <a:pt x="0" y="109"/>
                    <a:pt x="0" y="109"/>
                  </a:cubicBezTo>
                  <a:lnTo>
                    <a:pt x="190" y="109"/>
                  </a:lnTo>
                  <a:cubicBezTo>
                    <a:pt x="308" y="109"/>
                    <a:pt x="416" y="154"/>
                    <a:pt x="534" y="262"/>
                  </a:cubicBezTo>
                  <a:cubicBezTo>
                    <a:pt x="606" y="416"/>
                    <a:pt x="570" y="561"/>
                    <a:pt x="534" y="642"/>
                  </a:cubicBezTo>
                  <a:cubicBezTo>
                    <a:pt x="497" y="750"/>
                    <a:pt x="452" y="787"/>
                    <a:pt x="452" y="787"/>
                  </a:cubicBezTo>
                  <a:cubicBezTo>
                    <a:pt x="452" y="798"/>
                    <a:pt x="458" y="804"/>
                    <a:pt x="467" y="804"/>
                  </a:cubicBezTo>
                  <a:cubicBezTo>
                    <a:pt x="494" y="804"/>
                    <a:pt x="552" y="758"/>
                    <a:pt x="606" y="678"/>
                  </a:cubicBezTo>
                  <a:cubicBezTo>
                    <a:pt x="678" y="606"/>
                    <a:pt x="724" y="380"/>
                    <a:pt x="606" y="190"/>
                  </a:cubicBezTo>
                  <a:cubicBezTo>
                    <a:pt x="497" y="36"/>
                    <a:pt x="308" y="0"/>
                    <a:pt x="19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4040075" y="1268750"/>
              <a:ext cx="6575" cy="6025"/>
            </a:xfrm>
            <a:custGeom>
              <a:avLst/>
              <a:gdLst/>
              <a:ahLst/>
              <a:cxnLst/>
              <a:rect l="l" t="t" r="r" b="b"/>
              <a:pathLst>
                <a:path w="263" h="241" extrusionOk="0">
                  <a:moveTo>
                    <a:pt x="1" y="0"/>
                  </a:moveTo>
                  <a:cubicBezTo>
                    <a:pt x="1" y="0"/>
                    <a:pt x="1" y="118"/>
                    <a:pt x="73" y="154"/>
                  </a:cubicBezTo>
                  <a:cubicBezTo>
                    <a:pt x="133" y="207"/>
                    <a:pt x="187" y="241"/>
                    <a:pt x="212" y="241"/>
                  </a:cubicBezTo>
                  <a:cubicBezTo>
                    <a:pt x="222" y="241"/>
                    <a:pt x="227" y="236"/>
                    <a:pt x="227" y="226"/>
                  </a:cubicBezTo>
                  <a:cubicBezTo>
                    <a:pt x="263" y="190"/>
                    <a:pt x="191" y="118"/>
                    <a:pt x="154" y="82"/>
                  </a:cubicBezTo>
                  <a:cubicBezTo>
                    <a:pt x="109" y="37"/>
                    <a:pt x="37" y="0"/>
                    <a:pt x="1"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3988325" y="1224100"/>
              <a:ext cx="33025" cy="18550"/>
            </a:xfrm>
            <a:custGeom>
              <a:avLst/>
              <a:gdLst/>
              <a:ahLst/>
              <a:cxnLst/>
              <a:rect l="l" t="t" r="r" b="b"/>
              <a:pathLst>
                <a:path w="1321" h="742" extrusionOk="0">
                  <a:moveTo>
                    <a:pt x="969" y="1"/>
                  </a:moveTo>
                  <a:cubicBezTo>
                    <a:pt x="832" y="1"/>
                    <a:pt x="668" y="43"/>
                    <a:pt x="525" y="132"/>
                  </a:cubicBezTo>
                  <a:cubicBezTo>
                    <a:pt x="335" y="204"/>
                    <a:pt x="190" y="358"/>
                    <a:pt x="109" y="466"/>
                  </a:cubicBezTo>
                  <a:cubicBezTo>
                    <a:pt x="37" y="620"/>
                    <a:pt x="0" y="692"/>
                    <a:pt x="37" y="738"/>
                  </a:cubicBezTo>
                  <a:cubicBezTo>
                    <a:pt x="41" y="740"/>
                    <a:pt x="46" y="741"/>
                    <a:pt x="52" y="741"/>
                  </a:cubicBezTo>
                  <a:cubicBezTo>
                    <a:pt x="134" y="741"/>
                    <a:pt x="320" y="502"/>
                    <a:pt x="642" y="358"/>
                  </a:cubicBezTo>
                  <a:cubicBezTo>
                    <a:pt x="977" y="168"/>
                    <a:pt x="1275" y="168"/>
                    <a:pt x="1320" y="96"/>
                  </a:cubicBezTo>
                  <a:cubicBezTo>
                    <a:pt x="1320" y="60"/>
                    <a:pt x="1203" y="14"/>
                    <a:pt x="1094" y="14"/>
                  </a:cubicBezTo>
                  <a:cubicBezTo>
                    <a:pt x="1056" y="5"/>
                    <a:pt x="1014" y="1"/>
                    <a:pt x="969"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4063600" y="1217300"/>
              <a:ext cx="30075" cy="14850"/>
            </a:xfrm>
            <a:custGeom>
              <a:avLst/>
              <a:gdLst/>
              <a:ahLst/>
              <a:cxnLst/>
              <a:rect l="l" t="t" r="r" b="b"/>
              <a:pathLst>
                <a:path w="1203" h="594" extrusionOk="0">
                  <a:moveTo>
                    <a:pt x="394" y="0"/>
                  </a:moveTo>
                  <a:cubicBezTo>
                    <a:pt x="322" y="0"/>
                    <a:pt x="254" y="9"/>
                    <a:pt x="190" y="24"/>
                  </a:cubicBezTo>
                  <a:cubicBezTo>
                    <a:pt x="72" y="60"/>
                    <a:pt x="0" y="106"/>
                    <a:pt x="0" y="142"/>
                  </a:cubicBezTo>
                  <a:cubicBezTo>
                    <a:pt x="36" y="214"/>
                    <a:pt x="298" y="178"/>
                    <a:pt x="606" y="286"/>
                  </a:cubicBezTo>
                  <a:cubicBezTo>
                    <a:pt x="940" y="404"/>
                    <a:pt x="1094" y="594"/>
                    <a:pt x="1166" y="594"/>
                  </a:cubicBezTo>
                  <a:cubicBezTo>
                    <a:pt x="1202" y="558"/>
                    <a:pt x="1166" y="476"/>
                    <a:pt x="1130" y="368"/>
                  </a:cubicBezTo>
                  <a:cubicBezTo>
                    <a:pt x="1058" y="250"/>
                    <a:pt x="904" y="142"/>
                    <a:pt x="714" y="60"/>
                  </a:cubicBezTo>
                  <a:cubicBezTo>
                    <a:pt x="603" y="18"/>
                    <a:pt x="495" y="0"/>
                    <a:pt x="394"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4037150" y="1294300"/>
              <a:ext cx="27375" cy="15075"/>
            </a:xfrm>
            <a:custGeom>
              <a:avLst/>
              <a:gdLst/>
              <a:ahLst/>
              <a:cxnLst/>
              <a:rect l="l" t="t" r="r" b="b"/>
              <a:pathLst>
                <a:path w="1095" h="603" extrusionOk="0">
                  <a:moveTo>
                    <a:pt x="416" y="0"/>
                  </a:moveTo>
                  <a:cubicBezTo>
                    <a:pt x="308" y="36"/>
                    <a:pt x="226" y="72"/>
                    <a:pt x="154" y="109"/>
                  </a:cubicBezTo>
                  <a:cubicBezTo>
                    <a:pt x="118" y="109"/>
                    <a:pt x="45" y="145"/>
                    <a:pt x="0" y="190"/>
                  </a:cubicBezTo>
                  <a:cubicBezTo>
                    <a:pt x="45" y="298"/>
                    <a:pt x="154" y="416"/>
                    <a:pt x="271" y="488"/>
                  </a:cubicBezTo>
                  <a:cubicBezTo>
                    <a:pt x="342" y="558"/>
                    <a:pt x="431" y="602"/>
                    <a:pt x="524" y="602"/>
                  </a:cubicBezTo>
                  <a:cubicBezTo>
                    <a:pt x="575" y="602"/>
                    <a:pt x="627" y="589"/>
                    <a:pt x="678" y="561"/>
                  </a:cubicBezTo>
                  <a:cubicBezTo>
                    <a:pt x="868" y="524"/>
                    <a:pt x="986" y="371"/>
                    <a:pt x="1094" y="190"/>
                  </a:cubicBezTo>
                  <a:cubicBezTo>
                    <a:pt x="986" y="145"/>
                    <a:pt x="904" y="72"/>
                    <a:pt x="832" y="72"/>
                  </a:cubicBezTo>
                  <a:cubicBezTo>
                    <a:pt x="678" y="0"/>
                    <a:pt x="534" y="0"/>
                    <a:pt x="416" y="0"/>
                  </a:cubicBezTo>
                  <a:close/>
                </a:path>
              </a:pathLst>
            </a:custGeom>
            <a:solidFill>
              <a:srgbClr val="D143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3920525" y="1157775"/>
              <a:ext cx="148750" cy="135625"/>
            </a:xfrm>
            <a:custGeom>
              <a:avLst/>
              <a:gdLst/>
              <a:ahLst/>
              <a:cxnLst/>
              <a:rect l="l" t="t" r="r" b="b"/>
              <a:pathLst>
                <a:path w="5950" h="5425" extrusionOk="0">
                  <a:moveTo>
                    <a:pt x="4521" y="0"/>
                  </a:moveTo>
                  <a:cubicBezTo>
                    <a:pt x="3879" y="0"/>
                    <a:pt x="3237" y="0"/>
                    <a:pt x="2595" y="145"/>
                  </a:cubicBezTo>
                  <a:cubicBezTo>
                    <a:pt x="1953" y="335"/>
                    <a:pt x="1392" y="633"/>
                    <a:pt x="976" y="1130"/>
                  </a:cubicBezTo>
                  <a:cubicBezTo>
                    <a:pt x="678" y="1465"/>
                    <a:pt x="524" y="1845"/>
                    <a:pt x="335" y="2261"/>
                  </a:cubicBezTo>
                  <a:cubicBezTo>
                    <a:pt x="145" y="2749"/>
                    <a:pt x="0" y="3309"/>
                    <a:pt x="0" y="3843"/>
                  </a:cubicBezTo>
                  <a:cubicBezTo>
                    <a:pt x="0" y="4367"/>
                    <a:pt x="190" y="4928"/>
                    <a:pt x="561" y="5343"/>
                  </a:cubicBezTo>
                  <a:lnTo>
                    <a:pt x="524" y="5425"/>
                  </a:lnTo>
                  <a:cubicBezTo>
                    <a:pt x="823" y="5380"/>
                    <a:pt x="1130" y="5199"/>
                    <a:pt x="1320" y="4973"/>
                  </a:cubicBezTo>
                  <a:cubicBezTo>
                    <a:pt x="1917" y="4250"/>
                    <a:pt x="2107" y="3237"/>
                    <a:pt x="1772" y="2369"/>
                  </a:cubicBezTo>
                  <a:lnTo>
                    <a:pt x="1772" y="2369"/>
                  </a:lnTo>
                  <a:cubicBezTo>
                    <a:pt x="1971" y="2408"/>
                    <a:pt x="2167" y="2425"/>
                    <a:pt x="2362" y="2425"/>
                  </a:cubicBezTo>
                  <a:cubicBezTo>
                    <a:pt x="2752" y="2425"/>
                    <a:pt x="3137" y="2357"/>
                    <a:pt x="3535" y="2261"/>
                  </a:cubicBezTo>
                  <a:cubicBezTo>
                    <a:pt x="4032" y="2143"/>
                    <a:pt x="4557" y="1953"/>
                    <a:pt x="5009" y="1691"/>
                  </a:cubicBezTo>
                  <a:cubicBezTo>
                    <a:pt x="5425" y="1393"/>
                    <a:pt x="5795" y="977"/>
                    <a:pt x="5949" y="488"/>
                  </a:cubicBezTo>
                  <a:lnTo>
                    <a:pt x="5949" y="371"/>
                  </a:lnTo>
                  <a:cubicBezTo>
                    <a:pt x="5949" y="335"/>
                    <a:pt x="5913" y="299"/>
                    <a:pt x="5877" y="299"/>
                  </a:cubicBezTo>
                  <a:cubicBezTo>
                    <a:pt x="5461" y="36"/>
                    <a:pt x="4973" y="0"/>
                    <a:pt x="4521"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3901525" y="1270300"/>
              <a:ext cx="53825" cy="58850"/>
            </a:xfrm>
            <a:custGeom>
              <a:avLst/>
              <a:gdLst/>
              <a:ahLst/>
              <a:cxnLst/>
              <a:rect l="l" t="t" r="r" b="b"/>
              <a:pathLst>
                <a:path w="2153" h="2354" extrusionOk="0">
                  <a:moveTo>
                    <a:pt x="980" y="0"/>
                  </a:moveTo>
                  <a:cubicBezTo>
                    <a:pt x="638" y="0"/>
                    <a:pt x="291" y="163"/>
                    <a:pt x="154" y="508"/>
                  </a:cubicBezTo>
                  <a:cubicBezTo>
                    <a:pt x="1" y="842"/>
                    <a:pt x="82" y="1222"/>
                    <a:pt x="227" y="1521"/>
                  </a:cubicBezTo>
                  <a:cubicBezTo>
                    <a:pt x="467" y="2050"/>
                    <a:pt x="999" y="2353"/>
                    <a:pt x="1543" y="2353"/>
                  </a:cubicBezTo>
                  <a:cubicBezTo>
                    <a:pt x="1696" y="2353"/>
                    <a:pt x="1850" y="2330"/>
                    <a:pt x="1999" y="2280"/>
                  </a:cubicBezTo>
                  <a:lnTo>
                    <a:pt x="2152" y="1828"/>
                  </a:lnTo>
                  <a:cubicBezTo>
                    <a:pt x="2035" y="1828"/>
                    <a:pt x="1963" y="1828"/>
                    <a:pt x="1854" y="1783"/>
                  </a:cubicBezTo>
                  <a:cubicBezTo>
                    <a:pt x="1999" y="1602"/>
                    <a:pt x="1999" y="1186"/>
                    <a:pt x="1999" y="960"/>
                  </a:cubicBezTo>
                  <a:cubicBezTo>
                    <a:pt x="1999" y="653"/>
                    <a:pt x="1854" y="354"/>
                    <a:pt x="1583" y="201"/>
                  </a:cubicBezTo>
                  <a:cubicBezTo>
                    <a:pt x="1423" y="69"/>
                    <a:pt x="1202" y="0"/>
                    <a:pt x="980"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3906275" y="1284800"/>
              <a:ext cx="41625" cy="35725"/>
            </a:xfrm>
            <a:custGeom>
              <a:avLst/>
              <a:gdLst/>
              <a:ahLst/>
              <a:cxnLst/>
              <a:rect l="l" t="t" r="r" b="b"/>
              <a:pathLst>
                <a:path w="1665" h="1429" extrusionOk="0">
                  <a:moveTo>
                    <a:pt x="380" y="0"/>
                  </a:moveTo>
                  <a:cubicBezTo>
                    <a:pt x="308" y="0"/>
                    <a:pt x="263" y="0"/>
                    <a:pt x="190" y="73"/>
                  </a:cubicBezTo>
                  <a:cubicBezTo>
                    <a:pt x="0" y="299"/>
                    <a:pt x="344" y="832"/>
                    <a:pt x="489" y="1022"/>
                  </a:cubicBezTo>
                  <a:cubicBezTo>
                    <a:pt x="679" y="1248"/>
                    <a:pt x="986" y="1429"/>
                    <a:pt x="1284" y="1429"/>
                  </a:cubicBezTo>
                  <a:lnTo>
                    <a:pt x="1320" y="1429"/>
                  </a:lnTo>
                  <a:cubicBezTo>
                    <a:pt x="1664" y="1429"/>
                    <a:pt x="1619" y="1167"/>
                    <a:pt x="1474" y="904"/>
                  </a:cubicBezTo>
                  <a:cubicBezTo>
                    <a:pt x="1438" y="832"/>
                    <a:pt x="1357" y="796"/>
                    <a:pt x="1320" y="715"/>
                  </a:cubicBezTo>
                  <a:cubicBezTo>
                    <a:pt x="1248" y="525"/>
                    <a:pt x="1094" y="344"/>
                    <a:pt x="905" y="226"/>
                  </a:cubicBezTo>
                  <a:cubicBezTo>
                    <a:pt x="796" y="154"/>
                    <a:pt x="570" y="0"/>
                    <a:pt x="380"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3916675" y="1285025"/>
              <a:ext cx="29175" cy="35500"/>
            </a:xfrm>
            <a:custGeom>
              <a:avLst/>
              <a:gdLst/>
              <a:ahLst/>
              <a:cxnLst/>
              <a:rect l="l" t="t" r="r" b="b"/>
              <a:pathLst>
                <a:path w="1167" h="1420" extrusionOk="0">
                  <a:moveTo>
                    <a:pt x="82" y="0"/>
                  </a:moveTo>
                  <a:cubicBezTo>
                    <a:pt x="30" y="0"/>
                    <a:pt x="0" y="9"/>
                    <a:pt x="0" y="27"/>
                  </a:cubicBezTo>
                  <a:cubicBezTo>
                    <a:pt x="0" y="27"/>
                    <a:pt x="118" y="64"/>
                    <a:pt x="263" y="145"/>
                  </a:cubicBezTo>
                  <a:cubicBezTo>
                    <a:pt x="416" y="181"/>
                    <a:pt x="606" y="335"/>
                    <a:pt x="751" y="561"/>
                  </a:cubicBezTo>
                  <a:cubicBezTo>
                    <a:pt x="904" y="742"/>
                    <a:pt x="977" y="968"/>
                    <a:pt x="1058" y="1158"/>
                  </a:cubicBezTo>
                  <a:cubicBezTo>
                    <a:pt x="1094" y="1311"/>
                    <a:pt x="1094" y="1420"/>
                    <a:pt x="1130" y="1420"/>
                  </a:cubicBezTo>
                  <a:cubicBezTo>
                    <a:pt x="1130" y="1420"/>
                    <a:pt x="1167" y="1311"/>
                    <a:pt x="1130" y="1121"/>
                  </a:cubicBezTo>
                  <a:cubicBezTo>
                    <a:pt x="1094" y="968"/>
                    <a:pt x="1022" y="706"/>
                    <a:pt x="868" y="480"/>
                  </a:cubicBezTo>
                  <a:cubicBezTo>
                    <a:pt x="678" y="253"/>
                    <a:pt x="452" y="109"/>
                    <a:pt x="299" y="27"/>
                  </a:cubicBezTo>
                  <a:cubicBezTo>
                    <a:pt x="208" y="9"/>
                    <a:pt x="134" y="0"/>
                    <a:pt x="82"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3927075" y="1290450"/>
              <a:ext cx="15150" cy="23300"/>
            </a:xfrm>
            <a:custGeom>
              <a:avLst/>
              <a:gdLst/>
              <a:ahLst/>
              <a:cxnLst/>
              <a:rect l="l" t="t" r="r" b="b"/>
              <a:pathLst>
                <a:path w="606" h="932" extrusionOk="0">
                  <a:moveTo>
                    <a:pt x="73" y="0"/>
                  </a:moveTo>
                  <a:cubicBezTo>
                    <a:pt x="73" y="0"/>
                    <a:pt x="36" y="73"/>
                    <a:pt x="0" y="190"/>
                  </a:cubicBezTo>
                  <a:cubicBezTo>
                    <a:pt x="0" y="299"/>
                    <a:pt x="0" y="452"/>
                    <a:pt x="73" y="606"/>
                  </a:cubicBezTo>
                  <a:cubicBezTo>
                    <a:pt x="190" y="751"/>
                    <a:pt x="299" y="868"/>
                    <a:pt x="416" y="904"/>
                  </a:cubicBezTo>
                  <a:cubicBezTo>
                    <a:pt x="470" y="923"/>
                    <a:pt x="507" y="932"/>
                    <a:pt x="535" y="932"/>
                  </a:cubicBezTo>
                  <a:cubicBezTo>
                    <a:pt x="563" y="932"/>
                    <a:pt x="583" y="923"/>
                    <a:pt x="606" y="904"/>
                  </a:cubicBezTo>
                  <a:cubicBezTo>
                    <a:pt x="606" y="904"/>
                    <a:pt x="335" y="796"/>
                    <a:pt x="190" y="525"/>
                  </a:cubicBezTo>
                  <a:cubicBezTo>
                    <a:pt x="36" y="299"/>
                    <a:pt x="109" y="36"/>
                    <a:pt x="73"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4036250" y="1258350"/>
              <a:ext cx="21700" cy="20825"/>
            </a:xfrm>
            <a:custGeom>
              <a:avLst/>
              <a:gdLst/>
              <a:ahLst/>
              <a:cxnLst/>
              <a:rect l="l" t="t" r="r" b="b"/>
              <a:pathLst>
                <a:path w="868" h="833" extrusionOk="0">
                  <a:moveTo>
                    <a:pt x="226" y="606"/>
                  </a:moveTo>
                  <a:cubicBezTo>
                    <a:pt x="230" y="610"/>
                    <a:pt x="234" y="613"/>
                    <a:pt x="238" y="616"/>
                  </a:cubicBezTo>
                  <a:lnTo>
                    <a:pt x="238" y="616"/>
                  </a:lnTo>
                  <a:cubicBezTo>
                    <a:pt x="234" y="613"/>
                    <a:pt x="230" y="610"/>
                    <a:pt x="226" y="606"/>
                  </a:cubicBezTo>
                  <a:close/>
                  <a:moveTo>
                    <a:pt x="262" y="1"/>
                  </a:moveTo>
                  <a:cubicBezTo>
                    <a:pt x="0" y="82"/>
                    <a:pt x="36" y="308"/>
                    <a:pt x="154" y="498"/>
                  </a:cubicBezTo>
                  <a:lnTo>
                    <a:pt x="154" y="416"/>
                  </a:lnTo>
                  <a:lnTo>
                    <a:pt x="190" y="416"/>
                  </a:lnTo>
                  <a:cubicBezTo>
                    <a:pt x="226" y="416"/>
                    <a:pt x="262" y="453"/>
                    <a:pt x="307" y="498"/>
                  </a:cubicBezTo>
                  <a:cubicBezTo>
                    <a:pt x="344" y="534"/>
                    <a:pt x="416" y="606"/>
                    <a:pt x="380" y="642"/>
                  </a:cubicBezTo>
                  <a:lnTo>
                    <a:pt x="344" y="642"/>
                  </a:lnTo>
                  <a:cubicBezTo>
                    <a:pt x="311" y="642"/>
                    <a:pt x="272" y="642"/>
                    <a:pt x="238" y="616"/>
                  </a:cubicBezTo>
                  <a:lnTo>
                    <a:pt x="238" y="616"/>
                  </a:lnTo>
                  <a:cubicBezTo>
                    <a:pt x="314" y="683"/>
                    <a:pt x="382" y="726"/>
                    <a:pt x="416" y="760"/>
                  </a:cubicBezTo>
                  <a:cubicBezTo>
                    <a:pt x="488" y="796"/>
                    <a:pt x="533" y="832"/>
                    <a:pt x="606" y="832"/>
                  </a:cubicBezTo>
                  <a:lnTo>
                    <a:pt x="642" y="832"/>
                  </a:lnTo>
                  <a:cubicBezTo>
                    <a:pt x="714" y="796"/>
                    <a:pt x="759" y="760"/>
                    <a:pt x="796" y="679"/>
                  </a:cubicBezTo>
                  <a:lnTo>
                    <a:pt x="714" y="679"/>
                  </a:lnTo>
                  <a:cubicBezTo>
                    <a:pt x="714" y="679"/>
                    <a:pt x="759" y="642"/>
                    <a:pt x="796" y="534"/>
                  </a:cubicBezTo>
                  <a:cubicBezTo>
                    <a:pt x="832" y="453"/>
                    <a:pt x="868" y="308"/>
                    <a:pt x="796" y="154"/>
                  </a:cubicBezTo>
                  <a:cubicBezTo>
                    <a:pt x="678" y="46"/>
                    <a:pt x="570" y="1"/>
                    <a:pt x="452"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4042800" y="1257450"/>
              <a:ext cx="15150" cy="17875"/>
            </a:xfrm>
            <a:custGeom>
              <a:avLst/>
              <a:gdLst/>
              <a:ahLst/>
              <a:cxnLst/>
              <a:rect l="l" t="t" r="r" b="b"/>
              <a:pathLst>
                <a:path w="606" h="715" extrusionOk="0">
                  <a:moveTo>
                    <a:pt x="82" y="0"/>
                  </a:moveTo>
                  <a:cubicBezTo>
                    <a:pt x="45" y="0"/>
                    <a:pt x="45" y="37"/>
                    <a:pt x="0" y="37"/>
                  </a:cubicBezTo>
                  <a:lnTo>
                    <a:pt x="190" y="37"/>
                  </a:lnTo>
                  <a:cubicBezTo>
                    <a:pt x="299" y="37"/>
                    <a:pt x="399" y="75"/>
                    <a:pt x="507" y="166"/>
                  </a:cubicBezTo>
                  <a:lnTo>
                    <a:pt x="507" y="166"/>
                  </a:lnTo>
                  <a:cubicBezTo>
                    <a:pt x="427" y="61"/>
                    <a:pt x="291" y="0"/>
                    <a:pt x="154" y="0"/>
                  </a:cubicBezTo>
                  <a:close/>
                  <a:moveTo>
                    <a:pt x="507" y="166"/>
                  </a:moveTo>
                  <a:cubicBezTo>
                    <a:pt x="538" y="207"/>
                    <a:pt x="560" y="255"/>
                    <a:pt x="570" y="308"/>
                  </a:cubicBezTo>
                  <a:cubicBezTo>
                    <a:pt x="570" y="308"/>
                    <a:pt x="570" y="308"/>
                    <a:pt x="570" y="308"/>
                  </a:cubicBezTo>
                  <a:lnTo>
                    <a:pt x="570" y="308"/>
                  </a:lnTo>
                  <a:cubicBezTo>
                    <a:pt x="564" y="270"/>
                    <a:pt x="553" y="230"/>
                    <a:pt x="534" y="190"/>
                  </a:cubicBezTo>
                  <a:cubicBezTo>
                    <a:pt x="525" y="182"/>
                    <a:pt x="516" y="174"/>
                    <a:pt x="507" y="166"/>
                  </a:cubicBezTo>
                  <a:close/>
                  <a:moveTo>
                    <a:pt x="570" y="308"/>
                  </a:moveTo>
                  <a:cubicBezTo>
                    <a:pt x="587" y="415"/>
                    <a:pt x="560" y="510"/>
                    <a:pt x="534" y="570"/>
                  </a:cubicBezTo>
                  <a:cubicBezTo>
                    <a:pt x="497" y="678"/>
                    <a:pt x="452" y="715"/>
                    <a:pt x="452" y="715"/>
                  </a:cubicBezTo>
                  <a:lnTo>
                    <a:pt x="534" y="715"/>
                  </a:lnTo>
                  <a:cubicBezTo>
                    <a:pt x="534" y="642"/>
                    <a:pt x="570" y="606"/>
                    <a:pt x="570" y="534"/>
                  </a:cubicBezTo>
                  <a:cubicBezTo>
                    <a:pt x="606" y="453"/>
                    <a:pt x="606" y="344"/>
                    <a:pt x="570" y="30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4040075" y="1268750"/>
              <a:ext cx="6575" cy="5675"/>
            </a:xfrm>
            <a:custGeom>
              <a:avLst/>
              <a:gdLst/>
              <a:ahLst/>
              <a:cxnLst/>
              <a:rect l="l" t="t" r="r" b="b"/>
              <a:pathLst>
                <a:path w="263" h="227" extrusionOk="0">
                  <a:moveTo>
                    <a:pt x="1" y="0"/>
                  </a:moveTo>
                  <a:lnTo>
                    <a:pt x="1" y="82"/>
                  </a:lnTo>
                  <a:cubicBezTo>
                    <a:pt x="37" y="118"/>
                    <a:pt x="73" y="154"/>
                    <a:pt x="73" y="190"/>
                  </a:cubicBezTo>
                  <a:cubicBezTo>
                    <a:pt x="109" y="226"/>
                    <a:pt x="154" y="226"/>
                    <a:pt x="191" y="226"/>
                  </a:cubicBezTo>
                  <a:lnTo>
                    <a:pt x="227" y="226"/>
                  </a:lnTo>
                  <a:cubicBezTo>
                    <a:pt x="263" y="190"/>
                    <a:pt x="191" y="118"/>
                    <a:pt x="154" y="82"/>
                  </a:cubicBezTo>
                  <a:cubicBezTo>
                    <a:pt x="109" y="37"/>
                    <a:pt x="73" y="0"/>
                    <a:pt x="37"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3986275" y="1279150"/>
              <a:ext cx="43425" cy="31200"/>
            </a:xfrm>
            <a:custGeom>
              <a:avLst/>
              <a:gdLst/>
              <a:ahLst/>
              <a:cxnLst/>
              <a:rect l="l" t="t" r="r" b="b"/>
              <a:pathLst>
                <a:path w="1737" h="1248" extrusionOk="0">
                  <a:moveTo>
                    <a:pt x="986" y="0"/>
                  </a:moveTo>
                  <a:cubicBezTo>
                    <a:pt x="571" y="36"/>
                    <a:pt x="1" y="190"/>
                    <a:pt x="82" y="796"/>
                  </a:cubicBezTo>
                  <a:cubicBezTo>
                    <a:pt x="119" y="1130"/>
                    <a:pt x="498" y="1203"/>
                    <a:pt x="760" y="1248"/>
                  </a:cubicBezTo>
                  <a:lnTo>
                    <a:pt x="797" y="1248"/>
                  </a:lnTo>
                  <a:cubicBezTo>
                    <a:pt x="1212" y="1248"/>
                    <a:pt x="1737" y="1058"/>
                    <a:pt x="1737" y="525"/>
                  </a:cubicBezTo>
                  <a:cubicBezTo>
                    <a:pt x="1737" y="190"/>
                    <a:pt x="1402" y="0"/>
                    <a:pt x="1059" y="0"/>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4069250" y="1276425"/>
              <a:ext cx="34825" cy="27150"/>
            </a:xfrm>
            <a:custGeom>
              <a:avLst/>
              <a:gdLst/>
              <a:ahLst/>
              <a:cxnLst/>
              <a:rect l="l" t="t" r="r" b="b"/>
              <a:pathLst>
                <a:path w="1393" h="1086" extrusionOk="0">
                  <a:moveTo>
                    <a:pt x="796" y="1"/>
                  </a:moveTo>
                  <a:cubicBezTo>
                    <a:pt x="452" y="37"/>
                    <a:pt x="0" y="145"/>
                    <a:pt x="72" y="679"/>
                  </a:cubicBezTo>
                  <a:cubicBezTo>
                    <a:pt x="72" y="977"/>
                    <a:pt x="380" y="1050"/>
                    <a:pt x="606" y="1086"/>
                  </a:cubicBezTo>
                  <a:lnTo>
                    <a:pt x="642" y="1086"/>
                  </a:lnTo>
                  <a:cubicBezTo>
                    <a:pt x="976" y="1086"/>
                    <a:pt x="1392" y="905"/>
                    <a:pt x="1392" y="453"/>
                  </a:cubicBezTo>
                  <a:cubicBezTo>
                    <a:pt x="1392" y="145"/>
                    <a:pt x="1130" y="1"/>
                    <a:pt x="832"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3916875" y="1519800"/>
              <a:ext cx="111925" cy="105875"/>
            </a:xfrm>
            <a:custGeom>
              <a:avLst/>
              <a:gdLst/>
              <a:ahLst/>
              <a:cxnLst/>
              <a:rect l="l" t="t" r="r" b="b"/>
              <a:pathLst>
                <a:path w="4477" h="4235" extrusionOk="0">
                  <a:moveTo>
                    <a:pt x="2130" y="0"/>
                  </a:moveTo>
                  <a:cubicBezTo>
                    <a:pt x="2067" y="0"/>
                    <a:pt x="2027" y="60"/>
                    <a:pt x="2027" y="166"/>
                  </a:cubicBezTo>
                  <a:cubicBezTo>
                    <a:pt x="2027" y="356"/>
                    <a:pt x="2099" y="509"/>
                    <a:pt x="2180" y="663"/>
                  </a:cubicBezTo>
                  <a:cubicBezTo>
                    <a:pt x="2289" y="844"/>
                    <a:pt x="2406" y="997"/>
                    <a:pt x="2515" y="1223"/>
                  </a:cubicBezTo>
                  <a:cubicBezTo>
                    <a:pt x="2063" y="1070"/>
                    <a:pt x="1728" y="808"/>
                    <a:pt x="1312" y="663"/>
                  </a:cubicBezTo>
                  <a:cubicBezTo>
                    <a:pt x="1227" y="630"/>
                    <a:pt x="948" y="526"/>
                    <a:pt x="787" y="526"/>
                  </a:cubicBezTo>
                  <a:cubicBezTo>
                    <a:pt x="725" y="526"/>
                    <a:pt x="680" y="542"/>
                    <a:pt x="670" y="582"/>
                  </a:cubicBezTo>
                  <a:cubicBezTo>
                    <a:pt x="634" y="808"/>
                    <a:pt x="1014" y="961"/>
                    <a:pt x="1159" y="1070"/>
                  </a:cubicBezTo>
                  <a:cubicBezTo>
                    <a:pt x="1384" y="1223"/>
                    <a:pt x="1645" y="1376"/>
                    <a:pt x="1871" y="1485"/>
                  </a:cubicBezTo>
                  <a:lnTo>
                    <a:pt x="1871" y="1485"/>
                  </a:lnTo>
                  <a:cubicBezTo>
                    <a:pt x="1846" y="1473"/>
                    <a:pt x="1802" y="1470"/>
                    <a:pt x="1750" y="1470"/>
                  </a:cubicBezTo>
                  <a:cubicBezTo>
                    <a:pt x="1642" y="1470"/>
                    <a:pt x="1499" y="1486"/>
                    <a:pt x="1421" y="1486"/>
                  </a:cubicBezTo>
                  <a:cubicBezTo>
                    <a:pt x="1276" y="1449"/>
                    <a:pt x="1086" y="1413"/>
                    <a:pt x="896" y="1413"/>
                  </a:cubicBezTo>
                  <a:cubicBezTo>
                    <a:pt x="859" y="1401"/>
                    <a:pt x="724" y="1388"/>
                    <a:pt x="580" y="1388"/>
                  </a:cubicBezTo>
                  <a:cubicBezTo>
                    <a:pt x="309" y="1388"/>
                    <a:pt x="0" y="1432"/>
                    <a:pt x="218" y="1603"/>
                  </a:cubicBezTo>
                  <a:cubicBezTo>
                    <a:pt x="372" y="1712"/>
                    <a:pt x="707" y="1748"/>
                    <a:pt x="896" y="1793"/>
                  </a:cubicBezTo>
                  <a:cubicBezTo>
                    <a:pt x="1159" y="1829"/>
                    <a:pt x="1385" y="1865"/>
                    <a:pt x="1647" y="1865"/>
                  </a:cubicBezTo>
                  <a:cubicBezTo>
                    <a:pt x="1122" y="1974"/>
                    <a:pt x="562" y="1865"/>
                    <a:pt x="146" y="2200"/>
                  </a:cubicBezTo>
                  <a:cubicBezTo>
                    <a:pt x="110" y="2245"/>
                    <a:pt x="65" y="2281"/>
                    <a:pt x="65" y="2354"/>
                  </a:cubicBezTo>
                  <a:cubicBezTo>
                    <a:pt x="110" y="2390"/>
                    <a:pt x="146" y="2390"/>
                    <a:pt x="182" y="2426"/>
                  </a:cubicBezTo>
                  <a:cubicBezTo>
                    <a:pt x="336" y="2471"/>
                    <a:pt x="481" y="2471"/>
                    <a:pt x="634" y="2471"/>
                  </a:cubicBezTo>
                  <a:cubicBezTo>
                    <a:pt x="1014" y="2426"/>
                    <a:pt x="1421" y="2426"/>
                    <a:pt x="1837" y="2426"/>
                  </a:cubicBezTo>
                  <a:cubicBezTo>
                    <a:pt x="1466" y="2507"/>
                    <a:pt x="1122" y="2580"/>
                    <a:pt x="788" y="2652"/>
                  </a:cubicBezTo>
                  <a:cubicBezTo>
                    <a:pt x="598" y="2733"/>
                    <a:pt x="372" y="2842"/>
                    <a:pt x="291" y="3032"/>
                  </a:cubicBezTo>
                  <a:cubicBezTo>
                    <a:pt x="371" y="3062"/>
                    <a:pt x="458" y="3073"/>
                    <a:pt x="548" y="3073"/>
                  </a:cubicBezTo>
                  <a:cubicBezTo>
                    <a:pt x="672" y="3073"/>
                    <a:pt x="802" y="3053"/>
                    <a:pt x="933" y="3032"/>
                  </a:cubicBezTo>
                  <a:cubicBezTo>
                    <a:pt x="1195" y="2995"/>
                    <a:pt x="1466" y="2995"/>
                    <a:pt x="1728" y="2995"/>
                  </a:cubicBezTo>
                  <a:cubicBezTo>
                    <a:pt x="2144" y="2995"/>
                    <a:pt x="2668" y="3294"/>
                    <a:pt x="3048" y="3484"/>
                  </a:cubicBezTo>
                  <a:cubicBezTo>
                    <a:pt x="3536" y="3746"/>
                    <a:pt x="3988" y="3972"/>
                    <a:pt x="4477" y="4234"/>
                  </a:cubicBezTo>
                  <a:lnTo>
                    <a:pt x="3907" y="1522"/>
                  </a:lnTo>
                  <a:cubicBezTo>
                    <a:pt x="3573" y="1522"/>
                    <a:pt x="3229" y="1377"/>
                    <a:pt x="2967" y="1151"/>
                  </a:cubicBezTo>
                  <a:cubicBezTo>
                    <a:pt x="2705" y="925"/>
                    <a:pt x="2515" y="618"/>
                    <a:pt x="2406" y="319"/>
                  </a:cubicBezTo>
                  <a:cubicBezTo>
                    <a:pt x="2370" y="247"/>
                    <a:pt x="2325" y="130"/>
                    <a:pt x="2289" y="93"/>
                  </a:cubicBezTo>
                  <a:cubicBezTo>
                    <a:pt x="2229" y="30"/>
                    <a:pt x="2174" y="0"/>
                    <a:pt x="2130"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4333000" y="1352525"/>
              <a:ext cx="152600" cy="114925"/>
            </a:xfrm>
            <a:custGeom>
              <a:avLst/>
              <a:gdLst/>
              <a:ahLst/>
              <a:cxnLst/>
              <a:rect l="l" t="t" r="r" b="b"/>
              <a:pathLst>
                <a:path w="6104" h="4597" extrusionOk="0">
                  <a:moveTo>
                    <a:pt x="3307" y="1"/>
                  </a:moveTo>
                  <a:cubicBezTo>
                    <a:pt x="2368" y="1"/>
                    <a:pt x="1327" y="310"/>
                    <a:pt x="787" y="1098"/>
                  </a:cubicBezTo>
                  <a:cubicBezTo>
                    <a:pt x="1" y="2228"/>
                    <a:pt x="489" y="3322"/>
                    <a:pt x="869" y="4488"/>
                  </a:cubicBezTo>
                  <a:cubicBezTo>
                    <a:pt x="883" y="4564"/>
                    <a:pt x="940" y="4597"/>
                    <a:pt x="998" y="4597"/>
                  </a:cubicBezTo>
                  <a:cubicBezTo>
                    <a:pt x="1085" y="4597"/>
                    <a:pt x="1174" y="4524"/>
                    <a:pt x="1131" y="4416"/>
                  </a:cubicBezTo>
                  <a:cubicBezTo>
                    <a:pt x="824" y="3466"/>
                    <a:pt x="372" y="2562"/>
                    <a:pt x="824" y="1586"/>
                  </a:cubicBezTo>
                  <a:cubicBezTo>
                    <a:pt x="1276" y="573"/>
                    <a:pt x="2451" y="347"/>
                    <a:pt x="3464" y="302"/>
                  </a:cubicBezTo>
                  <a:cubicBezTo>
                    <a:pt x="3516" y="299"/>
                    <a:pt x="3567" y="298"/>
                    <a:pt x="3618" y="298"/>
                  </a:cubicBezTo>
                  <a:cubicBezTo>
                    <a:pt x="5423" y="298"/>
                    <a:pt x="6008" y="2153"/>
                    <a:pt x="5498" y="3692"/>
                  </a:cubicBezTo>
                  <a:cubicBezTo>
                    <a:pt x="5454" y="3807"/>
                    <a:pt x="5545" y="3882"/>
                    <a:pt x="5632" y="3882"/>
                  </a:cubicBezTo>
                  <a:cubicBezTo>
                    <a:pt x="5690" y="3882"/>
                    <a:pt x="5746" y="3849"/>
                    <a:pt x="5760" y="3774"/>
                  </a:cubicBezTo>
                  <a:cubicBezTo>
                    <a:pt x="6022" y="3014"/>
                    <a:pt x="6104" y="2074"/>
                    <a:pt x="5760" y="1324"/>
                  </a:cubicBezTo>
                  <a:cubicBezTo>
                    <a:pt x="5308" y="383"/>
                    <a:pt x="4485" y="4"/>
                    <a:pt x="3464" y="4"/>
                  </a:cubicBezTo>
                  <a:cubicBezTo>
                    <a:pt x="3412" y="2"/>
                    <a:pt x="3359" y="1"/>
                    <a:pt x="3307"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4506150" y="2342375"/>
              <a:ext cx="155525" cy="109225"/>
            </a:xfrm>
            <a:custGeom>
              <a:avLst/>
              <a:gdLst/>
              <a:ahLst/>
              <a:cxnLst/>
              <a:rect l="l" t="t" r="r" b="b"/>
              <a:pathLst>
                <a:path w="6221" h="4369" extrusionOk="0">
                  <a:moveTo>
                    <a:pt x="2116" y="0"/>
                  </a:moveTo>
                  <a:cubicBezTo>
                    <a:pt x="2080" y="0"/>
                    <a:pt x="2035" y="0"/>
                    <a:pt x="1998" y="36"/>
                  </a:cubicBezTo>
                  <a:cubicBezTo>
                    <a:pt x="1510" y="81"/>
                    <a:pt x="986" y="190"/>
                    <a:pt x="452" y="226"/>
                  </a:cubicBezTo>
                  <a:lnTo>
                    <a:pt x="452" y="642"/>
                  </a:lnTo>
                  <a:cubicBezTo>
                    <a:pt x="380" y="1022"/>
                    <a:pt x="308" y="1392"/>
                    <a:pt x="272" y="1772"/>
                  </a:cubicBezTo>
                  <a:cubicBezTo>
                    <a:pt x="272" y="1962"/>
                    <a:pt x="0" y="4032"/>
                    <a:pt x="46" y="4032"/>
                  </a:cubicBezTo>
                  <a:cubicBezTo>
                    <a:pt x="982" y="4285"/>
                    <a:pt x="1938" y="4368"/>
                    <a:pt x="2898" y="4368"/>
                  </a:cubicBezTo>
                  <a:cubicBezTo>
                    <a:pt x="3792" y="4368"/>
                    <a:pt x="4689" y="4296"/>
                    <a:pt x="5579" y="4222"/>
                  </a:cubicBezTo>
                  <a:cubicBezTo>
                    <a:pt x="5805" y="4222"/>
                    <a:pt x="6031" y="4186"/>
                    <a:pt x="6221" y="4032"/>
                  </a:cubicBezTo>
                  <a:cubicBezTo>
                    <a:pt x="6103" y="3282"/>
                    <a:pt x="5353" y="2749"/>
                    <a:pt x="4602" y="2523"/>
                  </a:cubicBezTo>
                  <a:cubicBezTo>
                    <a:pt x="3888" y="2342"/>
                    <a:pt x="3128" y="2260"/>
                    <a:pt x="2450" y="2188"/>
                  </a:cubicBezTo>
                  <a:cubicBezTo>
                    <a:pt x="2450" y="2116"/>
                    <a:pt x="2414" y="1998"/>
                    <a:pt x="2414" y="1926"/>
                  </a:cubicBezTo>
                  <a:cubicBezTo>
                    <a:pt x="2378" y="1284"/>
                    <a:pt x="2261" y="642"/>
                    <a:pt x="2116"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4328275" y="2329250"/>
              <a:ext cx="85675" cy="119050"/>
            </a:xfrm>
            <a:custGeom>
              <a:avLst/>
              <a:gdLst/>
              <a:ahLst/>
              <a:cxnLst/>
              <a:rect l="l" t="t" r="r" b="b"/>
              <a:pathLst>
                <a:path w="3427" h="4762" extrusionOk="0">
                  <a:moveTo>
                    <a:pt x="2143" y="1"/>
                  </a:moveTo>
                  <a:lnTo>
                    <a:pt x="750" y="832"/>
                  </a:lnTo>
                  <a:cubicBezTo>
                    <a:pt x="524" y="2107"/>
                    <a:pt x="262" y="3427"/>
                    <a:pt x="0" y="4711"/>
                  </a:cubicBezTo>
                  <a:cubicBezTo>
                    <a:pt x="492" y="4744"/>
                    <a:pt x="983" y="4761"/>
                    <a:pt x="1474" y="4761"/>
                  </a:cubicBezTo>
                  <a:cubicBezTo>
                    <a:pt x="2076" y="4761"/>
                    <a:pt x="2676" y="4735"/>
                    <a:pt x="3273" y="4675"/>
                  </a:cubicBezTo>
                  <a:cubicBezTo>
                    <a:pt x="3318" y="4675"/>
                    <a:pt x="3354" y="4675"/>
                    <a:pt x="3390" y="4630"/>
                  </a:cubicBezTo>
                  <a:cubicBezTo>
                    <a:pt x="3427" y="4594"/>
                    <a:pt x="3390" y="4557"/>
                    <a:pt x="3390" y="4521"/>
                  </a:cubicBezTo>
                  <a:cubicBezTo>
                    <a:pt x="3011" y="3011"/>
                    <a:pt x="2595" y="1511"/>
                    <a:pt x="2143"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4323525" y="1747250"/>
              <a:ext cx="243900" cy="622500"/>
            </a:xfrm>
            <a:custGeom>
              <a:avLst/>
              <a:gdLst/>
              <a:ahLst/>
              <a:cxnLst/>
              <a:rect l="l" t="t" r="r" b="b"/>
              <a:pathLst>
                <a:path w="9756" h="24900" extrusionOk="0">
                  <a:moveTo>
                    <a:pt x="9005" y="0"/>
                  </a:moveTo>
                  <a:lnTo>
                    <a:pt x="0" y="868"/>
                  </a:lnTo>
                  <a:cubicBezTo>
                    <a:pt x="118" y="1058"/>
                    <a:pt x="606" y="24863"/>
                    <a:pt x="606" y="24863"/>
                  </a:cubicBezTo>
                  <a:lnTo>
                    <a:pt x="3056" y="24899"/>
                  </a:lnTo>
                  <a:lnTo>
                    <a:pt x="3653" y="3201"/>
                  </a:lnTo>
                  <a:lnTo>
                    <a:pt x="5316" y="3128"/>
                  </a:lnTo>
                  <a:lnTo>
                    <a:pt x="7531" y="24899"/>
                  </a:lnTo>
                  <a:lnTo>
                    <a:pt x="9755" y="24863"/>
                  </a:lnTo>
                  <a:lnTo>
                    <a:pt x="9005" y="0"/>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4506150" y="2382825"/>
              <a:ext cx="155525" cy="68775"/>
            </a:xfrm>
            <a:custGeom>
              <a:avLst/>
              <a:gdLst/>
              <a:ahLst/>
              <a:cxnLst/>
              <a:rect l="l" t="t" r="r" b="b"/>
              <a:pathLst>
                <a:path w="6221" h="2751" extrusionOk="0">
                  <a:moveTo>
                    <a:pt x="2378" y="0"/>
                  </a:moveTo>
                  <a:cubicBezTo>
                    <a:pt x="1809" y="0"/>
                    <a:pt x="1212" y="190"/>
                    <a:pt x="724" y="570"/>
                  </a:cubicBezTo>
                  <a:cubicBezTo>
                    <a:pt x="606" y="416"/>
                    <a:pt x="452" y="272"/>
                    <a:pt x="272" y="190"/>
                  </a:cubicBezTo>
                  <a:cubicBezTo>
                    <a:pt x="226" y="498"/>
                    <a:pt x="0" y="2414"/>
                    <a:pt x="46" y="2414"/>
                  </a:cubicBezTo>
                  <a:cubicBezTo>
                    <a:pt x="982" y="2667"/>
                    <a:pt x="1938" y="2750"/>
                    <a:pt x="2898" y="2750"/>
                  </a:cubicBezTo>
                  <a:cubicBezTo>
                    <a:pt x="3792" y="2750"/>
                    <a:pt x="4689" y="2678"/>
                    <a:pt x="5579" y="2604"/>
                  </a:cubicBezTo>
                  <a:cubicBezTo>
                    <a:pt x="5805" y="2604"/>
                    <a:pt x="6031" y="2568"/>
                    <a:pt x="6221" y="2414"/>
                  </a:cubicBezTo>
                  <a:cubicBezTo>
                    <a:pt x="6103" y="1664"/>
                    <a:pt x="5353" y="1131"/>
                    <a:pt x="4602" y="905"/>
                  </a:cubicBezTo>
                  <a:cubicBezTo>
                    <a:pt x="3888" y="724"/>
                    <a:pt x="3128" y="642"/>
                    <a:pt x="2450" y="570"/>
                  </a:cubicBezTo>
                  <a:cubicBezTo>
                    <a:pt x="2450" y="498"/>
                    <a:pt x="2414" y="380"/>
                    <a:pt x="2414" y="308"/>
                  </a:cubicBezTo>
                  <a:cubicBezTo>
                    <a:pt x="2414" y="190"/>
                    <a:pt x="2414" y="82"/>
                    <a:pt x="2378"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4314025" y="2385600"/>
              <a:ext cx="111225" cy="67650"/>
            </a:xfrm>
            <a:custGeom>
              <a:avLst/>
              <a:gdLst/>
              <a:ahLst/>
              <a:cxnLst/>
              <a:rect l="l" t="t" r="r" b="b"/>
              <a:pathLst>
                <a:path w="4449" h="2706" extrusionOk="0">
                  <a:moveTo>
                    <a:pt x="2549" y="1"/>
                  </a:moveTo>
                  <a:cubicBezTo>
                    <a:pt x="2112" y="1"/>
                    <a:pt x="1663" y="135"/>
                    <a:pt x="1284" y="341"/>
                  </a:cubicBezTo>
                  <a:cubicBezTo>
                    <a:pt x="1058" y="459"/>
                    <a:pt x="868" y="568"/>
                    <a:pt x="724" y="721"/>
                  </a:cubicBezTo>
                  <a:cubicBezTo>
                    <a:pt x="308" y="1173"/>
                    <a:pt x="82" y="1815"/>
                    <a:pt x="0" y="2421"/>
                  </a:cubicBezTo>
                  <a:cubicBezTo>
                    <a:pt x="588" y="2642"/>
                    <a:pt x="1214" y="2705"/>
                    <a:pt x="1845" y="2705"/>
                  </a:cubicBezTo>
                  <a:cubicBezTo>
                    <a:pt x="2274" y="2705"/>
                    <a:pt x="2705" y="2676"/>
                    <a:pt x="3129" y="2647"/>
                  </a:cubicBezTo>
                  <a:cubicBezTo>
                    <a:pt x="3545" y="2602"/>
                    <a:pt x="3997" y="2566"/>
                    <a:pt x="4449" y="2493"/>
                  </a:cubicBezTo>
                  <a:lnTo>
                    <a:pt x="4449" y="2457"/>
                  </a:lnTo>
                  <a:cubicBezTo>
                    <a:pt x="4412" y="2150"/>
                    <a:pt x="4340" y="1851"/>
                    <a:pt x="4259" y="1553"/>
                  </a:cubicBezTo>
                  <a:cubicBezTo>
                    <a:pt x="4186" y="1246"/>
                    <a:pt x="4114" y="947"/>
                    <a:pt x="3924" y="685"/>
                  </a:cubicBezTo>
                  <a:cubicBezTo>
                    <a:pt x="3575" y="193"/>
                    <a:pt x="3070" y="1"/>
                    <a:pt x="2549"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4200100" y="1491150"/>
              <a:ext cx="235550" cy="271250"/>
            </a:xfrm>
            <a:custGeom>
              <a:avLst/>
              <a:gdLst/>
              <a:ahLst/>
              <a:cxnLst/>
              <a:rect l="l" t="t" r="r" b="b"/>
              <a:pathLst>
                <a:path w="9422" h="10850" extrusionOk="0">
                  <a:moveTo>
                    <a:pt x="2035" y="1"/>
                  </a:moveTo>
                  <a:cubicBezTo>
                    <a:pt x="1438" y="1013"/>
                    <a:pt x="986" y="2035"/>
                    <a:pt x="534" y="3120"/>
                  </a:cubicBezTo>
                  <a:cubicBezTo>
                    <a:pt x="191" y="4024"/>
                    <a:pt x="1" y="5118"/>
                    <a:pt x="82" y="6140"/>
                  </a:cubicBezTo>
                  <a:cubicBezTo>
                    <a:pt x="154" y="6818"/>
                    <a:pt x="570" y="7460"/>
                    <a:pt x="1059" y="7948"/>
                  </a:cubicBezTo>
                  <a:cubicBezTo>
                    <a:pt x="1583" y="8436"/>
                    <a:pt x="2189" y="8770"/>
                    <a:pt x="2831" y="9078"/>
                  </a:cubicBezTo>
                  <a:cubicBezTo>
                    <a:pt x="4639" y="9946"/>
                    <a:pt x="6556" y="10543"/>
                    <a:pt x="8517" y="10805"/>
                  </a:cubicBezTo>
                  <a:cubicBezTo>
                    <a:pt x="8590" y="10850"/>
                    <a:pt x="8707" y="10850"/>
                    <a:pt x="8780" y="10850"/>
                  </a:cubicBezTo>
                  <a:cubicBezTo>
                    <a:pt x="9078" y="10208"/>
                    <a:pt x="9304" y="9494"/>
                    <a:pt x="9422" y="8770"/>
                  </a:cubicBezTo>
                  <a:cubicBezTo>
                    <a:pt x="8707" y="8544"/>
                    <a:pt x="8029" y="8318"/>
                    <a:pt x="7351" y="8020"/>
                  </a:cubicBezTo>
                  <a:cubicBezTo>
                    <a:pt x="6366" y="7640"/>
                    <a:pt x="5389" y="7306"/>
                    <a:pt x="4557" y="6664"/>
                  </a:cubicBezTo>
                  <a:cubicBezTo>
                    <a:pt x="4069" y="6284"/>
                    <a:pt x="3319" y="5877"/>
                    <a:pt x="3283" y="5235"/>
                  </a:cubicBezTo>
                  <a:cubicBezTo>
                    <a:pt x="3283" y="5082"/>
                    <a:pt x="3283" y="4928"/>
                    <a:pt x="3319" y="4783"/>
                  </a:cubicBezTo>
                  <a:cubicBezTo>
                    <a:pt x="3427" y="3915"/>
                    <a:pt x="3925" y="3201"/>
                    <a:pt x="4259" y="2406"/>
                  </a:cubicBezTo>
                  <a:cubicBezTo>
                    <a:pt x="4973" y="905"/>
                    <a:pt x="3283" y="263"/>
                    <a:pt x="2035"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4502525" y="1490025"/>
              <a:ext cx="224025" cy="178775"/>
            </a:xfrm>
            <a:custGeom>
              <a:avLst/>
              <a:gdLst/>
              <a:ahLst/>
              <a:cxnLst/>
              <a:rect l="l" t="t" r="r" b="b"/>
              <a:pathLst>
                <a:path w="8961" h="7151" extrusionOk="0">
                  <a:moveTo>
                    <a:pt x="7378" y="1"/>
                  </a:moveTo>
                  <a:cubicBezTo>
                    <a:pt x="6248" y="1176"/>
                    <a:pt x="5163" y="2306"/>
                    <a:pt x="4033" y="3436"/>
                  </a:cubicBezTo>
                  <a:cubicBezTo>
                    <a:pt x="3581" y="2261"/>
                    <a:pt x="3011" y="1212"/>
                    <a:pt x="2487" y="82"/>
                  </a:cubicBezTo>
                  <a:lnTo>
                    <a:pt x="1" y="2035"/>
                  </a:lnTo>
                  <a:cubicBezTo>
                    <a:pt x="1" y="2378"/>
                    <a:pt x="37" y="2794"/>
                    <a:pt x="191" y="3093"/>
                  </a:cubicBezTo>
                  <a:cubicBezTo>
                    <a:pt x="263" y="3246"/>
                    <a:pt x="335" y="3391"/>
                    <a:pt x="417" y="3508"/>
                  </a:cubicBezTo>
                  <a:cubicBezTo>
                    <a:pt x="715" y="4114"/>
                    <a:pt x="977" y="4747"/>
                    <a:pt x="1321" y="5317"/>
                  </a:cubicBezTo>
                  <a:cubicBezTo>
                    <a:pt x="1619" y="5877"/>
                    <a:pt x="2035" y="6483"/>
                    <a:pt x="2559" y="6863"/>
                  </a:cubicBezTo>
                  <a:cubicBezTo>
                    <a:pt x="2836" y="7058"/>
                    <a:pt x="3125" y="7150"/>
                    <a:pt x="3413" y="7150"/>
                  </a:cubicBezTo>
                  <a:cubicBezTo>
                    <a:pt x="3672" y="7150"/>
                    <a:pt x="3930" y="7076"/>
                    <a:pt x="4178" y="6935"/>
                  </a:cubicBezTo>
                  <a:cubicBezTo>
                    <a:pt x="5986" y="5805"/>
                    <a:pt x="7496" y="4033"/>
                    <a:pt x="8436" y="2152"/>
                  </a:cubicBezTo>
                  <a:cubicBezTo>
                    <a:pt x="8590" y="1809"/>
                    <a:pt x="8816" y="1474"/>
                    <a:pt x="8960" y="1094"/>
                  </a:cubicBezTo>
                  <a:cubicBezTo>
                    <a:pt x="8400" y="796"/>
                    <a:pt x="7875" y="416"/>
                    <a:pt x="7378"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4303850" y="1319600"/>
              <a:ext cx="240075" cy="161625"/>
            </a:xfrm>
            <a:custGeom>
              <a:avLst/>
              <a:gdLst/>
              <a:ahLst/>
              <a:cxnLst/>
              <a:rect l="l" t="t" r="r" b="b"/>
              <a:pathLst>
                <a:path w="9603" h="6465" extrusionOk="0">
                  <a:moveTo>
                    <a:pt x="5082" y="1"/>
                  </a:moveTo>
                  <a:lnTo>
                    <a:pt x="5082" y="1"/>
                  </a:lnTo>
                  <a:cubicBezTo>
                    <a:pt x="4440" y="154"/>
                    <a:pt x="3843" y="227"/>
                    <a:pt x="3201" y="263"/>
                  </a:cubicBezTo>
                  <a:cubicBezTo>
                    <a:pt x="3237" y="1058"/>
                    <a:pt x="3201" y="1809"/>
                    <a:pt x="3201" y="2604"/>
                  </a:cubicBezTo>
                  <a:cubicBezTo>
                    <a:pt x="2035" y="2867"/>
                    <a:pt x="787" y="3201"/>
                    <a:pt x="1" y="4105"/>
                  </a:cubicBezTo>
                  <a:cubicBezTo>
                    <a:pt x="977" y="5425"/>
                    <a:pt x="2523" y="6293"/>
                    <a:pt x="4105" y="6447"/>
                  </a:cubicBezTo>
                  <a:cubicBezTo>
                    <a:pt x="4252" y="6459"/>
                    <a:pt x="4400" y="6464"/>
                    <a:pt x="4549" y="6464"/>
                  </a:cubicBezTo>
                  <a:cubicBezTo>
                    <a:pt x="5312" y="6464"/>
                    <a:pt x="6085" y="6311"/>
                    <a:pt x="6781" y="6031"/>
                  </a:cubicBezTo>
                  <a:cubicBezTo>
                    <a:pt x="7459" y="5805"/>
                    <a:pt x="8590" y="5317"/>
                    <a:pt x="8888" y="4639"/>
                  </a:cubicBezTo>
                  <a:cubicBezTo>
                    <a:pt x="9602" y="2903"/>
                    <a:pt x="6139" y="2641"/>
                    <a:pt x="5154" y="2604"/>
                  </a:cubicBezTo>
                  <a:cubicBezTo>
                    <a:pt x="5118" y="1773"/>
                    <a:pt x="4973" y="832"/>
                    <a:pt x="5082"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4231300" y="1378975"/>
              <a:ext cx="359625" cy="417300"/>
            </a:xfrm>
            <a:custGeom>
              <a:avLst/>
              <a:gdLst/>
              <a:ahLst/>
              <a:cxnLst/>
              <a:rect l="l" t="t" r="r" b="b"/>
              <a:pathLst>
                <a:path w="14385" h="16692" extrusionOk="0">
                  <a:moveTo>
                    <a:pt x="8658" y="0"/>
                  </a:moveTo>
                  <a:cubicBezTo>
                    <a:pt x="8608" y="0"/>
                    <a:pt x="8558" y="1"/>
                    <a:pt x="8508" y="3"/>
                  </a:cubicBezTo>
                  <a:cubicBezTo>
                    <a:pt x="8363" y="1242"/>
                    <a:pt x="8101" y="2336"/>
                    <a:pt x="7342" y="3394"/>
                  </a:cubicBezTo>
                  <a:cubicBezTo>
                    <a:pt x="6555" y="2454"/>
                    <a:pt x="5949" y="1323"/>
                    <a:pt x="5570" y="148"/>
                  </a:cubicBezTo>
                  <a:cubicBezTo>
                    <a:pt x="4629" y="455"/>
                    <a:pt x="3581" y="754"/>
                    <a:pt x="2785" y="1323"/>
                  </a:cubicBezTo>
                  <a:cubicBezTo>
                    <a:pt x="2179" y="1730"/>
                    <a:pt x="1845" y="2408"/>
                    <a:pt x="1429" y="3014"/>
                  </a:cubicBezTo>
                  <a:cubicBezTo>
                    <a:pt x="905" y="3728"/>
                    <a:pt x="489" y="4524"/>
                    <a:pt x="37" y="5274"/>
                  </a:cubicBezTo>
                  <a:cubicBezTo>
                    <a:pt x="0" y="5310"/>
                    <a:pt x="0" y="5347"/>
                    <a:pt x="0" y="5347"/>
                  </a:cubicBezTo>
                  <a:cubicBezTo>
                    <a:pt x="0" y="5392"/>
                    <a:pt x="0" y="5428"/>
                    <a:pt x="37" y="5464"/>
                  </a:cubicBezTo>
                  <a:cubicBezTo>
                    <a:pt x="416" y="5989"/>
                    <a:pt x="787" y="6441"/>
                    <a:pt x="1357" y="6784"/>
                  </a:cubicBezTo>
                  <a:cubicBezTo>
                    <a:pt x="1489" y="6850"/>
                    <a:pt x="2667" y="7481"/>
                    <a:pt x="2955" y="7481"/>
                  </a:cubicBezTo>
                  <a:cubicBezTo>
                    <a:pt x="2982" y="7481"/>
                    <a:pt x="3002" y="7475"/>
                    <a:pt x="3011" y="7462"/>
                  </a:cubicBezTo>
                  <a:cubicBezTo>
                    <a:pt x="3309" y="7010"/>
                    <a:pt x="3653" y="6522"/>
                    <a:pt x="3988" y="6025"/>
                  </a:cubicBezTo>
                  <a:lnTo>
                    <a:pt x="3988" y="6025"/>
                  </a:lnTo>
                  <a:cubicBezTo>
                    <a:pt x="3879" y="6215"/>
                    <a:pt x="3879" y="6784"/>
                    <a:pt x="3879" y="7010"/>
                  </a:cubicBezTo>
                  <a:cubicBezTo>
                    <a:pt x="3807" y="7381"/>
                    <a:pt x="3761" y="7761"/>
                    <a:pt x="3725" y="8140"/>
                  </a:cubicBezTo>
                  <a:cubicBezTo>
                    <a:pt x="3653" y="8927"/>
                    <a:pt x="3581" y="9686"/>
                    <a:pt x="3535" y="10437"/>
                  </a:cubicBezTo>
                  <a:cubicBezTo>
                    <a:pt x="3391" y="12353"/>
                    <a:pt x="2939" y="14207"/>
                    <a:pt x="2631" y="16087"/>
                  </a:cubicBezTo>
                  <a:cubicBezTo>
                    <a:pt x="2749" y="16123"/>
                    <a:pt x="2857" y="16160"/>
                    <a:pt x="2975" y="16196"/>
                  </a:cubicBezTo>
                  <a:cubicBezTo>
                    <a:pt x="3761" y="16386"/>
                    <a:pt x="4593" y="16467"/>
                    <a:pt x="5389" y="16576"/>
                  </a:cubicBezTo>
                  <a:cubicBezTo>
                    <a:pt x="6248" y="16650"/>
                    <a:pt x="7106" y="16692"/>
                    <a:pt x="7965" y="16692"/>
                  </a:cubicBezTo>
                  <a:cubicBezTo>
                    <a:pt x="8462" y="16692"/>
                    <a:pt x="8960" y="16678"/>
                    <a:pt x="9457" y="16648"/>
                  </a:cubicBezTo>
                  <a:cubicBezTo>
                    <a:pt x="10768" y="16539"/>
                    <a:pt x="12170" y="16350"/>
                    <a:pt x="13372" y="15861"/>
                  </a:cubicBezTo>
                  <a:cubicBezTo>
                    <a:pt x="13182" y="14885"/>
                    <a:pt x="12848" y="13936"/>
                    <a:pt x="12658" y="12995"/>
                  </a:cubicBezTo>
                  <a:cubicBezTo>
                    <a:pt x="12432" y="11757"/>
                    <a:pt x="12124" y="10509"/>
                    <a:pt x="11980" y="9234"/>
                  </a:cubicBezTo>
                  <a:cubicBezTo>
                    <a:pt x="11980" y="9044"/>
                    <a:pt x="11600" y="6522"/>
                    <a:pt x="11672" y="6522"/>
                  </a:cubicBezTo>
                  <a:cubicBezTo>
                    <a:pt x="12088" y="6368"/>
                    <a:pt x="12766" y="6178"/>
                    <a:pt x="13146" y="5916"/>
                  </a:cubicBezTo>
                  <a:cubicBezTo>
                    <a:pt x="13255" y="5844"/>
                    <a:pt x="14385" y="4822"/>
                    <a:pt x="14349" y="4786"/>
                  </a:cubicBezTo>
                  <a:lnTo>
                    <a:pt x="14312" y="4750"/>
                  </a:lnTo>
                  <a:cubicBezTo>
                    <a:pt x="14050" y="4488"/>
                    <a:pt x="13824" y="4180"/>
                    <a:pt x="13598" y="3882"/>
                  </a:cubicBezTo>
                  <a:cubicBezTo>
                    <a:pt x="13562" y="3764"/>
                    <a:pt x="13481" y="3692"/>
                    <a:pt x="13408" y="3620"/>
                  </a:cubicBezTo>
                  <a:cubicBezTo>
                    <a:pt x="13146" y="3276"/>
                    <a:pt x="12956" y="2860"/>
                    <a:pt x="12730" y="2490"/>
                  </a:cubicBezTo>
                  <a:cubicBezTo>
                    <a:pt x="12242" y="1694"/>
                    <a:pt x="11862" y="871"/>
                    <a:pt x="10958" y="528"/>
                  </a:cubicBezTo>
                  <a:cubicBezTo>
                    <a:pt x="10288" y="248"/>
                    <a:pt x="9420" y="0"/>
                    <a:pt x="8658"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4349950" y="1379050"/>
              <a:ext cx="119600" cy="119600"/>
            </a:xfrm>
            <a:custGeom>
              <a:avLst/>
              <a:gdLst/>
              <a:ahLst/>
              <a:cxnLst/>
              <a:rect l="l" t="t" r="r" b="b"/>
              <a:pathLst>
                <a:path w="4784" h="4784" extrusionOk="0">
                  <a:moveTo>
                    <a:pt x="3762" y="0"/>
                  </a:moveTo>
                  <a:cubicBezTo>
                    <a:pt x="3617" y="1239"/>
                    <a:pt x="3355" y="2333"/>
                    <a:pt x="2596" y="3391"/>
                  </a:cubicBezTo>
                  <a:cubicBezTo>
                    <a:pt x="1809" y="2451"/>
                    <a:pt x="1203" y="1320"/>
                    <a:pt x="824" y="145"/>
                  </a:cubicBezTo>
                  <a:cubicBezTo>
                    <a:pt x="562" y="226"/>
                    <a:pt x="263" y="299"/>
                    <a:pt x="1" y="416"/>
                  </a:cubicBezTo>
                  <a:cubicBezTo>
                    <a:pt x="453" y="2107"/>
                    <a:pt x="1466" y="3689"/>
                    <a:pt x="2858" y="4783"/>
                  </a:cubicBezTo>
                  <a:cubicBezTo>
                    <a:pt x="3726" y="3309"/>
                    <a:pt x="4368" y="1727"/>
                    <a:pt x="4784" y="109"/>
                  </a:cubicBezTo>
                  <a:cubicBezTo>
                    <a:pt x="4440" y="37"/>
                    <a:pt x="4069" y="0"/>
                    <a:pt x="3762"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4231300" y="1493875"/>
              <a:ext cx="86600" cy="72125"/>
            </a:xfrm>
            <a:custGeom>
              <a:avLst/>
              <a:gdLst/>
              <a:ahLst/>
              <a:cxnLst/>
              <a:rect l="l" t="t" r="r" b="b"/>
              <a:pathLst>
                <a:path w="3464" h="2885" extrusionOk="0">
                  <a:moveTo>
                    <a:pt x="416" y="0"/>
                  </a:moveTo>
                  <a:cubicBezTo>
                    <a:pt x="299" y="226"/>
                    <a:pt x="145" y="452"/>
                    <a:pt x="37" y="678"/>
                  </a:cubicBezTo>
                  <a:cubicBezTo>
                    <a:pt x="0" y="714"/>
                    <a:pt x="0" y="751"/>
                    <a:pt x="0" y="751"/>
                  </a:cubicBezTo>
                  <a:cubicBezTo>
                    <a:pt x="0" y="796"/>
                    <a:pt x="0" y="832"/>
                    <a:pt x="37" y="868"/>
                  </a:cubicBezTo>
                  <a:cubicBezTo>
                    <a:pt x="416" y="1393"/>
                    <a:pt x="787" y="1845"/>
                    <a:pt x="1357" y="2188"/>
                  </a:cubicBezTo>
                  <a:cubicBezTo>
                    <a:pt x="1489" y="2254"/>
                    <a:pt x="2667" y="2885"/>
                    <a:pt x="2955" y="2885"/>
                  </a:cubicBezTo>
                  <a:cubicBezTo>
                    <a:pt x="2982" y="2885"/>
                    <a:pt x="3002" y="2879"/>
                    <a:pt x="3011" y="2866"/>
                  </a:cubicBezTo>
                  <a:cubicBezTo>
                    <a:pt x="3165" y="2640"/>
                    <a:pt x="3309" y="2414"/>
                    <a:pt x="3463" y="2188"/>
                  </a:cubicBezTo>
                  <a:cubicBezTo>
                    <a:pt x="2369" y="1619"/>
                    <a:pt x="1357" y="868"/>
                    <a:pt x="416"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4519475" y="1478725"/>
              <a:ext cx="71450" cy="64225"/>
            </a:xfrm>
            <a:custGeom>
              <a:avLst/>
              <a:gdLst/>
              <a:ahLst/>
              <a:cxnLst/>
              <a:rect l="l" t="t" r="r" b="b"/>
              <a:pathLst>
                <a:path w="2858" h="2569" extrusionOk="0">
                  <a:moveTo>
                    <a:pt x="2180" y="0"/>
                  </a:moveTo>
                  <a:cubicBezTo>
                    <a:pt x="1583" y="724"/>
                    <a:pt x="823" y="1284"/>
                    <a:pt x="1" y="1664"/>
                  </a:cubicBezTo>
                  <a:cubicBezTo>
                    <a:pt x="73" y="1962"/>
                    <a:pt x="1" y="2261"/>
                    <a:pt x="109" y="2568"/>
                  </a:cubicBezTo>
                  <a:cubicBezTo>
                    <a:pt x="561" y="2414"/>
                    <a:pt x="1239" y="2188"/>
                    <a:pt x="1619" y="1926"/>
                  </a:cubicBezTo>
                  <a:cubicBezTo>
                    <a:pt x="1728" y="1854"/>
                    <a:pt x="2858" y="832"/>
                    <a:pt x="2822" y="796"/>
                  </a:cubicBezTo>
                  <a:lnTo>
                    <a:pt x="2785" y="760"/>
                  </a:lnTo>
                  <a:cubicBezTo>
                    <a:pt x="2559" y="534"/>
                    <a:pt x="2369" y="272"/>
                    <a:pt x="2180"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4429975" y="1342200"/>
              <a:ext cx="1825" cy="22625"/>
            </a:xfrm>
            <a:custGeom>
              <a:avLst/>
              <a:gdLst/>
              <a:ahLst/>
              <a:cxnLst/>
              <a:rect l="l" t="t" r="r" b="b"/>
              <a:pathLst>
                <a:path w="73" h="905" extrusionOk="0">
                  <a:moveTo>
                    <a:pt x="37" y="715"/>
                  </a:moveTo>
                  <a:cubicBezTo>
                    <a:pt x="37" y="796"/>
                    <a:pt x="73" y="832"/>
                    <a:pt x="73" y="905"/>
                  </a:cubicBezTo>
                  <a:cubicBezTo>
                    <a:pt x="73" y="832"/>
                    <a:pt x="37" y="796"/>
                    <a:pt x="37" y="715"/>
                  </a:cubicBezTo>
                  <a:lnTo>
                    <a:pt x="37" y="715"/>
                  </a:lnTo>
                  <a:close/>
                  <a:moveTo>
                    <a:pt x="0" y="1"/>
                  </a:moveTo>
                  <a:lnTo>
                    <a:pt x="0" y="1"/>
                  </a:lnTo>
                  <a:cubicBezTo>
                    <a:pt x="0" y="154"/>
                    <a:pt x="0" y="308"/>
                    <a:pt x="37" y="453"/>
                  </a:cubicBezTo>
                  <a:lnTo>
                    <a:pt x="37" y="453"/>
                  </a:lnTo>
                  <a:cubicBezTo>
                    <a:pt x="0" y="308"/>
                    <a:pt x="0" y="154"/>
                    <a:pt x="0" y="1"/>
                  </a:cubicBezTo>
                  <a:close/>
                </a:path>
              </a:pathLst>
            </a:custGeom>
            <a:solidFill>
              <a:srgbClr val="B2C4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4430875" y="1353500"/>
              <a:ext cx="25" cy="6575"/>
            </a:xfrm>
            <a:custGeom>
              <a:avLst/>
              <a:gdLst/>
              <a:ahLst/>
              <a:cxnLst/>
              <a:rect l="l" t="t" r="r" b="b"/>
              <a:pathLst>
                <a:path w="1" h="263" extrusionOk="0">
                  <a:moveTo>
                    <a:pt x="1" y="1"/>
                  </a:moveTo>
                  <a:lnTo>
                    <a:pt x="1" y="263"/>
                  </a:lnTo>
                  <a:lnTo>
                    <a:pt x="1" y="263"/>
                  </a:lnTo>
                  <a:lnTo>
                    <a:pt x="1" y="1"/>
                  </a:lnTo>
                  <a:close/>
                </a:path>
              </a:pathLst>
            </a:custGeom>
            <a:solidFill>
              <a:srgbClr val="343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4383875" y="1342200"/>
              <a:ext cx="47925" cy="27375"/>
            </a:xfrm>
            <a:custGeom>
              <a:avLst/>
              <a:gdLst/>
              <a:ahLst/>
              <a:cxnLst/>
              <a:rect l="l" t="t" r="r" b="b"/>
              <a:pathLst>
                <a:path w="1917" h="1095" extrusionOk="0">
                  <a:moveTo>
                    <a:pt x="1844" y="1"/>
                  </a:moveTo>
                  <a:cubicBezTo>
                    <a:pt x="1501" y="37"/>
                    <a:pt x="1166" y="82"/>
                    <a:pt x="823" y="82"/>
                  </a:cubicBezTo>
                  <a:cubicBezTo>
                    <a:pt x="561" y="82"/>
                    <a:pt x="298" y="37"/>
                    <a:pt x="0" y="37"/>
                  </a:cubicBezTo>
                  <a:lnTo>
                    <a:pt x="0" y="1059"/>
                  </a:lnTo>
                  <a:cubicBezTo>
                    <a:pt x="335" y="1095"/>
                    <a:pt x="642" y="1095"/>
                    <a:pt x="940" y="1095"/>
                  </a:cubicBezTo>
                  <a:cubicBezTo>
                    <a:pt x="1275" y="1095"/>
                    <a:pt x="1618" y="1095"/>
                    <a:pt x="1917" y="1022"/>
                  </a:cubicBezTo>
                  <a:lnTo>
                    <a:pt x="1917" y="905"/>
                  </a:lnTo>
                  <a:cubicBezTo>
                    <a:pt x="1917" y="832"/>
                    <a:pt x="1881" y="796"/>
                    <a:pt x="1881" y="715"/>
                  </a:cubicBezTo>
                  <a:lnTo>
                    <a:pt x="1881" y="453"/>
                  </a:lnTo>
                  <a:cubicBezTo>
                    <a:pt x="1844" y="308"/>
                    <a:pt x="1844" y="154"/>
                    <a:pt x="1844" y="1"/>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4284875" y="1081875"/>
              <a:ext cx="259050" cy="182150"/>
            </a:xfrm>
            <a:custGeom>
              <a:avLst/>
              <a:gdLst/>
              <a:ahLst/>
              <a:cxnLst/>
              <a:rect l="l" t="t" r="r" b="b"/>
              <a:pathLst>
                <a:path w="10362" h="7286" extrusionOk="0">
                  <a:moveTo>
                    <a:pt x="4675" y="1"/>
                  </a:moveTo>
                  <a:cubicBezTo>
                    <a:pt x="3658" y="1"/>
                    <a:pt x="2597" y="548"/>
                    <a:pt x="1962" y="1337"/>
                  </a:cubicBezTo>
                  <a:cubicBezTo>
                    <a:pt x="1700" y="1680"/>
                    <a:pt x="1510" y="2087"/>
                    <a:pt x="1474" y="2539"/>
                  </a:cubicBezTo>
                  <a:cubicBezTo>
                    <a:pt x="1398" y="2521"/>
                    <a:pt x="1317" y="2512"/>
                    <a:pt x="1236" y="2512"/>
                  </a:cubicBezTo>
                  <a:cubicBezTo>
                    <a:pt x="989" y="2512"/>
                    <a:pt x="731" y="2595"/>
                    <a:pt x="534" y="2765"/>
                  </a:cubicBezTo>
                  <a:cubicBezTo>
                    <a:pt x="0" y="3262"/>
                    <a:pt x="0" y="4121"/>
                    <a:pt x="0" y="4763"/>
                  </a:cubicBezTo>
                  <a:cubicBezTo>
                    <a:pt x="0" y="5631"/>
                    <a:pt x="118" y="6463"/>
                    <a:pt x="380" y="7286"/>
                  </a:cubicBezTo>
                  <a:lnTo>
                    <a:pt x="8933" y="6797"/>
                  </a:lnTo>
                  <a:cubicBezTo>
                    <a:pt x="9457" y="6725"/>
                    <a:pt x="10063" y="6011"/>
                    <a:pt x="10207" y="5405"/>
                  </a:cubicBezTo>
                  <a:cubicBezTo>
                    <a:pt x="10361" y="4691"/>
                    <a:pt x="9909" y="3859"/>
                    <a:pt x="9267" y="3714"/>
                  </a:cubicBezTo>
                  <a:cubicBezTo>
                    <a:pt x="9529" y="3407"/>
                    <a:pt x="9719" y="2955"/>
                    <a:pt x="9755" y="2503"/>
                  </a:cubicBezTo>
                  <a:cubicBezTo>
                    <a:pt x="9755" y="2051"/>
                    <a:pt x="9611" y="1599"/>
                    <a:pt x="9303" y="1300"/>
                  </a:cubicBezTo>
                  <a:cubicBezTo>
                    <a:pt x="9123" y="1147"/>
                    <a:pt x="8933" y="1038"/>
                    <a:pt x="8707" y="957"/>
                  </a:cubicBezTo>
                  <a:cubicBezTo>
                    <a:pt x="8421" y="823"/>
                    <a:pt x="8104" y="754"/>
                    <a:pt x="7786" y="754"/>
                  </a:cubicBezTo>
                  <a:cubicBezTo>
                    <a:pt x="7310" y="754"/>
                    <a:pt x="6831" y="908"/>
                    <a:pt x="6446" y="1228"/>
                  </a:cubicBezTo>
                  <a:cubicBezTo>
                    <a:pt x="6329" y="658"/>
                    <a:pt x="5877" y="243"/>
                    <a:pt x="5389" y="98"/>
                  </a:cubicBezTo>
                  <a:cubicBezTo>
                    <a:pt x="5157" y="32"/>
                    <a:pt x="4918" y="1"/>
                    <a:pt x="4675" y="1"/>
                  </a:cubicBezTo>
                  <a:close/>
                </a:path>
              </a:pathLst>
            </a:custGeom>
            <a:solidFill>
              <a:srgbClr val="B07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4490325" y="1230800"/>
              <a:ext cx="32800" cy="54925"/>
            </a:xfrm>
            <a:custGeom>
              <a:avLst/>
              <a:gdLst/>
              <a:ahLst/>
              <a:cxnLst/>
              <a:rect l="l" t="t" r="r" b="b"/>
              <a:pathLst>
                <a:path w="1312" h="2197" extrusionOk="0">
                  <a:moveTo>
                    <a:pt x="601" y="0"/>
                  </a:moveTo>
                  <a:cubicBezTo>
                    <a:pt x="550" y="0"/>
                    <a:pt x="500" y="6"/>
                    <a:pt x="452" y="18"/>
                  </a:cubicBezTo>
                  <a:cubicBezTo>
                    <a:pt x="263" y="54"/>
                    <a:pt x="73" y="198"/>
                    <a:pt x="0" y="388"/>
                  </a:cubicBezTo>
                  <a:lnTo>
                    <a:pt x="226" y="2196"/>
                  </a:lnTo>
                  <a:cubicBezTo>
                    <a:pt x="489" y="2052"/>
                    <a:pt x="787" y="1862"/>
                    <a:pt x="977" y="1600"/>
                  </a:cubicBezTo>
                  <a:cubicBezTo>
                    <a:pt x="1167" y="1329"/>
                    <a:pt x="1311" y="994"/>
                    <a:pt x="1275" y="650"/>
                  </a:cubicBezTo>
                  <a:cubicBezTo>
                    <a:pt x="1239" y="470"/>
                    <a:pt x="1167" y="280"/>
                    <a:pt x="1013" y="126"/>
                  </a:cubicBezTo>
                  <a:cubicBezTo>
                    <a:pt x="899" y="46"/>
                    <a:pt x="746" y="0"/>
                    <a:pt x="601" y="0"/>
                  </a:cubicBezTo>
                  <a:close/>
                </a:path>
              </a:pathLst>
            </a:custGeom>
            <a:solidFill>
              <a:srgbClr val="D3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4498675" y="1239250"/>
              <a:ext cx="14275" cy="32625"/>
            </a:xfrm>
            <a:custGeom>
              <a:avLst/>
              <a:gdLst/>
              <a:ahLst/>
              <a:cxnLst/>
              <a:rect l="l" t="t" r="r" b="b"/>
              <a:pathLst>
                <a:path w="571" h="1305" extrusionOk="0">
                  <a:moveTo>
                    <a:pt x="513" y="1"/>
                  </a:moveTo>
                  <a:cubicBezTo>
                    <a:pt x="488" y="1"/>
                    <a:pt x="426" y="43"/>
                    <a:pt x="345" y="132"/>
                  </a:cubicBezTo>
                  <a:cubicBezTo>
                    <a:pt x="263" y="204"/>
                    <a:pt x="155" y="394"/>
                    <a:pt x="73" y="584"/>
                  </a:cubicBezTo>
                  <a:cubicBezTo>
                    <a:pt x="1" y="765"/>
                    <a:pt x="1" y="954"/>
                    <a:pt x="1" y="1108"/>
                  </a:cubicBezTo>
                  <a:cubicBezTo>
                    <a:pt x="1" y="1203"/>
                    <a:pt x="29" y="1305"/>
                    <a:pt x="60" y="1305"/>
                  </a:cubicBezTo>
                  <a:cubicBezTo>
                    <a:pt x="64" y="1305"/>
                    <a:pt x="69" y="1302"/>
                    <a:pt x="73" y="1298"/>
                  </a:cubicBezTo>
                  <a:cubicBezTo>
                    <a:pt x="118" y="1298"/>
                    <a:pt x="73" y="991"/>
                    <a:pt x="191" y="620"/>
                  </a:cubicBezTo>
                  <a:cubicBezTo>
                    <a:pt x="299" y="240"/>
                    <a:pt x="571" y="14"/>
                    <a:pt x="525" y="14"/>
                  </a:cubicBezTo>
                  <a:cubicBezTo>
                    <a:pt x="525" y="5"/>
                    <a:pt x="521" y="1"/>
                    <a:pt x="513"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4502525" y="1249075"/>
              <a:ext cx="7475" cy="20600"/>
            </a:xfrm>
            <a:custGeom>
              <a:avLst/>
              <a:gdLst/>
              <a:ahLst/>
              <a:cxnLst/>
              <a:rect l="l" t="t" r="r" b="b"/>
              <a:pathLst>
                <a:path w="299" h="824" extrusionOk="0">
                  <a:moveTo>
                    <a:pt x="37" y="1"/>
                  </a:moveTo>
                  <a:lnTo>
                    <a:pt x="37" y="1"/>
                  </a:lnTo>
                  <a:cubicBezTo>
                    <a:pt x="1" y="37"/>
                    <a:pt x="191" y="191"/>
                    <a:pt x="191" y="417"/>
                  </a:cubicBezTo>
                  <a:cubicBezTo>
                    <a:pt x="191" y="643"/>
                    <a:pt x="37" y="787"/>
                    <a:pt x="37" y="824"/>
                  </a:cubicBezTo>
                  <a:cubicBezTo>
                    <a:pt x="73" y="824"/>
                    <a:pt x="109" y="824"/>
                    <a:pt x="191" y="751"/>
                  </a:cubicBezTo>
                  <a:cubicBezTo>
                    <a:pt x="227" y="679"/>
                    <a:pt x="299" y="561"/>
                    <a:pt x="299" y="417"/>
                  </a:cubicBezTo>
                  <a:cubicBezTo>
                    <a:pt x="299" y="263"/>
                    <a:pt x="227" y="145"/>
                    <a:pt x="145" y="73"/>
                  </a:cubicBezTo>
                  <a:cubicBezTo>
                    <a:pt x="109" y="1"/>
                    <a:pt x="37" y="1"/>
                    <a:pt x="37"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4307475" y="1146575"/>
              <a:ext cx="199825" cy="197075"/>
            </a:xfrm>
            <a:custGeom>
              <a:avLst/>
              <a:gdLst/>
              <a:ahLst/>
              <a:cxnLst/>
              <a:rect l="l" t="t" r="r" b="b"/>
              <a:pathLst>
                <a:path w="7993" h="7883" extrusionOk="0">
                  <a:moveTo>
                    <a:pt x="4034" y="0"/>
                  </a:moveTo>
                  <a:cubicBezTo>
                    <a:pt x="3640" y="0"/>
                    <a:pt x="3246" y="39"/>
                    <a:pt x="2866" y="105"/>
                  </a:cubicBezTo>
                  <a:cubicBezTo>
                    <a:pt x="1619" y="331"/>
                    <a:pt x="308" y="900"/>
                    <a:pt x="118" y="2329"/>
                  </a:cubicBezTo>
                  <a:cubicBezTo>
                    <a:pt x="0" y="3269"/>
                    <a:pt x="36" y="4245"/>
                    <a:pt x="262" y="5150"/>
                  </a:cubicBezTo>
                  <a:cubicBezTo>
                    <a:pt x="416" y="5981"/>
                    <a:pt x="678" y="6958"/>
                    <a:pt x="1438" y="7410"/>
                  </a:cubicBezTo>
                  <a:cubicBezTo>
                    <a:pt x="1736" y="7564"/>
                    <a:pt x="2116" y="7753"/>
                    <a:pt x="2450" y="7790"/>
                  </a:cubicBezTo>
                  <a:cubicBezTo>
                    <a:pt x="2487" y="7826"/>
                    <a:pt x="2523" y="7826"/>
                    <a:pt x="2568" y="7826"/>
                  </a:cubicBezTo>
                  <a:cubicBezTo>
                    <a:pt x="2999" y="7856"/>
                    <a:pt x="3432" y="7883"/>
                    <a:pt x="3858" y="7883"/>
                  </a:cubicBezTo>
                  <a:cubicBezTo>
                    <a:pt x="5104" y="7883"/>
                    <a:pt x="6282" y="7652"/>
                    <a:pt x="7125" y="6587"/>
                  </a:cubicBezTo>
                  <a:cubicBezTo>
                    <a:pt x="7993" y="5493"/>
                    <a:pt x="7613" y="3721"/>
                    <a:pt x="7387" y="2482"/>
                  </a:cubicBezTo>
                  <a:cubicBezTo>
                    <a:pt x="7233" y="1615"/>
                    <a:pt x="7007" y="900"/>
                    <a:pt x="6184" y="484"/>
                  </a:cubicBezTo>
                  <a:cubicBezTo>
                    <a:pt x="5518" y="136"/>
                    <a:pt x="4774" y="0"/>
                    <a:pt x="4034"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4378225" y="1236725"/>
              <a:ext cx="7475" cy="23675"/>
            </a:xfrm>
            <a:custGeom>
              <a:avLst/>
              <a:gdLst/>
              <a:ahLst/>
              <a:cxnLst/>
              <a:rect l="l" t="t" r="r" b="b"/>
              <a:pathLst>
                <a:path w="299" h="947" extrusionOk="0">
                  <a:moveTo>
                    <a:pt x="120" y="1"/>
                  </a:moveTo>
                  <a:cubicBezTo>
                    <a:pt x="115" y="1"/>
                    <a:pt x="112" y="3"/>
                    <a:pt x="109" y="7"/>
                  </a:cubicBezTo>
                  <a:cubicBezTo>
                    <a:pt x="36" y="7"/>
                    <a:pt x="0" y="233"/>
                    <a:pt x="36" y="495"/>
                  </a:cubicBezTo>
                  <a:cubicBezTo>
                    <a:pt x="36" y="721"/>
                    <a:pt x="72" y="947"/>
                    <a:pt x="145" y="947"/>
                  </a:cubicBezTo>
                  <a:cubicBezTo>
                    <a:pt x="190" y="947"/>
                    <a:pt x="298" y="757"/>
                    <a:pt x="262" y="459"/>
                  </a:cubicBezTo>
                  <a:cubicBezTo>
                    <a:pt x="262" y="211"/>
                    <a:pt x="164" y="1"/>
                    <a:pt x="120"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4455300" y="1233950"/>
              <a:ext cx="7700" cy="22725"/>
            </a:xfrm>
            <a:custGeom>
              <a:avLst/>
              <a:gdLst/>
              <a:ahLst/>
              <a:cxnLst/>
              <a:rect l="l" t="t" r="r" b="b"/>
              <a:pathLst>
                <a:path w="308" h="909" extrusionOk="0">
                  <a:moveTo>
                    <a:pt x="118" y="0"/>
                  </a:moveTo>
                  <a:cubicBezTo>
                    <a:pt x="45" y="0"/>
                    <a:pt x="0" y="226"/>
                    <a:pt x="45" y="488"/>
                  </a:cubicBezTo>
                  <a:cubicBezTo>
                    <a:pt x="79" y="698"/>
                    <a:pt x="112" y="908"/>
                    <a:pt x="175" y="908"/>
                  </a:cubicBezTo>
                  <a:cubicBezTo>
                    <a:pt x="180" y="908"/>
                    <a:pt x="185" y="907"/>
                    <a:pt x="190" y="904"/>
                  </a:cubicBezTo>
                  <a:cubicBezTo>
                    <a:pt x="271" y="904"/>
                    <a:pt x="307" y="714"/>
                    <a:pt x="307" y="452"/>
                  </a:cubicBezTo>
                  <a:cubicBezTo>
                    <a:pt x="271" y="190"/>
                    <a:pt x="154" y="0"/>
                    <a:pt x="118"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4352675" y="1194925"/>
              <a:ext cx="37775" cy="21425"/>
            </a:xfrm>
            <a:custGeom>
              <a:avLst/>
              <a:gdLst/>
              <a:ahLst/>
              <a:cxnLst/>
              <a:rect l="l" t="t" r="r" b="b"/>
              <a:pathLst>
                <a:path w="1511" h="857" extrusionOk="0">
                  <a:moveTo>
                    <a:pt x="1366" y="0"/>
                  </a:moveTo>
                  <a:cubicBezTo>
                    <a:pt x="1331" y="0"/>
                    <a:pt x="1290" y="4"/>
                    <a:pt x="1248" y="15"/>
                  </a:cubicBezTo>
                  <a:cubicBezTo>
                    <a:pt x="1094" y="15"/>
                    <a:pt x="868" y="51"/>
                    <a:pt x="606" y="169"/>
                  </a:cubicBezTo>
                  <a:cubicBezTo>
                    <a:pt x="380" y="277"/>
                    <a:pt x="190" y="431"/>
                    <a:pt x="118" y="585"/>
                  </a:cubicBezTo>
                  <a:cubicBezTo>
                    <a:pt x="37" y="729"/>
                    <a:pt x="0" y="847"/>
                    <a:pt x="37" y="847"/>
                  </a:cubicBezTo>
                  <a:cubicBezTo>
                    <a:pt x="45" y="853"/>
                    <a:pt x="53" y="856"/>
                    <a:pt x="63" y="856"/>
                  </a:cubicBezTo>
                  <a:cubicBezTo>
                    <a:pt x="108" y="856"/>
                    <a:pt x="173" y="790"/>
                    <a:pt x="263" y="693"/>
                  </a:cubicBezTo>
                  <a:cubicBezTo>
                    <a:pt x="380" y="585"/>
                    <a:pt x="534" y="467"/>
                    <a:pt x="715" y="395"/>
                  </a:cubicBezTo>
                  <a:cubicBezTo>
                    <a:pt x="941" y="277"/>
                    <a:pt x="1131" y="241"/>
                    <a:pt x="1284" y="169"/>
                  </a:cubicBezTo>
                  <a:cubicBezTo>
                    <a:pt x="1438" y="133"/>
                    <a:pt x="1510" y="96"/>
                    <a:pt x="1510" y="51"/>
                  </a:cubicBezTo>
                  <a:cubicBezTo>
                    <a:pt x="1510" y="26"/>
                    <a:pt x="1452" y="0"/>
                    <a:pt x="1366"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4443075" y="1188725"/>
              <a:ext cx="34850" cy="17075"/>
            </a:xfrm>
            <a:custGeom>
              <a:avLst/>
              <a:gdLst/>
              <a:ahLst/>
              <a:cxnLst/>
              <a:rect l="l" t="t" r="r" b="b"/>
              <a:pathLst>
                <a:path w="1394" h="683" extrusionOk="0">
                  <a:moveTo>
                    <a:pt x="227" y="1"/>
                  </a:moveTo>
                  <a:cubicBezTo>
                    <a:pt x="82" y="1"/>
                    <a:pt x="1" y="37"/>
                    <a:pt x="1" y="73"/>
                  </a:cubicBezTo>
                  <a:cubicBezTo>
                    <a:pt x="1" y="155"/>
                    <a:pt x="344" y="191"/>
                    <a:pt x="679" y="344"/>
                  </a:cubicBezTo>
                  <a:cubicBezTo>
                    <a:pt x="1031" y="479"/>
                    <a:pt x="1282" y="683"/>
                    <a:pt x="1346" y="683"/>
                  </a:cubicBezTo>
                  <a:cubicBezTo>
                    <a:pt x="1351" y="683"/>
                    <a:pt x="1354" y="682"/>
                    <a:pt x="1357" y="679"/>
                  </a:cubicBezTo>
                  <a:cubicBezTo>
                    <a:pt x="1393" y="643"/>
                    <a:pt x="1357" y="570"/>
                    <a:pt x="1249" y="453"/>
                  </a:cubicBezTo>
                  <a:cubicBezTo>
                    <a:pt x="1167" y="344"/>
                    <a:pt x="986" y="191"/>
                    <a:pt x="796" y="118"/>
                  </a:cubicBezTo>
                  <a:cubicBezTo>
                    <a:pt x="570" y="37"/>
                    <a:pt x="381" y="1"/>
                    <a:pt x="227" y="1"/>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4413925" y="1239100"/>
              <a:ext cx="21725" cy="20400"/>
            </a:xfrm>
            <a:custGeom>
              <a:avLst/>
              <a:gdLst/>
              <a:ahLst/>
              <a:cxnLst/>
              <a:rect l="l" t="t" r="r" b="b"/>
              <a:pathLst>
                <a:path w="869" h="816" extrusionOk="0">
                  <a:moveTo>
                    <a:pt x="320" y="0"/>
                  </a:moveTo>
                  <a:cubicBezTo>
                    <a:pt x="270" y="0"/>
                    <a:pt x="226" y="8"/>
                    <a:pt x="190" y="20"/>
                  </a:cubicBezTo>
                  <a:cubicBezTo>
                    <a:pt x="37" y="56"/>
                    <a:pt x="1" y="138"/>
                    <a:pt x="1" y="138"/>
                  </a:cubicBezTo>
                  <a:cubicBezTo>
                    <a:pt x="11" y="148"/>
                    <a:pt x="21" y="152"/>
                    <a:pt x="33" y="152"/>
                  </a:cubicBezTo>
                  <a:cubicBezTo>
                    <a:pt x="64" y="152"/>
                    <a:pt x="106" y="125"/>
                    <a:pt x="190" y="92"/>
                  </a:cubicBezTo>
                  <a:cubicBezTo>
                    <a:pt x="299" y="92"/>
                    <a:pt x="453" y="138"/>
                    <a:pt x="606" y="210"/>
                  </a:cubicBezTo>
                  <a:cubicBezTo>
                    <a:pt x="715" y="318"/>
                    <a:pt x="751" y="508"/>
                    <a:pt x="751" y="626"/>
                  </a:cubicBezTo>
                  <a:cubicBezTo>
                    <a:pt x="715" y="734"/>
                    <a:pt x="715" y="771"/>
                    <a:pt x="715" y="816"/>
                  </a:cubicBezTo>
                  <a:cubicBezTo>
                    <a:pt x="715" y="816"/>
                    <a:pt x="796" y="734"/>
                    <a:pt x="832" y="626"/>
                  </a:cubicBezTo>
                  <a:cubicBezTo>
                    <a:pt x="869" y="508"/>
                    <a:pt x="832" y="282"/>
                    <a:pt x="679" y="138"/>
                  </a:cubicBezTo>
                  <a:cubicBezTo>
                    <a:pt x="551" y="34"/>
                    <a:pt x="423" y="0"/>
                    <a:pt x="32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4412125" y="1255650"/>
              <a:ext cx="5675" cy="5350"/>
            </a:xfrm>
            <a:custGeom>
              <a:avLst/>
              <a:gdLst/>
              <a:ahLst/>
              <a:cxnLst/>
              <a:rect l="l" t="t" r="r" b="b"/>
              <a:pathLst>
                <a:path w="227" h="214" extrusionOk="0">
                  <a:moveTo>
                    <a:pt x="36" y="0"/>
                  </a:moveTo>
                  <a:cubicBezTo>
                    <a:pt x="0" y="0"/>
                    <a:pt x="0" y="109"/>
                    <a:pt x="73" y="154"/>
                  </a:cubicBezTo>
                  <a:cubicBezTo>
                    <a:pt x="94" y="196"/>
                    <a:pt x="130" y="214"/>
                    <a:pt x="164" y="214"/>
                  </a:cubicBezTo>
                  <a:cubicBezTo>
                    <a:pt x="189" y="214"/>
                    <a:pt x="211" y="205"/>
                    <a:pt x="226" y="190"/>
                  </a:cubicBezTo>
                  <a:cubicBezTo>
                    <a:pt x="226" y="154"/>
                    <a:pt x="190" y="109"/>
                    <a:pt x="145" y="72"/>
                  </a:cubicBezTo>
                  <a:cubicBezTo>
                    <a:pt x="109" y="36"/>
                    <a:pt x="73" y="0"/>
                    <a:pt x="36"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4407375" y="1266850"/>
              <a:ext cx="24425" cy="9975"/>
            </a:xfrm>
            <a:custGeom>
              <a:avLst/>
              <a:gdLst/>
              <a:ahLst/>
              <a:cxnLst/>
              <a:rect l="l" t="t" r="r" b="b"/>
              <a:pathLst>
                <a:path w="977" h="399" extrusionOk="0">
                  <a:moveTo>
                    <a:pt x="39" y="0"/>
                  </a:moveTo>
                  <a:cubicBezTo>
                    <a:pt x="37" y="0"/>
                    <a:pt x="37" y="1"/>
                    <a:pt x="37" y="4"/>
                  </a:cubicBezTo>
                  <a:cubicBezTo>
                    <a:pt x="0" y="4"/>
                    <a:pt x="37" y="76"/>
                    <a:pt x="73" y="158"/>
                  </a:cubicBezTo>
                  <a:cubicBezTo>
                    <a:pt x="154" y="230"/>
                    <a:pt x="263" y="339"/>
                    <a:pt x="416" y="384"/>
                  </a:cubicBezTo>
                  <a:cubicBezTo>
                    <a:pt x="471" y="394"/>
                    <a:pt x="521" y="399"/>
                    <a:pt x="568" y="399"/>
                  </a:cubicBezTo>
                  <a:cubicBezTo>
                    <a:pt x="684" y="399"/>
                    <a:pt x="774" y="371"/>
                    <a:pt x="832" y="339"/>
                  </a:cubicBezTo>
                  <a:cubicBezTo>
                    <a:pt x="941" y="302"/>
                    <a:pt x="977" y="230"/>
                    <a:pt x="977" y="230"/>
                  </a:cubicBezTo>
                  <a:cubicBezTo>
                    <a:pt x="973" y="226"/>
                    <a:pt x="966" y="224"/>
                    <a:pt x="957" y="224"/>
                  </a:cubicBezTo>
                  <a:cubicBezTo>
                    <a:pt x="904" y="224"/>
                    <a:pt x="772" y="287"/>
                    <a:pt x="608" y="287"/>
                  </a:cubicBezTo>
                  <a:cubicBezTo>
                    <a:pt x="559" y="287"/>
                    <a:pt x="506" y="281"/>
                    <a:pt x="452" y="266"/>
                  </a:cubicBezTo>
                  <a:cubicBezTo>
                    <a:pt x="209" y="199"/>
                    <a:pt x="60" y="0"/>
                    <a:pt x="39"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4411225" y="1241400"/>
              <a:ext cx="23850" cy="21725"/>
            </a:xfrm>
            <a:custGeom>
              <a:avLst/>
              <a:gdLst/>
              <a:ahLst/>
              <a:cxnLst/>
              <a:rect l="l" t="t" r="r" b="b"/>
              <a:pathLst>
                <a:path w="954" h="869" extrusionOk="0">
                  <a:moveTo>
                    <a:pt x="940" y="380"/>
                  </a:moveTo>
                  <a:lnTo>
                    <a:pt x="940" y="522"/>
                  </a:lnTo>
                  <a:lnTo>
                    <a:pt x="940" y="522"/>
                  </a:lnTo>
                  <a:cubicBezTo>
                    <a:pt x="952" y="473"/>
                    <a:pt x="954" y="424"/>
                    <a:pt x="940" y="380"/>
                  </a:cubicBezTo>
                  <a:close/>
                  <a:moveTo>
                    <a:pt x="940" y="522"/>
                  </a:moveTo>
                  <a:lnTo>
                    <a:pt x="940" y="522"/>
                  </a:lnTo>
                  <a:cubicBezTo>
                    <a:pt x="927" y="579"/>
                    <a:pt x="899" y="637"/>
                    <a:pt x="867" y="692"/>
                  </a:cubicBezTo>
                  <a:lnTo>
                    <a:pt x="867" y="692"/>
                  </a:lnTo>
                  <a:cubicBezTo>
                    <a:pt x="892" y="659"/>
                    <a:pt x="918" y="602"/>
                    <a:pt x="940" y="534"/>
                  </a:cubicBezTo>
                  <a:lnTo>
                    <a:pt x="940" y="522"/>
                  </a:lnTo>
                  <a:close/>
                  <a:moveTo>
                    <a:pt x="298" y="0"/>
                  </a:moveTo>
                  <a:cubicBezTo>
                    <a:pt x="226" y="46"/>
                    <a:pt x="181" y="46"/>
                    <a:pt x="145" y="82"/>
                  </a:cubicBezTo>
                  <a:lnTo>
                    <a:pt x="109" y="82"/>
                  </a:lnTo>
                  <a:cubicBezTo>
                    <a:pt x="0" y="226"/>
                    <a:pt x="0" y="416"/>
                    <a:pt x="72" y="570"/>
                  </a:cubicBezTo>
                  <a:cubicBezTo>
                    <a:pt x="109" y="570"/>
                    <a:pt x="145" y="606"/>
                    <a:pt x="181" y="642"/>
                  </a:cubicBezTo>
                  <a:cubicBezTo>
                    <a:pt x="226" y="679"/>
                    <a:pt x="262" y="724"/>
                    <a:pt x="262" y="760"/>
                  </a:cubicBezTo>
                  <a:lnTo>
                    <a:pt x="262" y="796"/>
                  </a:lnTo>
                  <a:cubicBezTo>
                    <a:pt x="335" y="832"/>
                    <a:pt x="488" y="868"/>
                    <a:pt x="597" y="868"/>
                  </a:cubicBezTo>
                  <a:lnTo>
                    <a:pt x="714" y="868"/>
                  </a:lnTo>
                  <a:cubicBezTo>
                    <a:pt x="750" y="832"/>
                    <a:pt x="787" y="796"/>
                    <a:pt x="823" y="760"/>
                  </a:cubicBezTo>
                  <a:cubicBezTo>
                    <a:pt x="838" y="738"/>
                    <a:pt x="853" y="715"/>
                    <a:pt x="867" y="692"/>
                  </a:cubicBezTo>
                  <a:lnTo>
                    <a:pt x="867" y="692"/>
                  </a:lnTo>
                  <a:cubicBezTo>
                    <a:pt x="851" y="712"/>
                    <a:pt x="836" y="724"/>
                    <a:pt x="823" y="724"/>
                  </a:cubicBezTo>
                  <a:cubicBezTo>
                    <a:pt x="823" y="679"/>
                    <a:pt x="823" y="642"/>
                    <a:pt x="859" y="534"/>
                  </a:cubicBezTo>
                  <a:cubicBezTo>
                    <a:pt x="859" y="416"/>
                    <a:pt x="823" y="226"/>
                    <a:pt x="714" y="118"/>
                  </a:cubicBezTo>
                  <a:cubicBezTo>
                    <a:pt x="597" y="46"/>
                    <a:pt x="488" y="0"/>
                    <a:pt x="371" y="0"/>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4414825" y="1241400"/>
              <a:ext cx="19925" cy="18100"/>
            </a:xfrm>
            <a:custGeom>
              <a:avLst/>
              <a:gdLst/>
              <a:ahLst/>
              <a:cxnLst/>
              <a:rect l="l" t="t" r="r" b="b"/>
              <a:pathLst>
                <a:path w="797" h="724" extrusionOk="0">
                  <a:moveTo>
                    <a:pt x="154" y="0"/>
                  </a:moveTo>
                  <a:cubicBezTo>
                    <a:pt x="154" y="1"/>
                    <a:pt x="154" y="1"/>
                    <a:pt x="154" y="1"/>
                  </a:cubicBezTo>
                  <a:lnTo>
                    <a:pt x="154" y="1"/>
                  </a:lnTo>
                  <a:cubicBezTo>
                    <a:pt x="166" y="0"/>
                    <a:pt x="179" y="0"/>
                    <a:pt x="191" y="0"/>
                  </a:cubicBezTo>
                  <a:close/>
                  <a:moveTo>
                    <a:pt x="154" y="1"/>
                  </a:moveTo>
                  <a:cubicBezTo>
                    <a:pt x="92" y="3"/>
                    <a:pt x="31" y="14"/>
                    <a:pt x="1" y="82"/>
                  </a:cubicBezTo>
                  <a:cubicBezTo>
                    <a:pt x="37" y="46"/>
                    <a:pt x="82" y="46"/>
                    <a:pt x="154" y="1"/>
                  </a:cubicBezTo>
                  <a:close/>
                  <a:moveTo>
                    <a:pt x="191" y="0"/>
                  </a:moveTo>
                  <a:cubicBezTo>
                    <a:pt x="308" y="0"/>
                    <a:pt x="453" y="46"/>
                    <a:pt x="570" y="118"/>
                  </a:cubicBezTo>
                  <a:cubicBezTo>
                    <a:pt x="453" y="46"/>
                    <a:pt x="344" y="0"/>
                    <a:pt x="227" y="0"/>
                  </a:cubicBezTo>
                  <a:close/>
                  <a:moveTo>
                    <a:pt x="570" y="118"/>
                  </a:moveTo>
                  <a:cubicBezTo>
                    <a:pt x="679" y="226"/>
                    <a:pt x="715" y="416"/>
                    <a:pt x="715" y="534"/>
                  </a:cubicBezTo>
                  <a:cubicBezTo>
                    <a:pt x="679" y="642"/>
                    <a:pt x="679" y="679"/>
                    <a:pt x="679" y="724"/>
                  </a:cubicBezTo>
                  <a:cubicBezTo>
                    <a:pt x="715" y="724"/>
                    <a:pt x="760" y="642"/>
                    <a:pt x="796" y="534"/>
                  </a:cubicBezTo>
                  <a:lnTo>
                    <a:pt x="796" y="380"/>
                  </a:lnTo>
                  <a:cubicBezTo>
                    <a:pt x="796" y="308"/>
                    <a:pt x="715" y="226"/>
                    <a:pt x="643" y="154"/>
                  </a:cubicBezTo>
                  <a:cubicBezTo>
                    <a:pt x="606" y="154"/>
                    <a:pt x="606" y="118"/>
                    <a:pt x="570" y="118"/>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4413025" y="1255650"/>
              <a:ext cx="4775" cy="5675"/>
            </a:xfrm>
            <a:custGeom>
              <a:avLst/>
              <a:gdLst/>
              <a:ahLst/>
              <a:cxnLst/>
              <a:rect l="l" t="t" r="r" b="b"/>
              <a:pathLst>
                <a:path w="191" h="227" extrusionOk="0">
                  <a:moveTo>
                    <a:pt x="0" y="0"/>
                  </a:moveTo>
                  <a:cubicBezTo>
                    <a:pt x="37" y="72"/>
                    <a:pt x="73" y="154"/>
                    <a:pt x="154" y="190"/>
                  </a:cubicBezTo>
                  <a:lnTo>
                    <a:pt x="190" y="226"/>
                  </a:lnTo>
                  <a:lnTo>
                    <a:pt x="190" y="190"/>
                  </a:lnTo>
                  <a:cubicBezTo>
                    <a:pt x="190" y="154"/>
                    <a:pt x="154" y="109"/>
                    <a:pt x="109" y="72"/>
                  </a:cubicBezTo>
                  <a:cubicBezTo>
                    <a:pt x="73" y="36"/>
                    <a:pt x="37" y="0"/>
                    <a:pt x="0"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4499600" y="1240500"/>
              <a:ext cx="21725" cy="34825"/>
            </a:xfrm>
            <a:custGeom>
              <a:avLst/>
              <a:gdLst/>
              <a:ahLst/>
              <a:cxnLst/>
              <a:rect l="l" t="t" r="r" b="b"/>
              <a:pathLst>
                <a:path w="869" h="1393" extrusionOk="0">
                  <a:moveTo>
                    <a:pt x="344" y="36"/>
                  </a:moveTo>
                  <a:lnTo>
                    <a:pt x="344" y="36"/>
                  </a:lnTo>
                  <a:cubicBezTo>
                    <a:pt x="174" y="141"/>
                    <a:pt x="99" y="303"/>
                    <a:pt x="52" y="498"/>
                  </a:cubicBezTo>
                  <a:lnTo>
                    <a:pt x="52" y="498"/>
                  </a:lnTo>
                  <a:cubicBezTo>
                    <a:pt x="131" y="320"/>
                    <a:pt x="231" y="149"/>
                    <a:pt x="308" y="82"/>
                  </a:cubicBezTo>
                  <a:cubicBezTo>
                    <a:pt x="344" y="82"/>
                    <a:pt x="344" y="36"/>
                    <a:pt x="344" y="36"/>
                  </a:cubicBezTo>
                  <a:close/>
                  <a:moveTo>
                    <a:pt x="52" y="498"/>
                  </a:moveTo>
                  <a:cubicBezTo>
                    <a:pt x="47" y="510"/>
                    <a:pt x="41" y="522"/>
                    <a:pt x="36" y="534"/>
                  </a:cubicBezTo>
                  <a:lnTo>
                    <a:pt x="36" y="570"/>
                  </a:lnTo>
                  <a:cubicBezTo>
                    <a:pt x="41" y="545"/>
                    <a:pt x="46" y="521"/>
                    <a:pt x="52" y="498"/>
                  </a:cubicBezTo>
                  <a:close/>
                  <a:moveTo>
                    <a:pt x="488" y="0"/>
                  </a:moveTo>
                  <a:cubicBezTo>
                    <a:pt x="452" y="36"/>
                    <a:pt x="344" y="190"/>
                    <a:pt x="226" y="380"/>
                  </a:cubicBezTo>
                  <a:cubicBezTo>
                    <a:pt x="262" y="380"/>
                    <a:pt x="262" y="416"/>
                    <a:pt x="262" y="416"/>
                  </a:cubicBezTo>
                  <a:cubicBezTo>
                    <a:pt x="344" y="488"/>
                    <a:pt x="416" y="606"/>
                    <a:pt x="416" y="760"/>
                  </a:cubicBezTo>
                  <a:cubicBezTo>
                    <a:pt x="416" y="904"/>
                    <a:pt x="344" y="1022"/>
                    <a:pt x="308" y="1094"/>
                  </a:cubicBezTo>
                  <a:cubicBezTo>
                    <a:pt x="226" y="1167"/>
                    <a:pt x="190" y="1167"/>
                    <a:pt x="190" y="1167"/>
                  </a:cubicBezTo>
                  <a:lnTo>
                    <a:pt x="154" y="1167"/>
                  </a:lnTo>
                  <a:cubicBezTo>
                    <a:pt x="154" y="1130"/>
                    <a:pt x="308" y="986"/>
                    <a:pt x="308" y="760"/>
                  </a:cubicBezTo>
                  <a:cubicBezTo>
                    <a:pt x="308" y="642"/>
                    <a:pt x="226" y="534"/>
                    <a:pt x="190" y="452"/>
                  </a:cubicBezTo>
                  <a:cubicBezTo>
                    <a:pt x="190" y="488"/>
                    <a:pt x="154" y="534"/>
                    <a:pt x="154" y="570"/>
                  </a:cubicBezTo>
                  <a:cubicBezTo>
                    <a:pt x="36" y="941"/>
                    <a:pt x="81" y="1248"/>
                    <a:pt x="36" y="1248"/>
                  </a:cubicBezTo>
                  <a:lnTo>
                    <a:pt x="0" y="1248"/>
                  </a:lnTo>
                  <a:cubicBezTo>
                    <a:pt x="36" y="1320"/>
                    <a:pt x="36" y="1356"/>
                    <a:pt x="36" y="1393"/>
                  </a:cubicBezTo>
                  <a:lnTo>
                    <a:pt x="81" y="1393"/>
                  </a:lnTo>
                  <a:cubicBezTo>
                    <a:pt x="154" y="1393"/>
                    <a:pt x="190" y="1356"/>
                    <a:pt x="226" y="1320"/>
                  </a:cubicBezTo>
                  <a:cubicBezTo>
                    <a:pt x="308" y="1248"/>
                    <a:pt x="344" y="1212"/>
                    <a:pt x="380" y="1167"/>
                  </a:cubicBezTo>
                  <a:cubicBezTo>
                    <a:pt x="452" y="1058"/>
                    <a:pt x="534" y="986"/>
                    <a:pt x="606" y="868"/>
                  </a:cubicBezTo>
                  <a:cubicBezTo>
                    <a:pt x="714" y="715"/>
                    <a:pt x="868" y="0"/>
                    <a:pt x="534" y="0"/>
                  </a:cubicBezTo>
                  <a:close/>
                </a:path>
              </a:pathLst>
            </a:custGeom>
            <a:solidFill>
              <a:srgbClr val="CD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4498675" y="1240500"/>
              <a:ext cx="13150" cy="31200"/>
            </a:xfrm>
            <a:custGeom>
              <a:avLst/>
              <a:gdLst/>
              <a:ahLst/>
              <a:cxnLst/>
              <a:rect l="l" t="t" r="r" b="b"/>
              <a:pathLst>
                <a:path w="526" h="1248" extrusionOk="0">
                  <a:moveTo>
                    <a:pt x="489" y="0"/>
                  </a:moveTo>
                  <a:cubicBezTo>
                    <a:pt x="453" y="0"/>
                    <a:pt x="417" y="36"/>
                    <a:pt x="381" y="36"/>
                  </a:cubicBezTo>
                  <a:cubicBezTo>
                    <a:pt x="381" y="36"/>
                    <a:pt x="381" y="82"/>
                    <a:pt x="345" y="82"/>
                  </a:cubicBezTo>
                  <a:cubicBezTo>
                    <a:pt x="263" y="154"/>
                    <a:pt x="155" y="344"/>
                    <a:pt x="73" y="534"/>
                  </a:cubicBezTo>
                  <a:lnTo>
                    <a:pt x="73" y="570"/>
                  </a:lnTo>
                  <a:cubicBezTo>
                    <a:pt x="1" y="796"/>
                    <a:pt x="1" y="1058"/>
                    <a:pt x="37" y="1248"/>
                  </a:cubicBezTo>
                  <a:lnTo>
                    <a:pt x="73" y="1248"/>
                  </a:lnTo>
                  <a:cubicBezTo>
                    <a:pt x="118" y="1248"/>
                    <a:pt x="73" y="941"/>
                    <a:pt x="191" y="570"/>
                  </a:cubicBezTo>
                  <a:cubicBezTo>
                    <a:pt x="191" y="534"/>
                    <a:pt x="227" y="488"/>
                    <a:pt x="227" y="452"/>
                  </a:cubicBezTo>
                  <a:cubicBezTo>
                    <a:pt x="191" y="380"/>
                    <a:pt x="191" y="344"/>
                    <a:pt x="191" y="344"/>
                  </a:cubicBezTo>
                  <a:cubicBezTo>
                    <a:pt x="227" y="344"/>
                    <a:pt x="227" y="344"/>
                    <a:pt x="263" y="380"/>
                  </a:cubicBezTo>
                  <a:cubicBezTo>
                    <a:pt x="381" y="190"/>
                    <a:pt x="489" y="36"/>
                    <a:pt x="525" y="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4503425" y="1249075"/>
              <a:ext cx="6575" cy="20600"/>
            </a:xfrm>
            <a:custGeom>
              <a:avLst/>
              <a:gdLst/>
              <a:ahLst/>
              <a:cxnLst/>
              <a:rect l="l" t="t" r="r" b="b"/>
              <a:pathLst>
                <a:path w="263" h="824" extrusionOk="0">
                  <a:moveTo>
                    <a:pt x="1" y="1"/>
                  </a:moveTo>
                  <a:cubicBezTo>
                    <a:pt x="1" y="1"/>
                    <a:pt x="1" y="37"/>
                    <a:pt x="37" y="109"/>
                  </a:cubicBezTo>
                  <a:cubicBezTo>
                    <a:pt x="73" y="191"/>
                    <a:pt x="155" y="299"/>
                    <a:pt x="155" y="417"/>
                  </a:cubicBezTo>
                  <a:cubicBezTo>
                    <a:pt x="155" y="643"/>
                    <a:pt x="1" y="787"/>
                    <a:pt x="1" y="824"/>
                  </a:cubicBezTo>
                  <a:lnTo>
                    <a:pt x="37" y="824"/>
                  </a:lnTo>
                  <a:cubicBezTo>
                    <a:pt x="37" y="824"/>
                    <a:pt x="73" y="824"/>
                    <a:pt x="155" y="751"/>
                  </a:cubicBezTo>
                  <a:cubicBezTo>
                    <a:pt x="191" y="679"/>
                    <a:pt x="263" y="561"/>
                    <a:pt x="263" y="417"/>
                  </a:cubicBezTo>
                  <a:cubicBezTo>
                    <a:pt x="263" y="263"/>
                    <a:pt x="191" y="145"/>
                    <a:pt x="109" y="73"/>
                  </a:cubicBezTo>
                  <a:cubicBezTo>
                    <a:pt x="109" y="73"/>
                    <a:pt x="109" y="37"/>
                    <a:pt x="73" y="37"/>
                  </a:cubicBezTo>
                  <a:cubicBezTo>
                    <a:pt x="37" y="1"/>
                    <a:pt x="37" y="1"/>
                    <a:pt x="1" y="1"/>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4362175" y="1266025"/>
              <a:ext cx="39575" cy="31000"/>
            </a:xfrm>
            <a:custGeom>
              <a:avLst/>
              <a:gdLst/>
              <a:ahLst/>
              <a:cxnLst/>
              <a:rect l="l" t="t" r="r" b="b"/>
              <a:pathLst>
                <a:path w="1583" h="1240" extrusionOk="0">
                  <a:moveTo>
                    <a:pt x="904" y="1"/>
                  </a:moveTo>
                  <a:cubicBezTo>
                    <a:pt x="488" y="37"/>
                    <a:pt x="0" y="191"/>
                    <a:pt x="36" y="787"/>
                  </a:cubicBezTo>
                  <a:cubicBezTo>
                    <a:pt x="73" y="1131"/>
                    <a:pt x="452" y="1203"/>
                    <a:pt x="678" y="1240"/>
                  </a:cubicBezTo>
                  <a:lnTo>
                    <a:pt x="751" y="1240"/>
                  </a:lnTo>
                  <a:cubicBezTo>
                    <a:pt x="1130" y="1240"/>
                    <a:pt x="1582" y="1050"/>
                    <a:pt x="1582" y="525"/>
                  </a:cubicBezTo>
                  <a:cubicBezTo>
                    <a:pt x="1582" y="191"/>
                    <a:pt x="1284" y="1"/>
                    <a:pt x="940"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4442175" y="1260375"/>
              <a:ext cx="40500" cy="30100"/>
            </a:xfrm>
            <a:custGeom>
              <a:avLst/>
              <a:gdLst/>
              <a:ahLst/>
              <a:cxnLst/>
              <a:rect l="l" t="t" r="r" b="b"/>
              <a:pathLst>
                <a:path w="1620" h="1204" extrusionOk="0">
                  <a:moveTo>
                    <a:pt x="832" y="1"/>
                  </a:moveTo>
                  <a:cubicBezTo>
                    <a:pt x="453" y="1"/>
                    <a:pt x="1" y="109"/>
                    <a:pt x="1" y="679"/>
                  </a:cubicBezTo>
                  <a:cubicBezTo>
                    <a:pt x="1" y="1013"/>
                    <a:pt x="344" y="1167"/>
                    <a:pt x="570" y="1203"/>
                  </a:cubicBezTo>
                  <a:lnTo>
                    <a:pt x="796" y="1203"/>
                  </a:lnTo>
                  <a:cubicBezTo>
                    <a:pt x="1131" y="1203"/>
                    <a:pt x="1511" y="1050"/>
                    <a:pt x="1547" y="598"/>
                  </a:cubicBezTo>
                  <a:cubicBezTo>
                    <a:pt x="1619" y="263"/>
                    <a:pt x="1285" y="37"/>
                    <a:pt x="941" y="1"/>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4314025" y="1146475"/>
              <a:ext cx="124325" cy="45225"/>
            </a:xfrm>
            <a:custGeom>
              <a:avLst/>
              <a:gdLst/>
              <a:ahLst/>
              <a:cxnLst/>
              <a:rect l="l" t="t" r="r" b="b"/>
              <a:pathLst>
                <a:path w="4973" h="1809" extrusionOk="0">
                  <a:moveTo>
                    <a:pt x="4311" y="22"/>
                  </a:moveTo>
                  <a:cubicBezTo>
                    <a:pt x="4539" y="43"/>
                    <a:pt x="4757" y="82"/>
                    <a:pt x="4973" y="145"/>
                  </a:cubicBezTo>
                  <a:lnTo>
                    <a:pt x="4973" y="109"/>
                  </a:lnTo>
                  <a:cubicBezTo>
                    <a:pt x="4748" y="69"/>
                    <a:pt x="4531" y="40"/>
                    <a:pt x="4311" y="22"/>
                  </a:cubicBezTo>
                  <a:close/>
                  <a:moveTo>
                    <a:pt x="3771" y="0"/>
                  </a:moveTo>
                  <a:cubicBezTo>
                    <a:pt x="3355" y="0"/>
                    <a:pt x="2984" y="36"/>
                    <a:pt x="2568" y="109"/>
                  </a:cubicBezTo>
                  <a:cubicBezTo>
                    <a:pt x="1546" y="299"/>
                    <a:pt x="498" y="678"/>
                    <a:pt x="46" y="1582"/>
                  </a:cubicBezTo>
                  <a:cubicBezTo>
                    <a:pt x="0" y="1655"/>
                    <a:pt x="0" y="1727"/>
                    <a:pt x="0" y="1808"/>
                  </a:cubicBezTo>
                  <a:cubicBezTo>
                    <a:pt x="380" y="751"/>
                    <a:pt x="1510" y="299"/>
                    <a:pt x="2604" y="109"/>
                  </a:cubicBezTo>
                  <a:cubicBezTo>
                    <a:pt x="3014" y="37"/>
                    <a:pt x="3423" y="1"/>
                    <a:pt x="3790" y="0"/>
                  </a:cubicBezTo>
                  <a:lnTo>
                    <a:pt x="3790" y="0"/>
                  </a:lnTo>
                  <a:cubicBezTo>
                    <a:pt x="3968" y="1"/>
                    <a:pt x="4141" y="8"/>
                    <a:pt x="4311" y="22"/>
                  </a:cubicBezTo>
                  <a:lnTo>
                    <a:pt x="4311" y="22"/>
                  </a:lnTo>
                  <a:cubicBezTo>
                    <a:pt x="4148" y="7"/>
                    <a:pt x="3981" y="0"/>
                    <a:pt x="3807" y="0"/>
                  </a:cubicBezTo>
                  <a:cubicBezTo>
                    <a:pt x="3801" y="0"/>
                    <a:pt x="3795" y="0"/>
                    <a:pt x="3790" y="0"/>
                  </a:cubicBezTo>
                  <a:lnTo>
                    <a:pt x="3790" y="0"/>
                  </a:lnTo>
                  <a:cubicBezTo>
                    <a:pt x="3783" y="0"/>
                    <a:pt x="3777" y="0"/>
                    <a:pt x="3771" y="0"/>
                  </a:cubicBezTo>
                  <a:close/>
                </a:path>
              </a:pathLst>
            </a:custGeom>
            <a:solidFill>
              <a:srgbClr val="AE6C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4314025" y="1146475"/>
              <a:ext cx="124325" cy="111900"/>
            </a:xfrm>
            <a:custGeom>
              <a:avLst/>
              <a:gdLst/>
              <a:ahLst/>
              <a:cxnLst/>
              <a:rect l="l" t="t" r="r" b="b"/>
              <a:pathLst>
                <a:path w="4973" h="4476" extrusionOk="0">
                  <a:moveTo>
                    <a:pt x="3807" y="0"/>
                  </a:moveTo>
                  <a:cubicBezTo>
                    <a:pt x="3436" y="0"/>
                    <a:pt x="3020" y="36"/>
                    <a:pt x="2604" y="109"/>
                  </a:cubicBezTo>
                  <a:cubicBezTo>
                    <a:pt x="1510" y="299"/>
                    <a:pt x="380" y="751"/>
                    <a:pt x="0" y="1808"/>
                  </a:cubicBezTo>
                  <a:lnTo>
                    <a:pt x="0" y="1953"/>
                  </a:lnTo>
                  <a:lnTo>
                    <a:pt x="82" y="4403"/>
                  </a:lnTo>
                  <a:cubicBezTo>
                    <a:pt x="82" y="4403"/>
                    <a:pt x="118" y="4439"/>
                    <a:pt x="154" y="4476"/>
                  </a:cubicBezTo>
                  <a:cubicBezTo>
                    <a:pt x="642" y="4177"/>
                    <a:pt x="1094" y="3797"/>
                    <a:pt x="1438" y="3345"/>
                  </a:cubicBezTo>
                  <a:lnTo>
                    <a:pt x="1772" y="2667"/>
                  </a:lnTo>
                  <a:lnTo>
                    <a:pt x="1772" y="2667"/>
                  </a:lnTo>
                  <a:cubicBezTo>
                    <a:pt x="1664" y="2749"/>
                    <a:pt x="1628" y="2785"/>
                    <a:pt x="1583" y="2785"/>
                  </a:cubicBezTo>
                  <a:cubicBezTo>
                    <a:pt x="1546" y="2785"/>
                    <a:pt x="1583" y="2667"/>
                    <a:pt x="1664" y="2523"/>
                  </a:cubicBezTo>
                  <a:cubicBezTo>
                    <a:pt x="1700" y="2441"/>
                    <a:pt x="1772" y="2369"/>
                    <a:pt x="1854" y="2297"/>
                  </a:cubicBezTo>
                  <a:cubicBezTo>
                    <a:pt x="1890" y="2071"/>
                    <a:pt x="1890" y="1881"/>
                    <a:pt x="1890" y="1655"/>
                  </a:cubicBezTo>
                  <a:lnTo>
                    <a:pt x="2116" y="1655"/>
                  </a:lnTo>
                  <a:cubicBezTo>
                    <a:pt x="2939" y="1655"/>
                    <a:pt x="3734" y="1356"/>
                    <a:pt x="4376" y="823"/>
                  </a:cubicBezTo>
                  <a:cubicBezTo>
                    <a:pt x="4638" y="633"/>
                    <a:pt x="4828" y="407"/>
                    <a:pt x="4973" y="145"/>
                  </a:cubicBezTo>
                  <a:cubicBezTo>
                    <a:pt x="4602" y="36"/>
                    <a:pt x="4223" y="0"/>
                    <a:pt x="3807" y="0"/>
                  </a:cubicBezTo>
                  <a:close/>
                </a:path>
              </a:pathLst>
            </a:custGeom>
            <a:solidFill>
              <a:srgbClr val="DF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4352675" y="1203875"/>
              <a:ext cx="7700" cy="12225"/>
            </a:xfrm>
            <a:custGeom>
              <a:avLst/>
              <a:gdLst/>
              <a:ahLst/>
              <a:cxnLst/>
              <a:rect l="l" t="t" r="r" b="b"/>
              <a:pathLst>
                <a:path w="308" h="489" extrusionOk="0">
                  <a:moveTo>
                    <a:pt x="308" y="1"/>
                  </a:moveTo>
                  <a:lnTo>
                    <a:pt x="308" y="1"/>
                  </a:lnTo>
                  <a:cubicBezTo>
                    <a:pt x="226" y="73"/>
                    <a:pt x="154" y="145"/>
                    <a:pt x="118" y="227"/>
                  </a:cubicBezTo>
                  <a:cubicBezTo>
                    <a:pt x="37" y="371"/>
                    <a:pt x="0" y="489"/>
                    <a:pt x="37" y="489"/>
                  </a:cubicBezTo>
                  <a:cubicBezTo>
                    <a:pt x="82" y="489"/>
                    <a:pt x="118" y="453"/>
                    <a:pt x="226" y="371"/>
                  </a:cubicBezTo>
                  <a:cubicBezTo>
                    <a:pt x="263" y="263"/>
                    <a:pt x="308" y="109"/>
                    <a:pt x="308" y="1"/>
                  </a:cubicBezTo>
                  <a:close/>
                </a:path>
              </a:pathLst>
            </a:custGeom>
            <a:solidFill>
              <a:srgbClr val="78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4297075" y="1125275"/>
              <a:ext cx="140375" cy="138750"/>
            </a:xfrm>
            <a:custGeom>
              <a:avLst/>
              <a:gdLst/>
              <a:ahLst/>
              <a:cxnLst/>
              <a:rect l="l" t="t" r="r" b="b"/>
              <a:pathLst>
                <a:path w="5615" h="5550" extrusionOk="0">
                  <a:moveTo>
                    <a:pt x="4975" y="0"/>
                  </a:moveTo>
                  <a:cubicBezTo>
                    <a:pt x="4749" y="0"/>
                    <a:pt x="4524" y="16"/>
                    <a:pt x="4295" y="16"/>
                  </a:cubicBezTo>
                  <a:cubicBezTo>
                    <a:pt x="3355" y="125"/>
                    <a:pt x="2378" y="315"/>
                    <a:pt x="1546" y="848"/>
                  </a:cubicBezTo>
                  <a:cubicBezTo>
                    <a:pt x="724" y="1336"/>
                    <a:pt x="82" y="2241"/>
                    <a:pt x="0" y="3217"/>
                  </a:cubicBezTo>
                  <a:cubicBezTo>
                    <a:pt x="0" y="3443"/>
                    <a:pt x="0" y="3669"/>
                    <a:pt x="46" y="3895"/>
                  </a:cubicBezTo>
                  <a:cubicBezTo>
                    <a:pt x="82" y="4311"/>
                    <a:pt x="82" y="4691"/>
                    <a:pt x="118" y="5097"/>
                  </a:cubicBezTo>
                  <a:lnTo>
                    <a:pt x="498" y="5550"/>
                  </a:lnTo>
                  <a:cubicBezTo>
                    <a:pt x="1583" y="4799"/>
                    <a:pt x="2261" y="3443"/>
                    <a:pt x="2116" y="2087"/>
                  </a:cubicBezTo>
                  <a:cubicBezTo>
                    <a:pt x="2984" y="2087"/>
                    <a:pt x="3807" y="1861"/>
                    <a:pt x="4602" y="1481"/>
                  </a:cubicBezTo>
                  <a:cubicBezTo>
                    <a:pt x="4828" y="1373"/>
                    <a:pt x="5090" y="1219"/>
                    <a:pt x="5280" y="1029"/>
                  </a:cubicBezTo>
                  <a:cubicBezTo>
                    <a:pt x="5470" y="848"/>
                    <a:pt x="5615" y="577"/>
                    <a:pt x="5579" y="279"/>
                  </a:cubicBezTo>
                  <a:cubicBezTo>
                    <a:pt x="5579" y="242"/>
                    <a:pt x="5579" y="170"/>
                    <a:pt x="5543" y="125"/>
                  </a:cubicBezTo>
                  <a:cubicBezTo>
                    <a:pt x="5506" y="53"/>
                    <a:pt x="5389" y="53"/>
                    <a:pt x="5316" y="16"/>
                  </a:cubicBezTo>
                  <a:cubicBezTo>
                    <a:pt x="5202" y="4"/>
                    <a:pt x="5088" y="0"/>
                    <a:pt x="4975" y="0"/>
                  </a:cubicBezTo>
                  <a:close/>
                </a:path>
              </a:pathLst>
            </a:custGeom>
            <a:solidFill>
              <a:srgbClr val="B07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4276500" y="1249575"/>
              <a:ext cx="48850" cy="57125"/>
            </a:xfrm>
            <a:custGeom>
              <a:avLst/>
              <a:gdLst/>
              <a:ahLst/>
              <a:cxnLst/>
              <a:rect l="l" t="t" r="r" b="b"/>
              <a:pathLst>
                <a:path w="1954" h="2285" extrusionOk="0">
                  <a:moveTo>
                    <a:pt x="826" y="1"/>
                  </a:moveTo>
                  <a:cubicBezTo>
                    <a:pt x="566" y="1"/>
                    <a:pt x="312" y="91"/>
                    <a:pt x="191" y="315"/>
                  </a:cubicBezTo>
                  <a:cubicBezTo>
                    <a:pt x="1" y="695"/>
                    <a:pt x="109" y="1219"/>
                    <a:pt x="299" y="1563"/>
                  </a:cubicBezTo>
                  <a:cubicBezTo>
                    <a:pt x="589" y="2018"/>
                    <a:pt x="942" y="2284"/>
                    <a:pt x="1394" y="2284"/>
                  </a:cubicBezTo>
                  <a:cubicBezTo>
                    <a:pt x="1534" y="2284"/>
                    <a:pt x="1684" y="2258"/>
                    <a:pt x="1845" y="2205"/>
                  </a:cubicBezTo>
                  <a:lnTo>
                    <a:pt x="1953" y="1111"/>
                  </a:lnTo>
                  <a:cubicBezTo>
                    <a:pt x="1953" y="731"/>
                    <a:pt x="1727" y="352"/>
                    <a:pt x="1429" y="171"/>
                  </a:cubicBezTo>
                  <a:cubicBezTo>
                    <a:pt x="1275" y="67"/>
                    <a:pt x="1048" y="1"/>
                    <a:pt x="826" y="1"/>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4290525" y="1261975"/>
              <a:ext cx="32100" cy="33250"/>
            </a:xfrm>
            <a:custGeom>
              <a:avLst/>
              <a:gdLst/>
              <a:ahLst/>
              <a:cxnLst/>
              <a:rect l="l" t="t" r="r" b="b"/>
              <a:pathLst>
                <a:path w="1284" h="1330" extrusionOk="0">
                  <a:moveTo>
                    <a:pt x="77" y="0"/>
                  </a:moveTo>
                  <a:cubicBezTo>
                    <a:pt x="30" y="0"/>
                    <a:pt x="0" y="9"/>
                    <a:pt x="0" y="9"/>
                  </a:cubicBezTo>
                  <a:cubicBezTo>
                    <a:pt x="0" y="45"/>
                    <a:pt x="118" y="45"/>
                    <a:pt x="262" y="127"/>
                  </a:cubicBezTo>
                  <a:cubicBezTo>
                    <a:pt x="416" y="199"/>
                    <a:pt x="606" y="308"/>
                    <a:pt x="796" y="497"/>
                  </a:cubicBezTo>
                  <a:cubicBezTo>
                    <a:pt x="986" y="687"/>
                    <a:pt x="1094" y="877"/>
                    <a:pt x="1130" y="1067"/>
                  </a:cubicBezTo>
                  <a:cubicBezTo>
                    <a:pt x="1212" y="1212"/>
                    <a:pt x="1248" y="1329"/>
                    <a:pt x="1248" y="1329"/>
                  </a:cubicBezTo>
                  <a:cubicBezTo>
                    <a:pt x="1248" y="1329"/>
                    <a:pt x="1284" y="1212"/>
                    <a:pt x="1248" y="1031"/>
                  </a:cubicBezTo>
                  <a:cubicBezTo>
                    <a:pt x="1166" y="841"/>
                    <a:pt x="1058" y="615"/>
                    <a:pt x="868" y="389"/>
                  </a:cubicBezTo>
                  <a:cubicBezTo>
                    <a:pt x="678" y="199"/>
                    <a:pt x="452" y="82"/>
                    <a:pt x="262" y="45"/>
                  </a:cubicBezTo>
                  <a:cubicBezTo>
                    <a:pt x="190" y="9"/>
                    <a:pt x="124" y="0"/>
                    <a:pt x="77"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4301825" y="1267850"/>
              <a:ext cx="11325" cy="21725"/>
            </a:xfrm>
            <a:custGeom>
              <a:avLst/>
              <a:gdLst/>
              <a:ahLst/>
              <a:cxnLst/>
              <a:rect l="l" t="t" r="r" b="b"/>
              <a:pathLst>
                <a:path w="453" h="869" extrusionOk="0">
                  <a:moveTo>
                    <a:pt x="190" y="0"/>
                  </a:moveTo>
                  <a:cubicBezTo>
                    <a:pt x="190" y="0"/>
                    <a:pt x="154" y="36"/>
                    <a:pt x="82" y="118"/>
                  </a:cubicBezTo>
                  <a:cubicBezTo>
                    <a:pt x="36" y="190"/>
                    <a:pt x="0" y="344"/>
                    <a:pt x="36" y="488"/>
                  </a:cubicBezTo>
                  <a:cubicBezTo>
                    <a:pt x="118" y="642"/>
                    <a:pt x="190" y="751"/>
                    <a:pt x="308" y="832"/>
                  </a:cubicBezTo>
                  <a:cubicBezTo>
                    <a:pt x="380" y="868"/>
                    <a:pt x="452" y="868"/>
                    <a:pt x="452" y="868"/>
                  </a:cubicBezTo>
                  <a:cubicBezTo>
                    <a:pt x="452" y="832"/>
                    <a:pt x="416" y="796"/>
                    <a:pt x="344" y="751"/>
                  </a:cubicBezTo>
                  <a:cubicBezTo>
                    <a:pt x="262" y="678"/>
                    <a:pt x="190" y="606"/>
                    <a:pt x="190" y="452"/>
                  </a:cubicBezTo>
                  <a:cubicBezTo>
                    <a:pt x="154" y="344"/>
                    <a:pt x="154" y="226"/>
                    <a:pt x="154" y="154"/>
                  </a:cubicBezTo>
                  <a:cubicBezTo>
                    <a:pt x="190" y="73"/>
                    <a:pt x="226" y="0"/>
                    <a:pt x="190" y="0"/>
                  </a:cubicBezTo>
                  <a:close/>
                </a:path>
              </a:pathLst>
            </a:custGeom>
            <a:solidFill>
              <a:srgbClr val="7A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4283050" y="1261300"/>
              <a:ext cx="38675" cy="35725"/>
            </a:xfrm>
            <a:custGeom>
              <a:avLst/>
              <a:gdLst/>
              <a:ahLst/>
              <a:cxnLst/>
              <a:rect l="l" t="t" r="r" b="b"/>
              <a:pathLst>
                <a:path w="1547" h="1429" extrusionOk="0">
                  <a:moveTo>
                    <a:pt x="299" y="0"/>
                  </a:moveTo>
                  <a:lnTo>
                    <a:pt x="299" y="36"/>
                  </a:lnTo>
                  <a:lnTo>
                    <a:pt x="417" y="36"/>
                  </a:lnTo>
                  <a:cubicBezTo>
                    <a:pt x="381" y="36"/>
                    <a:pt x="335" y="0"/>
                    <a:pt x="299" y="0"/>
                  </a:cubicBezTo>
                  <a:close/>
                  <a:moveTo>
                    <a:pt x="299" y="36"/>
                  </a:moveTo>
                  <a:lnTo>
                    <a:pt x="299" y="36"/>
                  </a:lnTo>
                  <a:cubicBezTo>
                    <a:pt x="1" y="226"/>
                    <a:pt x="335" y="868"/>
                    <a:pt x="489" y="1058"/>
                  </a:cubicBezTo>
                  <a:cubicBezTo>
                    <a:pt x="679" y="1284"/>
                    <a:pt x="977" y="1429"/>
                    <a:pt x="1239" y="1429"/>
                  </a:cubicBezTo>
                  <a:cubicBezTo>
                    <a:pt x="1321" y="1429"/>
                    <a:pt x="1393" y="1392"/>
                    <a:pt x="1429" y="1392"/>
                  </a:cubicBezTo>
                  <a:cubicBezTo>
                    <a:pt x="1465" y="1392"/>
                    <a:pt x="1511" y="1392"/>
                    <a:pt x="1547" y="1356"/>
                  </a:cubicBezTo>
                  <a:lnTo>
                    <a:pt x="1547" y="1320"/>
                  </a:lnTo>
                  <a:cubicBezTo>
                    <a:pt x="1511" y="1320"/>
                    <a:pt x="1511" y="1239"/>
                    <a:pt x="1465" y="1166"/>
                  </a:cubicBezTo>
                  <a:cubicBezTo>
                    <a:pt x="1393" y="976"/>
                    <a:pt x="1321" y="787"/>
                    <a:pt x="1203" y="642"/>
                  </a:cubicBezTo>
                  <a:cubicBezTo>
                    <a:pt x="1167" y="606"/>
                    <a:pt x="1131" y="561"/>
                    <a:pt x="1095" y="524"/>
                  </a:cubicBezTo>
                  <a:cubicBezTo>
                    <a:pt x="1059" y="452"/>
                    <a:pt x="977" y="416"/>
                    <a:pt x="941" y="380"/>
                  </a:cubicBezTo>
                  <a:cubicBezTo>
                    <a:pt x="941" y="380"/>
                    <a:pt x="941" y="416"/>
                    <a:pt x="905" y="416"/>
                  </a:cubicBezTo>
                  <a:cubicBezTo>
                    <a:pt x="905" y="488"/>
                    <a:pt x="905" y="606"/>
                    <a:pt x="941" y="714"/>
                  </a:cubicBezTo>
                  <a:cubicBezTo>
                    <a:pt x="941" y="868"/>
                    <a:pt x="1013" y="940"/>
                    <a:pt x="1095" y="1013"/>
                  </a:cubicBezTo>
                  <a:cubicBezTo>
                    <a:pt x="1167" y="1058"/>
                    <a:pt x="1203" y="1094"/>
                    <a:pt x="1203" y="1130"/>
                  </a:cubicBezTo>
                  <a:lnTo>
                    <a:pt x="1167" y="1130"/>
                  </a:lnTo>
                  <a:cubicBezTo>
                    <a:pt x="1131" y="1130"/>
                    <a:pt x="1095" y="1130"/>
                    <a:pt x="1059" y="1094"/>
                  </a:cubicBezTo>
                  <a:cubicBezTo>
                    <a:pt x="941" y="1013"/>
                    <a:pt x="869" y="904"/>
                    <a:pt x="787" y="750"/>
                  </a:cubicBezTo>
                  <a:cubicBezTo>
                    <a:pt x="751" y="606"/>
                    <a:pt x="787" y="452"/>
                    <a:pt x="833" y="380"/>
                  </a:cubicBezTo>
                  <a:cubicBezTo>
                    <a:pt x="869" y="380"/>
                    <a:pt x="869" y="335"/>
                    <a:pt x="869" y="335"/>
                  </a:cubicBezTo>
                  <a:cubicBezTo>
                    <a:pt x="751" y="262"/>
                    <a:pt x="643" y="190"/>
                    <a:pt x="561" y="154"/>
                  </a:cubicBezTo>
                  <a:cubicBezTo>
                    <a:pt x="417" y="72"/>
                    <a:pt x="299" y="72"/>
                    <a:pt x="299" y="36"/>
                  </a:cubicBezTo>
                  <a:close/>
                </a:path>
              </a:pathLst>
            </a:custGeom>
            <a:solidFill>
              <a:srgbClr val="DB8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4290525" y="1262200"/>
              <a:ext cx="31200" cy="32125"/>
            </a:xfrm>
            <a:custGeom>
              <a:avLst/>
              <a:gdLst/>
              <a:ahLst/>
              <a:cxnLst/>
              <a:rect l="l" t="t" r="r" b="b"/>
              <a:pathLst>
                <a:path w="1248" h="1285" extrusionOk="0">
                  <a:moveTo>
                    <a:pt x="0" y="0"/>
                  </a:moveTo>
                  <a:cubicBezTo>
                    <a:pt x="0" y="36"/>
                    <a:pt x="118" y="36"/>
                    <a:pt x="262" y="118"/>
                  </a:cubicBezTo>
                  <a:cubicBezTo>
                    <a:pt x="344" y="154"/>
                    <a:pt x="452" y="226"/>
                    <a:pt x="570" y="299"/>
                  </a:cubicBezTo>
                  <a:cubicBezTo>
                    <a:pt x="570" y="262"/>
                    <a:pt x="570" y="262"/>
                    <a:pt x="606" y="262"/>
                  </a:cubicBezTo>
                  <a:cubicBezTo>
                    <a:pt x="452" y="154"/>
                    <a:pt x="262" y="36"/>
                    <a:pt x="118" y="0"/>
                  </a:cubicBezTo>
                  <a:close/>
                  <a:moveTo>
                    <a:pt x="642" y="299"/>
                  </a:moveTo>
                  <a:lnTo>
                    <a:pt x="642" y="344"/>
                  </a:lnTo>
                  <a:cubicBezTo>
                    <a:pt x="678" y="380"/>
                    <a:pt x="760" y="416"/>
                    <a:pt x="796" y="488"/>
                  </a:cubicBezTo>
                  <a:cubicBezTo>
                    <a:pt x="832" y="525"/>
                    <a:pt x="868" y="570"/>
                    <a:pt x="904" y="606"/>
                  </a:cubicBezTo>
                  <a:cubicBezTo>
                    <a:pt x="868" y="525"/>
                    <a:pt x="796" y="488"/>
                    <a:pt x="760" y="416"/>
                  </a:cubicBezTo>
                  <a:cubicBezTo>
                    <a:pt x="714" y="380"/>
                    <a:pt x="678" y="344"/>
                    <a:pt x="642" y="299"/>
                  </a:cubicBezTo>
                  <a:close/>
                  <a:moveTo>
                    <a:pt x="1166" y="1130"/>
                  </a:moveTo>
                  <a:lnTo>
                    <a:pt x="1166" y="1130"/>
                  </a:lnTo>
                  <a:cubicBezTo>
                    <a:pt x="1212" y="1203"/>
                    <a:pt x="1212" y="1284"/>
                    <a:pt x="1248" y="1284"/>
                  </a:cubicBezTo>
                  <a:cubicBezTo>
                    <a:pt x="1248" y="1284"/>
                    <a:pt x="1212" y="1248"/>
                    <a:pt x="1212" y="1203"/>
                  </a:cubicBezTo>
                  <a:cubicBezTo>
                    <a:pt x="1212" y="1166"/>
                    <a:pt x="1212" y="1166"/>
                    <a:pt x="1166" y="1130"/>
                  </a:cubicBez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4301825" y="1268750"/>
              <a:ext cx="11325" cy="20825"/>
            </a:xfrm>
            <a:custGeom>
              <a:avLst/>
              <a:gdLst/>
              <a:ahLst/>
              <a:cxnLst/>
              <a:rect l="l" t="t" r="r" b="b"/>
              <a:pathLst>
                <a:path w="453" h="833" extrusionOk="0">
                  <a:moveTo>
                    <a:pt x="154" y="0"/>
                  </a:moveTo>
                  <a:cubicBezTo>
                    <a:pt x="118" y="0"/>
                    <a:pt x="118" y="0"/>
                    <a:pt x="118" y="37"/>
                  </a:cubicBezTo>
                  <a:cubicBezTo>
                    <a:pt x="118" y="37"/>
                    <a:pt x="118" y="82"/>
                    <a:pt x="82" y="82"/>
                  </a:cubicBezTo>
                  <a:cubicBezTo>
                    <a:pt x="36" y="154"/>
                    <a:pt x="0" y="308"/>
                    <a:pt x="36" y="452"/>
                  </a:cubicBezTo>
                  <a:cubicBezTo>
                    <a:pt x="118" y="606"/>
                    <a:pt x="190" y="715"/>
                    <a:pt x="308" y="796"/>
                  </a:cubicBezTo>
                  <a:cubicBezTo>
                    <a:pt x="344" y="832"/>
                    <a:pt x="380" y="832"/>
                    <a:pt x="416" y="832"/>
                  </a:cubicBezTo>
                  <a:lnTo>
                    <a:pt x="452" y="832"/>
                  </a:lnTo>
                  <a:cubicBezTo>
                    <a:pt x="452" y="796"/>
                    <a:pt x="416" y="760"/>
                    <a:pt x="344" y="715"/>
                  </a:cubicBezTo>
                  <a:cubicBezTo>
                    <a:pt x="262" y="642"/>
                    <a:pt x="190" y="570"/>
                    <a:pt x="190" y="416"/>
                  </a:cubicBezTo>
                  <a:cubicBezTo>
                    <a:pt x="154" y="308"/>
                    <a:pt x="154" y="190"/>
                    <a:pt x="154" y="118"/>
                  </a:cubicBezTo>
                  <a:cubicBezTo>
                    <a:pt x="190" y="118"/>
                    <a:pt x="190" y="82"/>
                    <a:pt x="190" y="82"/>
                  </a:cubicBezTo>
                  <a:lnTo>
                    <a:pt x="190" y="37"/>
                  </a:lnTo>
                  <a:lnTo>
                    <a:pt x="154" y="0"/>
                  </a:lnTo>
                  <a:close/>
                </a:path>
              </a:pathLst>
            </a:custGeom>
            <a:solidFill>
              <a:srgbClr val="76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4297075" y="1749950"/>
              <a:ext cx="268550" cy="46325"/>
            </a:xfrm>
            <a:custGeom>
              <a:avLst/>
              <a:gdLst/>
              <a:ahLst/>
              <a:cxnLst/>
              <a:rect l="l" t="t" r="r" b="b"/>
              <a:pathLst>
                <a:path w="10742" h="1853" extrusionOk="0">
                  <a:moveTo>
                    <a:pt x="10515" y="1"/>
                  </a:moveTo>
                  <a:cubicBezTo>
                    <a:pt x="10325" y="82"/>
                    <a:pt x="10135" y="154"/>
                    <a:pt x="9991" y="191"/>
                  </a:cubicBezTo>
                  <a:cubicBezTo>
                    <a:pt x="9087" y="453"/>
                    <a:pt x="8137" y="643"/>
                    <a:pt x="7197" y="760"/>
                  </a:cubicBezTo>
                  <a:cubicBezTo>
                    <a:pt x="6589" y="828"/>
                    <a:pt x="5978" y="859"/>
                    <a:pt x="5365" y="859"/>
                  </a:cubicBezTo>
                  <a:cubicBezTo>
                    <a:pt x="3630" y="859"/>
                    <a:pt x="1888" y="616"/>
                    <a:pt x="190" y="308"/>
                  </a:cubicBezTo>
                  <a:cubicBezTo>
                    <a:pt x="118" y="606"/>
                    <a:pt x="82" y="950"/>
                    <a:pt x="0" y="1248"/>
                  </a:cubicBezTo>
                  <a:cubicBezTo>
                    <a:pt x="118" y="1284"/>
                    <a:pt x="226" y="1321"/>
                    <a:pt x="344" y="1357"/>
                  </a:cubicBezTo>
                  <a:cubicBezTo>
                    <a:pt x="1130" y="1547"/>
                    <a:pt x="1962" y="1628"/>
                    <a:pt x="2758" y="1737"/>
                  </a:cubicBezTo>
                  <a:cubicBezTo>
                    <a:pt x="3617" y="1811"/>
                    <a:pt x="4475" y="1853"/>
                    <a:pt x="5334" y="1853"/>
                  </a:cubicBezTo>
                  <a:cubicBezTo>
                    <a:pt x="5831" y="1853"/>
                    <a:pt x="6329" y="1839"/>
                    <a:pt x="6826" y="1809"/>
                  </a:cubicBezTo>
                  <a:cubicBezTo>
                    <a:pt x="8137" y="1700"/>
                    <a:pt x="9539" y="1511"/>
                    <a:pt x="10741" y="1022"/>
                  </a:cubicBezTo>
                  <a:cubicBezTo>
                    <a:pt x="10669" y="679"/>
                    <a:pt x="10587" y="344"/>
                    <a:pt x="10515" y="1"/>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4257525" y="1520325"/>
              <a:ext cx="270350" cy="305150"/>
            </a:xfrm>
            <a:custGeom>
              <a:avLst/>
              <a:gdLst/>
              <a:ahLst/>
              <a:cxnLst/>
              <a:rect l="l" t="t" r="r" b="b"/>
              <a:pathLst>
                <a:path w="10814" h="12206" extrusionOk="0">
                  <a:moveTo>
                    <a:pt x="2532" y="0"/>
                  </a:moveTo>
                  <a:lnTo>
                    <a:pt x="0" y="10280"/>
                  </a:lnTo>
                  <a:lnTo>
                    <a:pt x="7730" y="12205"/>
                  </a:lnTo>
                  <a:lnTo>
                    <a:pt x="10813" y="2179"/>
                  </a:lnTo>
                  <a:lnTo>
                    <a:pt x="2532" y="0"/>
                  </a:lnTo>
                  <a:close/>
                </a:path>
              </a:pathLst>
            </a:custGeom>
            <a:solidFill>
              <a:srgbClr val="86C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4200100" y="1537275"/>
              <a:ext cx="182875" cy="214750"/>
            </a:xfrm>
            <a:custGeom>
              <a:avLst/>
              <a:gdLst/>
              <a:ahLst/>
              <a:cxnLst/>
              <a:rect l="l" t="t" r="r" b="b"/>
              <a:pathLst>
                <a:path w="7315" h="8590" extrusionOk="0">
                  <a:moveTo>
                    <a:pt x="1095" y="0"/>
                  </a:moveTo>
                  <a:cubicBezTo>
                    <a:pt x="869" y="416"/>
                    <a:pt x="715" y="868"/>
                    <a:pt x="534" y="1275"/>
                  </a:cubicBezTo>
                  <a:cubicBezTo>
                    <a:pt x="191" y="2179"/>
                    <a:pt x="1" y="3273"/>
                    <a:pt x="82" y="4295"/>
                  </a:cubicBezTo>
                  <a:cubicBezTo>
                    <a:pt x="154" y="4973"/>
                    <a:pt x="570" y="5615"/>
                    <a:pt x="1059" y="6103"/>
                  </a:cubicBezTo>
                  <a:cubicBezTo>
                    <a:pt x="1583" y="6591"/>
                    <a:pt x="2189" y="6925"/>
                    <a:pt x="2831" y="7233"/>
                  </a:cubicBezTo>
                  <a:cubicBezTo>
                    <a:pt x="4033" y="7830"/>
                    <a:pt x="5281" y="8282"/>
                    <a:pt x="6592" y="8589"/>
                  </a:cubicBezTo>
                  <a:cubicBezTo>
                    <a:pt x="6863" y="7983"/>
                    <a:pt x="7125" y="7378"/>
                    <a:pt x="7315" y="6781"/>
                  </a:cubicBezTo>
                  <a:cubicBezTo>
                    <a:pt x="6935" y="6591"/>
                    <a:pt x="6556" y="6365"/>
                    <a:pt x="6221" y="6103"/>
                  </a:cubicBezTo>
                  <a:cubicBezTo>
                    <a:pt x="5425" y="5497"/>
                    <a:pt x="4485" y="4936"/>
                    <a:pt x="3807" y="4258"/>
                  </a:cubicBezTo>
                  <a:lnTo>
                    <a:pt x="3807" y="4213"/>
                  </a:lnTo>
                  <a:cubicBezTo>
                    <a:pt x="3509" y="3987"/>
                    <a:pt x="3319" y="3725"/>
                    <a:pt x="3283" y="3390"/>
                  </a:cubicBezTo>
                  <a:cubicBezTo>
                    <a:pt x="3283" y="3237"/>
                    <a:pt x="3283" y="3083"/>
                    <a:pt x="3319" y="2938"/>
                  </a:cubicBezTo>
                  <a:cubicBezTo>
                    <a:pt x="3355" y="2450"/>
                    <a:pt x="3581" y="1953"/>
                    <a:pt x="3807" y="1546"/>
                  </a:cubicBezTo>
                  <a:cubicBezTo>
                    <a:pt x="2867" y="1094"/>
                    <a:pt x="1927" y="597"/>
                    <a:pt x="1095"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4440375" y="1361200"/>
              <a:ext cx="45225" cy="88375"/>
            </a:xfrm>
            <a:custGeom>
              <a:avLst/>
              <a:gdLst/>
              <a:ahLst/>
              <a:cxnLst/>
              <a:rect l="l" t="t" r="r" b="b"/>
              <a:pathLst>
                <a:path w="1809" h="3535" extrusionOk="0">
                  <a:moveTo>
                    <a:pt x="561" y="0"/>
                  </a:moveTo>
                  <a:cubicBezTo>
                    <a:pt x="371" y="0"/>
                    <a:pt x="190" y="36"/>
                    <a:pt x="0" y="36"/>
                  </a:cubicBezTo>
                  <a:cubicBezTo>
                    <a:pt x="1275" y="488"/>
                    <a:pt x="1655" y="2034"/>
                    <a:pt x="1203" y="3345"/>
                  </a:cubicBezTo>
                  <a:cubicBezTo>
                    <a:pt x="1159" y="3460"/>
                    <a:pt x="1250" y="3535"/>
                    <a:pt x="1337" y="3535"/>
                  </a:cubicBezTo>
                  <a:cubicBezTo>
                    <a:pt x="1395" y="3535"/>
                    <a:pt x="1451" y="3502"/>
                    <a:pt x="1465" y="3427"/>
                  </a:cubicBezTo>
                  <a:cubicBezTo>
                    <a:pt x="1727" y="2667"/>
                    <a:pt x="1809" y="1727"/>
                    <a:pt x="1465" y="977"/>
                  </a:cubicBezTo>
                  <a:cubicBezTo>
                    <a:pt x="1239" y="525"/>
                    <a:pt x="941" y="226"/>
                    <a:pt x="561"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4333000" y="1369550"/>
              <a:ext cx="37550" cy="97900"/>
            </a:xfrm>
            <a:custGeom>
              <a:avLst/>
              <a:gdLst/>
              <a:ahLst/>
              <a:cxnLst/>
              <a:rect l="l" t="t" r="r" b="b"/>
              <a:pathLst>
                <a:path w="1502" h="3916" extrusionOk="0">
                  <a:moveTo>
                    <a:pt x="1167" y="1"/>
                  </a:moveTo>
                  <a:cubicBezTo>
                    <a:pt x="1013" y="154"/>
                    <a:pt x="905" y="263"/>
                    <a:pt x="787" y="417"/>
                  </a:cubicBezTo>
                  <a:cubicBezTo>
                    <a:pt x="1" y="1547"/>
                    <a:pt x="489" y="2641"/>
                    <a:pt x="869" y="3807"/>
                  </a:cubicBezTo>
                  <a:cubicBezTo>
                    <a:pt x="883" y="3883"/>
                    <a:pt x="940" y="3916"/>
                    <a:pt x="998" y="3916"/>
                  </a:cubicBezTo>
                  <a:cubicBezTo>
                    <a:pt x="1085" y="3916"/>
                    <a:pt x="1174" y="3843"/>
                    <a:pt x="1131" y="3735"/>
                  </a:cubicBezTo>
                  <a:cubicBezTo>
                    <a:pt x="824" y="2785"/>
                    <a:pt x="372" y="1881"/>
                    <a:pt x="824" y="905"/>
                  </a:cubicBezTo>
                  <a:cubicBezTo>
                    <a:pt x="977" y="570"/>
                    <a:pt x="1240" y="299"/>
                    <a:pt x="1502" y="118"/>
                  </a:cubicBezTo>
                  <a:lnTo>
                    <a:pt x="1502" y="118"/>
                  </a:lnTo>
                  <a:cubicBezTo>
                    <a:pt x="1466" y="127"/>
                    <a:pt x="1432" y="132"/>
                    <a:pt x="1400" y="132"/>
                  </a:cubicBezTo>
                  <a:cubicBezTo>
                    <a:pt x="1302" y="132"/>
                    <a:pt x="1222" y="89"/>
                    <a:pt x="1167"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4323525" y="1435550"/>
              <a:ext cx="65100" cy="64900"/>
            </a:xfrm>
            <a:custGeom>
              <a:avLst/>
              <a:gdLst/>
              <a:ahLst/>
              <a:cxnLst/>
              <a:rect l="l" t="t" r="r" b="b"/>
              <a:pathLst>
                <a:path w="2604" h="2596" extrusionOk="0">
                  <a:moveTo>
                    <a:pt x="1320" y="1"/>
                  </a:moveTo>
                  <a:cubicBezTo>
                    <a:pt x="606" y="1"/>
                    <a:pt x="0" y="597"/>
                    <a:pt x="0" y="1321"/>
                  </a:cubicBezTo>
                  <a:cubicBezTo>
                    <a:pt x="0" y="2035"/>
                    <a:pt x="606" y="2595"/>
                    <a:pt x="1320" y="2595"/>
                  </a:cubicBezTo>
                  <a:cubicBezTo>
                    <a:pt x="2034" y="2595"/>
                    <a:pt x="2604" y="2035"/>
                    <a:pt x="2604" y="1321"/>
                  </a:cubicBezTo>
                  <a:cubicBezTo>
                    <a:pt x="2604" y="597"/>
                    <a:pt x="2034" y="1"/>
                    <a:pt x="1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4340475" y="1453400"/>
              <a:ext cx="31200" cy="30100"/>
            </a:xfrm>
            <a:custGeom>
              <a:avLst/>
              <a:gdLst/>
              <a:ahLst/>
              <a:cxnLst/>
              <a:rect l="l" t="t" r="r" b="b"/>
              <a:pathLst>
                <a:path w="1248" h="1204" extrusionOk="0">
                  <a:moveTo>
                    <a:pt x="642" y="1"/>
                  </a:moveTo>
                  <a:cubicBezTo>
                    <a:pt x="299" y="1"/>
                    <a:pt x="0" y="263"/>
                    <a:pt x="0" y="607"/>
                  </a:cubicBezTo>
                  <a:cubicBezTo>
                    <a:pt x="0" y="941"/>
                    <a:pt x="299" y="1203"/>
                    <a:pt x="642" y="1203"/>
                  </a:cubicBezTo>
                  <a:cubicBezTo>
                    <a:pt x="977" y="1203"/>
                    <a:pt x="1248" y="941"/>
                    <a:pt x="1248" y="607"/>
                  </a:cubicBezTo>
                  <a:cubicBezTo>
                    <a:pt x="1248" y="263"/>
                    <a:pt x="977" y="1"/>
                    <a:pt x="642" y="1"/>
                  </a:cubicBezTo>
                  <a:close/>
                </a:path>
              </a:pathLst>
            </a:custGeom>
            <a:solidFill>
              <a:srgbClr val="405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4513825" y="1417700"/>
              <a:ext cx="13150" cy="153500"/>
            </a:xfrm>
            <a:custGeom>
              <a:avLst/>
              <a:gdLst/>
              <a:ahLst/>
              <a:cxnLst/>
              <a:rect l="l" t="t" r="r" b="b"/>
              <a:pathLst>
                <a:path w="526" h="6140" extrusionOk="0">
                  <a:moveTo>
                    <a:pt x="191" y="0"/>
                  </a:moveTo>
                  <a:cubicBezTo>
                    <a:pt x="145" y="0"/>
                    <a:pt x="145" y="73"/>
                    <a:pt x="109" y="226"/>
                  </a:cubicBezTo>
                  <a:cubicBezTo>
                    <a:pt x="109" y="371"/>
                    <a:pt x="73" y="597"/>
                    <a:pt x="73" y="905"/>
                  </a:cubicBezTo>
                  <a:cubicBezTo>
                    <a:pt x="37" y="1429"/>
                    <a:pt x="1" y="2215"/>
                    <a:pt x="73" y="3083"/>
                  </a:cubicBezTo>
                  <a:cubicBezTo>
                    <a:pt x="109" y="3915"/>
                    <a:pt x="227" y="4702"/>
                    <a:pt x="299" y="5235"/>
                  </a:cubicBezTo>
                  <a:cubicBezTo>
                    <a:pt x="335" y="5533"/>
                    <a:pt x="417" y="5760"/>
                    <a:pt x="453" y="5913"/>
                  </a:cubicBezTo>
                  <a:cubicBezTo>
                    <a:pt x="453" y="6058"/>
                    <a:pt x="489" y="6139"/>
                    <a:pt x="489" y="6139"/>
                  </a:cubicBezTo>
                  <a:cubicBezTo>
                    <a:pt x="525" y="6139"/>
                    <a:pt x="453" y="5796"/>
                    <a:pt x="371" y="5235"/>
                  </a:cubicBezTo>
                  <a:cubicBezTo>
                    <a:pt x="335" y="4666"/>
                    <a:pt x="227" y="3915"/>
                    <a:pt x="191" y="3047"/>
                  </a:cubicBezTo>
                  <a:cubicBezTo>
                    <a:pt x="145" y="2215"/>
                    <a:pt x="145" y="1465"/>
                    <a:pt x="145" y="905"/>
                  </a:cubicBezTo>
                  <a:cubicBezTo>
                    <a:pt x="145" y="335"/>
                    <a:pt x="191" y="0"/>
                    <a:pt x="191" y="0"/>
                  </a:cubicBezTo>
                  <a:close/>
                </a:path>
              </a:pathLst>
            </a:custGeom>
            <a:solidFill>
              <a:srgbClr val="425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4442175" y="1443925"/>
              <a:ext cx="46150" cy="83050"/>
            </a:xfrm>
            <a:custGeom>
              <a:avLst/>
              <a:gdLst/>
              <a:ahLst/>
              <a:cxnLst/>
              <a:rect l="l" t="t" r="r" b="b"/>
              <a:pathLst>
                <a:path w="1846" h="3322" extrusionOk="0">
                  <a:moveTo>
                    <a:pt x="1248" y="0"/>
                  </a:moveTo>
                  <a:cubicBezTo>
                    <a:pt x="832" y="36"/>
                    <a:pt x="489" y="796"/>
                    <a:pt x="344" y="1094"/>
                  </a:cubicBezTo>
                  <a:cubicBezTo>
                    <a:pt x="73" y="1664"/>
                    <a:pt x="1" y="2260"/>
                    <a:pt x="37" y="2866"/>
                  </a:cubicBezTo>
                  <a:cubicBezTo>
                    <a:pt x="55" y="2920"/>
                    <a:pt x="102" y="2948"/>
                    <a:pt x="141" y="2948"/>
                  </a:cubicBezTo>
                  <a:cubicBezTo>
                    <a:pt x="179" y="2948"/>
                    <a:pt x="209" y="2920"/>
                    <a:pt x="191" y="2866"/>
                  </a:cubicBezTo>
                  <a:cubicBezTo>
                    <a:pt x="73" y="1926"/>
                    <a:pt x="417" y="940"/>
                    <a:pt x="1095" y="262"/>
                  </a:cubicBezTo>
                  <a:cubicBezTo>
                    <a:pt x="1128" y="224"/>
                    <a:pt x="1160" y="208"/>
                    <a:pt x="1191" y="208"/>
                  </a:cubicBezTo>
                  <a:cubicBezTo>
                    <a:pt x="1373" y="208"/>
                    <a:pt x="1516" y="775"/>
                    <a:pt x="1547" y="868"/>
                  </a:cubicBezTo>
                  <a:cubicBezTo>
                    <a:pt x="1619" y="1130"/>
                    <a:pt x="1619" y="1392"/>
                    <a:pt x="1655" y="1700"/>
                  </a:cubicBezTo>
                  <a:cubicBezTo>
                    <a:pt x="1700" y="2224"/>
                    <a:pt x="1583" y="2749"/>
                    <a:pt x="1393" y="3246"/>
                  </a:cubicBezTo>
                  <a:cubicBezTo>
                    <a:pt x="1371" y="3291"/>
                    <a:pt x="1421" y="3321"/>
                    <a:pt x="1471" y="3321"/>
                  </a:cubicBezTo>
                  <a:cubicBezTo>
                    <a:pt x="1502" y="3321"/>
                    <a:pt x="1533" y="3310"/>
                    <a:pt x="1547" y="3282"/>
                  </a:cubicBezTo>
                  <a:cubicBezTo>
                    <a:pt x="1773" y="2640"/>
                    <a:pt x="1845" y="1998"/>
                    <a:pt x="1773" y="1320"/>
                  </a:cubicBezTo>
                  <a:cubicBezTo>
                    <a:pt x="1737" y="986"/>
                    <a:pt x="1619" y="678"/>
                    <a:pt x="1511" y="380"/>
                  </a:cubicBezTo>
                  <a:cubicBezTo>
                    <a:pt x="1474" y="262"/>
                    <a:pt x="1393" y="0"/>
                    <a:pt x="1248"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4437425" y="1485550"/>
              <a:ext cx="63300" cy="93950"/>
            </a:xfrm>
            <a:custGeom>
              <a:avLst/>
              <a:gdLst/>
              <a:ahLst/>
              <a:cxnLst/>
              <a:rect l="l" t="t" r="r" b="b"/>
              <a:pathLst>
                <a:path w="2532" h="3758" extrusionOk="0">
                  <a:moveTo>
                    <a:pt x="394" y="1"/>
                  </a:moveTo>
                  <a:cubicBezTo>
                    <a:pt x="322" y="1"/>
                    <a:pt x="245" y="48"/>
                    <a:pt x="227" y="143"/>
                  </a:cubicBezTo>
                  <a:cubicBezTo>
                    <a:pt x="118" y="1047"/>
                    <a:pt x="1" y="2440"/>
                    <a:pt x="643" y="3199"/>
                  </a:cubicBezTo>
                  <a:cubicBezTo>
                    <a:pt x="918" y="3540"/>
                    <a:pt x="1303" y="3757"/>
                    <a:pt x="1691" y="3757"/>
                  </a:cubicBezTo>
                  <a:cubicBezTo>
                    <a:pt x="1940" y="3757"/>
                    <a:pt x="2192" y="3667"/>
                    <a:pt x="2415" y="3461"/>
                  </a:cubicBezTo>
                  <a:cubicBezTo>
                    <a:pt x="2532" y="3372"/>
                    <a:pt x="2429" y="3220"/>
                    <a:pt x="2321" y="3220"/>
                  </a:cubicBezTo>
                  <a:cubicBezTo>
                    <a:pt x="2287" y="3220"/>
                    <a:pt x="2253" y="3235"/>
                    <a:pt x="2225" y="3272"/>
                  </a:cubicBezTo>
                  <a:cubicBezTo>
                    <a:pt x="2028" y="3452"/>
                    <a:pt x="1840" y="3528"/>
                    <a:pt x="1667" y="3528"/>
                  </a:cubicBezTo>
                  <a:cubicBezTo>
                    <a:pt x="1076" y="3528"/>
                    <a:pt x="646" y="2657"/>
                    <a:pt x="534" y="2105"/>
                  </a:cubicBezTo>
                  <a:cubicBezTo>
                    <a:pt x="381" y="1463"/>
                    <a:pt x="417" y="785"/>
                    <a:pt x="534" y="143"/>
                  </a:cubicBezTo>
                  <a:cubicBezTo>
                    <a:pt x="534" y="48"/>
                    <a:pt x="466" y="1"/>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4414675" y="1480975"/>
              <a:ext cx="72725" cy="90625"/>
            </a:xfrm>
            <a:custGeom>
              <a:avLst/>
              <a:gdLst/>
              <a:ahLst/>
              <a:cxnLst/>
              <a:rect l="l" t="t" r="r" b="b"/>
              <a:pathLst>
                <a:path w="2909" h="3625" extrusionOk="0">
                  <a:moveTo>
                    <a:pt x="2773" y="1"/>
                  </a:moveTo>
                  <a:cubicBezTo>
                    <a:pt x="2703" y="1"/>
                    <a:pt x="2629" y="46"/>
                    <a:pt x="2611" y="136"/>
                  </a:cubicBezTo>
                  <a:cubicBezTo>
                    <a:pt x="2611" y="778"/>
                    <a:pt x="2529" y="1384"/>
                    <a:pt x="2348" y="1990"/>
                  </a:cubicBezTo>
                  <a:cubicBezTo>
                    <a:pt x="2179" y="2524"/>
                    <a:pt x="1525" y="3372"/>
                    <a:pt x="907" y="3372"/>
                  </a:cubicBezTo>
                  <a:cubicBezTo>
                    <a:pt x="698" y="3372"/>
                    <a:pt x="494" y="3276"/>
                    <a:pt x="314" y="3039"/>
                  </a:cubicBezTo>
                  <a:cubicBezTo>
                    <a:pt x="284" y="3001"/>
                    <a:pt x="246" y="2986"/>
                    <a:pt x="209" y="2986"/>
                  </a:cubicBezTo>
                  <a:cubicBezTo>
                    <a:pt x="103" y="2986"/>
                    <a:pt x="1" y="3115"/>
                    <a:pt x="88" y="3229"/>
                  </a:cubicBezTo>
                  <a:cubicBezTo>
                    <a:pt x="307" y="3512"/>
                    <a:pt x="579" y="3624"/>
                    <a:pt x="861" y="3624"/>
                  </a:cubicBezTo>
                  <a:cubicBezTo>
                    <a:pt x="1253" y="3624"/>
                    <a:pt x="1663" y="3404"/>
                    <a:pt x="1969" y="3120"/>
                  </a:cubicBezTo>
                  <a:cubicBezTo>
                    <a:pt x="2800" y="2397"/>
                    <a:pt x="2873" y="1158"/>
                    <a:pt x="2909" y="136"/>
                  </a:cubicBezTo>
                  <a:cubicBezTo>
                    <a:pt x="2909" y="46"/>
                    <a:pt x="2843" y="1"/>
                    <a:pt x="27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4409175" y="1550375"/>
              <a:ext cx="19025" cy="15175"/>
            </a:xfrm>
            <a:custGeom>
              <a:avLst/>
              <a:gdLst/>
              <a:ahLst/>
              <a:cxnLst/>
              <a:rect l="l" t="t" r="r" b="b"/>
              <a:pathLst>
                <a:path w="761" h="607" extrusionOk="0">
                  <a:moveTo>
                    <a:pt x="380" y="0"/>
                  </a:moveTo>
                  <a:cubicBezTo>
                    <a:pt x="1" y="0"/>
                    <a:pt x="1" y="606"/>
                    <a:pt x="380" y="606"/>
                  </a:cubicBezTo>
                  <a:cubicBezTo>
                    <a:pt x="760" y="606"/>
                    <a:pt x="760" y="0"/>
                    <a:pt x="380"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4486475" y="1561675"/>
              <a:ext cx="18800" cy="14275"/>
            </a:xfrm>
            <a:custGeom>
              <a:avLst/>
              <a:gdLst/>
              <a:ahLst/>
              <a:cxnLst/>
              <a:rect l="l" t="t" r="r" b="b"/>
              <a:pathLst>
                <a:path w="752" h="571" extrusionOk="0">
                  <a:moveTo>
                    <a:pt x="380" y="1"/>
                  </a:moveTo>
                  <a:cubicBezTo>
                    <a:pt x="1" y="1"/>
                    <a:pt x="1" y="570"/>
                    <a:pt x="380" y="570"/>
                  </a:cubicBezTo>
                  <a:cubicBezTo>
                    <a:pt x="751" y="570"/>
                    <a:pt x="751" y="1"/>
                    <a:pt x="380"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4309500" y="1676500"/>
              <a:ext cx="126150" cy="101125"/>
            </a:xfrm>
            <a:custGeom>
              <a:avLst/>
              <a:gdLst/>
              <a:ahLst/>
              <a:cxnLst/>
              <a:rect l="l" t="t" r="r" b="b"/>
              <a:pathLst>
                <a:path w="5046" h="4045" extrusionOk="0">
                  <a:moveTo>
                    <a:pt x="1086" y="0"/>
                  </a:moveTo>
                  <a:lnTo>
                    <a:pt x="1" y="2152"/>
                  </a:lnTo>
                  <a:cubicBezTo>
                    <a:pt x="823" y="2568"/>
                    <a:pt x="1691" y="2866"/>
                    <a:pt x="2487" y="3355"/>
                  </a:cubicBezTo>
                  <a:cubicBezTo>
                    <a:pt x="2858" y="3581"/>
                    <a:pt x="3237" y="3807"/>
                    <a:pt x="3653" y="3996"/>
                  </a:cubicBezTo>
                  <a:cubicBezTo>
                    <a:pt x="3736" y="4030"/>
                    <a:pt x="3795" y="4044"/>
                    <a:pt x="3835" y="4044"/>
                  </a:cubicBezTo>
                  <a:cubicBezTo>
                    <a:pt x="4067" y="4044"/>
                    <a:pt x="3667" y="3565"/>
                    <a:pt x="3536" y="3472"/>
                  </a:cubicBezTo>
                  <a:cubicBezTo>
                    <a:pt x="3273" y="3246"/>
                    <a:pt x="2939" y="3056"/>
                    <a:pt x="2632" y="2866"/>
                  </a:cubicBezTo>
                  <a:lnTo>
                    <a:pt x="2632" y="2866"/>
                  </a:lnTo>
                  <a:cubicBezTo>
                    <a:pt x="3047" y="3092"/>
                    <a:pt x="3463" y="3282"/>
                    <a:pt x="3879" y="3472"/>
                  </a:cubicBezTo>
                  <a:cubicBezTo>
                    <a:pt x="4069" y="3508"/>
                    <a:pt x="4331" y="3662"/>
                    <a:pt x="4521" y="3662"/>
                  </a:cubicBezTo>
                  <a:cubicBezTo>
                    <a:pt x="4783" y="3662"/>
                    <a:pt x="4557" y="3355"/>
                    <a:pt x="4440" y="3318"/>
                  </a:cubicBezTo>
                  <a:cubicBezTo>
                    <a:pt x="3988" y="2984"/>
                    <a:pt x="3536" y="2676"/>
                    <a:pt x="3011" y="2450"/>
                  </a:cubicBezTo>
                  <a:lnTo>
                    <a:pt x="3011" y="2450"/>
                  </a:lnTo>
                  <a:cubicBezTo>
                    <a:pt x="3617" y="2676"/>
                    <a:pt x="4178" y="2866"/>
                    <a:pt x="4747" y="3092"/>
                  </a:cubicBezTo>
                  <a:cubicBezTo>
                    <a:pt x="4781" y="3101"/>
                    <a:pt x="4813" y="3105"/>
                    <a:pt x="4842" y="3105"/>
                  </a:cubicBezTo>
                  <a:cubicBezTo>
                    <a:pt x="4936" y="3105"/>
                    <a:pt x="4990" y="3057"/>
                    <a:pt x="4928" y="2939"/>
                  </a:cubicBezTo>
                  <a:cubicBezTo>
                    <a:pt x="4928" y="2866"/>
                    <a:pt x="4819" y="2794"/>
                    <a:pt x="4747" y="2713"/>
                  </a:cubicBezTo>
                  <a:cubicBezTo>
                    <a:pt x="4593" y="2604"/>
                    <a:pt x="4440" y="2487"/>
                    <a:pt x="4250" y="2414"/>
                  </a:cubicBezTo>
                  <a:cubicBezTo>
                    <a:pt x="4069" y="2342"/>
                    <a:pt x="3915" y="2261"/>
                    <a:pt x="3726" y="2188"/>
                  </a:cubicBezTo>
                  <a:cubicBezTo>
                    <a:pt x="3653" y="2188"/>
                    <a:pt x="3572" y="2152"/>
                    <a:pt x="3463" y="2116"/>
                  </a:cubicBezTo>
                  <a:cubicBezTo>
                    <a:pt x="3391" y="2080"/>
                    <a:pt x="3273" y="2035"/>
                    <a:pt x="3237" y="2035"/>
                  </a:cubicBezTo>
                  <a:cubicBezTo>
                    <a:pt x="3276" y="2030"/>
                    <a:pt x="3314" y="2028"/>
                    <a:pt x="3353" y="2028"/>
                  </a:cubicBezTo>
                  <a:cubicBezTo>
                    <a:pt x="3614" y="2028"/>
                    <a:pt x="3881" y="2125"/>
                    <a:pt x="4141" y="2188"/>
                  </a:cubicBezTo>
                  <a:cubicBezTo>
                    <a:pt x="4331" y="2224"/>
                    <a:pt x="4476" y="2261"/>
                    <a:pt x="4630" y="2306"/>
                  </a:cubicBezTo>
                  <a:cubicBezTo>
                    <a:pt x="4702" y="2306"/>
                    <a:pt x="4973" y="2306"/>
                    <a:pt x="5009" y="2261"/>
                  </a:cubicBezTo>
                  <a:cubicBezTo>
                    <a:pt x="5046" y="2224"/>
                    <a:pt x="5046" y="2188"/>
                    <a:pt x="5009" y="2188"/>
                  </a:cubicBezTo>
                  <a:cubicBezTo>
                    <a:pt x="5009" y="2152"/>
                    <a:pt x="4973" y="2152"/>
                    <a:pt x="4973" y="2116"/>
                  </a:cubicBezTo>
                  <a:cubicBezTo>
                    <a:pt x="4783" y="1962"/>
                    <a:pt x="4476" y="1890"/>
                    <a:pt x="4214" y="1772"/>
                  </a:cubicBezTo>
                  <a:cubicBezTo>
                    <a:pt x="3915" y="1664"/>
                    <a:pt x="3617" y="1583"/>
                    <a:pt x="3273" y="1510"/>
                  </a:cubicBezTo>
                  <a:cubicBezTo>
                    <a:pt x="3653" y="1438"/>
                    <a:pt x="4069" y="1402"/>
                    <a:pt x="4404" y="1248"/>
                  </a:cubicBezTo>
                  <a:cubicBezTo>
                    <a:pt x="4521" y="1212"/>
                    <a:pt x="4856" y="1130"/>
                    <a:pt x="4593" y="1022"/>
                  </a:cubicBezTo>
                  <a:cubicBezTo>
                    <a:pt x="4569" y="1010"/>
                    <a:pt x="4536" y="1006"/>
                    <a:pt x="4498" y="1006"/>
                  </a:cubicBezTo>
                  <a:cubicBezTo>
                    <a:pt x="4423" y="1006"/>
                    <a:pt x="4328" y="1022"/>
                    <a:pt x="4250" y="1022"/>
                  </a:cubicBezTo>
                  <a:cubicBezTo>
                    <a:pt x="4133" y="1030"/>
                    <a:pt x="4015" y="1034"/>
                    <a:pt x="3896" y="1034"/>
                  </a:cubicBezTo>
                  <a:cubicBezTo>
                    <a:pt x="3480" y="1034"/>
                    <a:pt x="3054" y="980"/>
                    <a:pt x="2668" y="832"/>
                  </a:cubicBezTo>
                  <a:cubicBezTo>
                    <a:pt x="2107" y="642"/>
                    <a:pt x="1583" y="344"/>
                    <a:pt x="1086" y="0"/>
                  </a:cubicBezTo>
                  <a:close/>
                </a:path>
              </a:pathLst>
            </a:custGeom>
            <a:solidFill>
              <a:srgbClr val="E2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4"/>
          <p:cNvSpPr txBox="1">
            <a:spLocks noGrp="1"/>
          </p:cNvSpPr>
          <p:nvPr>
            <p:ph type="ctrTitle"/>
          </p:nvPr>
        </p:nvSpPr>
        <p:spPr>
          <a:xfrm>
            <a:off x="1049025"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a:endParaRPr/>
          </a:p>
        </p:txBody>
      </p:sp>
      <p:sp>
        <p:nvSpPr>
          <p:cNvPr id="315" name="Google Shape;315;p4"/>
          <p:cNvSpPr txBox="1">
            <a:spLocks noGrp="1"/>
          </p:cNvSpPr>
          <p:nvPr>
            <p:ph type="subTitle" idx="1"/>
          </p:nvPr>
        </p:nvSpPr>
        <p:spPr>
          <a:xfrm>
            <a:off x="1049025" y="2314225"/>
            <a:ext cx="30816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
        <p:nvSpPr>
          <p:cNvPr id="316" name="Google Shape;316;p4"/>
          <p:cNvSpPr txBox="1">
            <a:spLocks noGrp="1"/>
          </p:cNvSpPr>
          <p:nvPr>
            <p:ph type="title" idx="2"/>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Regular"/>
                <a:ea typeface="Roboto Slab Regular"/>
                <a:cs typeface="Roboto Slab Regular"/>
                <a:sym typeface="Roboto Slab Regular"/>
              </a:defRPr>
            </a:lvl2pPr>
            <a:lvl3pPr lvl="2" rtl="0">
              <a:spcBef>
                <a:spcPts val="0"/>
              </a:spcBef>
              <a:spcAft>
                <a:spcPts val="0"/>
              </a:spcAft>
              <a:buNone/>
              <a:defRPr sz="1000">
                <a:solidFill>
                  <a:srgbClr val="FF787F"/>
                </a:solidFill>
                <a:latin typeface="Roboto Slab Regular"/>
                <a:ea typeface="Roboto Slab Regular"/>
                <a:cs typeface="Roboto Slab Regular"/>
                <a:sym typeface="Roboto Slab Regular"/>
              </a:defRPr>
            </a:lvl3pPr>
            <a:lvl4pPr lvl="3" rtl="0">
              <a:spcBef>
                <a:spcPts val="0"/>
              </a:spcBef>
              <a:spcAft>
                <a:spcPts val="0"/>
              </a:spcAft>
              <a:buNone/>
              <a:defRPr sz="1000">
                <a:solidFill>
                  <a:srgbClr val="FF787F"/>
                </a:solidFill>
                <a:latin typeface="Roboto Slab Regular"/>
                <a:ea typeface="Roboto Slab Regular"/>
                <a:cs typeface="Roboto Slab Regular"/>
                <a:sym typeface="Roboto Slab Regular"/>
              </a:defRPr>
            </a:lvl4pPr>
            <a:lvl5pPr lvl="4" rtl="0">
              <a:spcBef>
                <a:spcPts val="0"/>
              </a:spcBef>
              <a:spcAft>
                <a:spcPts val="0"/>
              </a:spcAft>
              <a:buNone/>
              <a:defRPr sz="1000">
                <a:solidFill>
                  <a:srgbClr val="FF787F"/>
                </a:solidFill>
                <a:latin typeface="Roboto Slab Regular"/>
                <a:ea typeface="Roboto Slab Regular"/>
                <a:cs typeface="Roboto Slab Regular"/>
                <a:sym typeface="Roboto Slab Regular"/>
              </a:defRPr>
            </a:lvl5pPr>
            <a:lvl6pPr lvl="5" rtl="0">
              <a:spcBef>
                <a:spcPts val="0"/>
              </a:spcBef>
              <a:spcAft>
                <a:spcPts val="0"/>
              </a:spcAft>
              <a:buNone/>
              <a:defRPr sz="1000">
                <a:solidFill>
                  <a:srgbClr val="FF787F"/>
                </a:solidFill>
                <a:latin typeface="Roboto Slab Regular"/>
                <a:ea typeface="Roboto Slab Regular"/>
                <a:cs typeface="Roboto Slab Regular"/>
                <a:sym typeface="Roboto Slab Regular"/>
              </a:defRPr>
            </a:lvl6pPr>
            <a:lvl7pPr lvl="6" rtl="0">
              <a:spcBef>
                <a:spcPts val="0"/>
              </a:spcBef>
              <a:spcAft>
                <a:spcPts val="0"/>
              </a:spcAft>
              <a:buNone/>
              <a:defRPr sz="1000">
                <a:solidFill>
                  <a:srgbClr val="FF787F"/>
                </a:solidFill>
                <a:latin typeface="Roboto Slab Regular"/>
                <a:ea typeface="Roboto Slab Regular"/>
                <a:cs typeface="Roboto Slab Regular"/>
                <a:sym typeface="Roboto Slab Regular"/>
              </a:defRPr>
            </a:lvl7pPr>
            <a:lvl8pPr lvl="7" rtl="0">
              <a:spcBef>
                <a:spcPts val="0"/>
              </a:spcBef>
              <a:spcAft>
                <a:spcPts val="0"/>
              </a:spcAft>
              <a:buNone/>
              <a:defRPr sz="1000">
                <a:solidFill>
                  <a:srgbClr val="FF787F"/>
                </a:solidFill>
                <a:latin typeface="Roboto Slab Regular"/>
                <a:ea typeface="Roboto Slab Regular"/>
                <a:cs typeface="Roboto Slab Regular"/>
                <a:sym typeface="Roboto Slab Regular"/>
              </a:defRPr>
            </a:lvl8pPr>
            <a:lvl9pPr lvl="8" rtl="0">
              <a:spcBef>
                <a:spcPts val="0"/>
              </a:spcBef>
              <a:spcAft>
                <a:spcPts val="0"/>
              </a:spcAft>
              <a:buNone/>
              <a:defRPr sz="1000">
                <a:solidFill>
                  <a:srgbClr val="FF787F"/>
                </a:solidFill>
                <a:latin typeface="Roboto Slab Regular"/>
                <a:ea typeface="Roboto Slab Regular"/>
                <a:cs typeface="Roboto Slab Regular"/>
                <a:sym typeface="Roboto Slab Regular"/>
              </a:defRPr>
            </a:lvl9pPr>
          </a:lstStyle>
          <a:p>
            <a:endParaRPr/>
          </a:p>
        </p:txBody>
      </p:sp>
      <p:cxnSp>
        <p:nvCxnSpPr>
          <p:cNvPr id="317" name="Google Shape;317;p4"/>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1">
  <p:cSld name="CUSTOM_14">
    <p:bg>
      <p:bgPr>
        <a:solidFill>
          <a:srgbClr val="CFD9E0"/>
        </a:solidFill>
        <a:effectLst/>
      </p:bgPr>
    </p:bg>
    <p:spTree>
      <p:nvGrpSpPr>
        <p:cNvPr id="1" name="Shape 318"/>
        <p:cNvGrpSpPr/>
        <p:nvPr/>
      </p:nvGrpSpPr>
      <p:grpSpPr>
        <a:xfrm>
          <a:off x="0" y="0"/>
          <a:ext cx="0" cy="0"/>
          <a:chOff x="0" y="0"/>
          <a:chExt cx="0" cy="0"/>
        </a:xfrm>
      </p:grpSpPr>
      <p:grpSp>
        <p:nvGrpSpPr>
          <p:cNvPr id="319" name="Google Shape;319;p5"/>
          <p:cNvGrpSpPr/>
          <p:nvPr/>
        </p:nvGrpSpPr>
        <p:grpSpPr>
          <a:xfrm>
            <a:off x="0" y="0"/>
            <a:ext cx="9144057" cy="5143510"/>
            <a:chOff x="0" y="0"/>
            <a:chExt cx="9144057" cy="5143510"/>
          </a:xfrm>
        </p:grpSpPr>
        <p:grpSp>
          <p:nvGrpSpPr>
            <p:cNvPr id="320" name="Google Shape;320;p5"/>
            <p:cNvGrpSpPr/>
            <p:nvPr/>
          </p:nvGrpSpPr>
          <p:grpSpPr>
            <a:xfrm>
              <a:off x="6516018" y="0"/>
              <a:ext cx="2627979" cy="4044405"/>
              <a:chOff x="6589593" y="0"/>
              <a:chExt cx="2627979" cy="4044405"/>
            </a:xfrm>
          </p:grpSpPr>
          <p:sp>
            <p:nvSpPr>
              <p:cNvPr id="321" name="Google Shape;321;p5"/>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5"/>
              <p:cNvGrpSpPr/>
              <p:nvPr/>
            </p:nvGrpSpPr>
            <p:grpSpPr>
              <a:xfrm>
                <a:off x="7746917" y="253849"/>
                <a:ext cx="359077" cy="1370278"/>
                <a:chOff x="8637920" y="205202"/>
                <a:chExt cx="225777" cy="861593"/>
              </a:xfrm>
            </p:grpSpPr>
            <p:sp>
              <p:nvSpPr>
                <p:cNvPr id="323" name="Google Shape;323;p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5"/>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5"/>
              <p:cNvGrpSpPr/>
              <p:nvPr/>
            </p:nvGrpSpPr>
            <p:grpSpPr>
              <a:xfrm rot="10800000">
                <a:off x="8504637" y="2322834"/>
                <a:ext cx="312115" cy="1348221"/>
                <a:chOff x="8637920" y="205202"/>
                <a:chExt cx="225777" cy="861593"/>
              </a:xfrm>
            </p:grpSpPr>
            <p:sp>
              <p:nvSpPr>
                <p:cNvPr id="334" name="Google Shape;334;p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5"/>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5"/>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5"/>
          <p:cNvSpPr txBox="1">
            <a:spLocks noGrp="1"/>
          </p:cNvSpPr>
          <p:nvPr>
            <p:ph type="subTitle" idx="1"/>
          </p:nvPr>
        </p:nvSpPr>
        <p:spPr>
          <a:xfrm>
            <a:off x="1148600" y="3652025"/>
            <a:ext cx="18813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6" name="Google Shape;346;p5"/>
          <p:cNvSpPr txBox="1">
            <a:spLocks noGrp="1"/>
          </p:cNvSpPr>
          <p:nvPr>
            <p:ph type="subTitle" idx="2"/>
          </p:nvPr>
        </p:nvSpPr>
        <p:spPr>
          <a:xfrm>
            <a:off x="3409588" y="3645250"/>
            <a:ext cx="23379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7" name="Google Shape;347;p5"/>
          <p:cNvSpPr txBox="1">
            <a:spLocks noGrp="1"/>
          </p:cNvSpPr>
          <p:nvPr>
            <p:ph type="subTitle" idx="3"/>
          </p:nvPr>
        </p:nvSpPr>
        <p:spPr>
          <a:xfrm>
            <a:off x="6114100" y="3652025"/>
            <a:ext cx="18813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48" name="Google Shape;348;p5"/>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cxnSp>
        <p:nvCxnSpPr>
          <p:cNvPr id="349" name="Google Shape;349;p5"/>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350" name="Google Shape;350;p5"/>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rtl="0">
              <a:spcBef>
                <a:spcPts val="0"/>
              </a:spcBef>
              <a:spcAft>
                <a:spcPts val="0"/>
              </a:spcAft>
              <a:buNone/>
              <a:defRPr sz="1000">
                <a:solidFill>
                  <a:srgbClr val="FF787F"/>
                </a:solidFill>
                <a:latin typeface="Roboto Slab Regular"/>
                <a:ea typeface="Roboto Slab Regular"/>
                <a:cs typeface="Roboto Slab Regular"/>
                <a:sym typeface="Roboto Slab Regular"/>
              </a:defRPr>
            </a:lvl2pPr>
            <a:lvl3pPr lvl="2" rtl="0">
              <a:spcBef>
                <a:spcPts val="0"/>
              </a:spcBef>
              <a:spcAft>
                <a:spcPts val="0"/>
              </a:spcAft>
              <a:buNone/>
              <a:defRPr sz="1000">
                <a:solidFill>
                  <a:srgbClr val="FF787F"/>
                </a:solidFill>
                <a:latin typeface="Roboto Slab Regular"/>
                <a:ea typeface="Roboto Slab Regular"/>
                <a:cs typeface="Roboto Slab Regular"/>
                <a:sym typeface="Roboto Slab Regular"/>
              </a:defRPr>
            </a:lvl3pPr>
            <a:lvl4pPr lvl="3" rtl="0">
              <a:spcBef>
                <a:spcPts val="0"/>
              </a:spcBef>
              <a:spcAft>
                <a:spcPts val="0"/>
              </a:spcAft>
              <a:buNone/>
              <a:defRPr sz="1000">
                <a:solidFill>
                  <a:srgbClr val="FF787F"/>
                </a:solidFill>
                <a:latin typeface="Roboto Slab Regular"/>
                <a:ea typeface="Roboto Slab Regular"/>
                <a:cs typeface="Roboto Slab Regular"/>
                <a:sym typeface="Roboto Slab Regular"/>
              </a:defRPr>
            </a:lvl4pPr>
            <a:lvl5pPr lvl="4" rtl="0">
              <a:spcBef>
                <a:spcPts val="0"/>
              </a:spcBef>
              <a:spcAft>
                <a:spcPts val="0"/>
              </a:spcAft>
              <a:buNone/>
              <a:defRPr sz="1000">
                <a:solidFill>
                  <a:srgbClr val="FF787F"/>
                </a:solidFill>
                <a:latin typeface="Roboto Slab Regular"/>
                <a:ea typeface="Roboto Slab Regular"/>
                <a:cs typeface="Roboto Slab Regular"/>
                <a:sym typeface="Roboto Slab Regular"/>
              </a:defRPr>
            </a:lvl5pPr>
            <a:lvl6pPr lvl="5" rtl="0">
              <a:spcBef>
                <a:spcPts val="0"/>
              </a:spcBef>
              <a:spcAft>
                <a:spcPts val="0"/>
              </a:spcAft>
              <a:buNone/>
              <a:defRPr sz="1000">
                <a:solidFill>
                  <a:srgbClr val="FF787F"/>
                </a:solidFill>
                <a:latin typeface="Roboto Slab Regular"/>
                <a:ea typeface="Roboto Slab Regular"/>
                <a:cs typeface="Roboto Slab Regular"/>
                <a:sym typeface="Roboto Slab Regular"/>
              </a:defRPr>
            </a:lvl6pPr>
            <a:lvl7pPr lvl="6" rtl="0">
              <a:spcBef>
                <a:spcPts val="0"/>
              </a:spcBef>
              <a:spcAft>
                <a:spcPts val="0"/>
              </a:spcAft>
              <a:buNone/>
              <a:defRPr sz="1000">
                <a:solidFill>
                  <a:srgbClr val="FF787F"/>
                </a:solidFill>
                <a:latin typeface="Roboto Slab Regular"/>
                <a:ea typeface="Roboto Slab Regular"/>
                <a:cs typeface="Roboto Slab Regular"/>
                <a:sym typeface="Roboto Slab Regular"/>
              </a:defRPr>
            </a:lvl7pPr>
            <a:lvl8pPr lvl="7" rtl="0">
              <a:spcBef>
                <a:spcPts val="0"/>
              </a:spcBef>
              <a:spcAft>
                <a:spcPts val="0"/>
              </a:spcAft>
              <a:buNone/>
              <a:defRPr sz="1000">
                <a:solidFill>
                  <a:srgbClr val="FF787F"/>
                </a:solidFill>
                <a:latin typeface="Roboto Slab Regular"/>
                <a:ea typeface="Roboto Slab Regular"/>
                <a:cs typeface="Roboto Slab Regular"/>
                <a:sym typeface="Roboto Slab Regular"/>
              </a:defRPr>
            </a:lvl8pPr>
            <a:lvl9pPr lvl="8" rtl="0">
              <a:spcBef>
                <a:spcPts val="0"/>
              </a:spcBef>
              <a:spcAft>
                <a:spcPts val="0"/>
              </a:spcAft>
              <a:buNone/>
              <a:defRPr sz="1000">
                <a:solidFill>
                  <a:srgbClr val="FF787F"/>
                </a:solidFill>
                <a:latin typeface="Roboto Slab Regular"/>
                <a:ea typeface="Roboto Slab Regular"/>
                <a:cs typeface="Roboto Slab Regular"/>
                <a:sym typeface="Roboto Slab Regular"/>
              </a:defRPr>
            </a:lvl9pPr>
          </a:lstStyle>
          <a:p>
            <a:endParaRPr/>
          </a:p>
        </p:txBody>
      </p:sp>
      <p:cxnSp>
        <p:nvCxnSpPr>
          <p:cNvPr id="351" name="Google Shape;351;p5"/>
          <p:cNvCxnSpPr/>
          <p:nvPr/>
        </p:nvCxnSpPr>
        <p:spPr>
          <a:xfrm>
            <a:off x="-14053" y="875913"/>
            <a:ext cx="1950600" cy="0"/>
          </a:xfrm>
          <a:prstGeom prst="straightConnector1">
            <a:avLst/>
          </a:prstGeom>
          <a:noFill/>
          <a:ln w="19050" cap="flat" cmpd="sng">
            <a:solidFill>
              <a:srgbClr val="434343"/>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14_1_1_2">
    <p:bg>
      <p:bgPr>
        <a:solidFill>
          <a:srgbClr val="CFD9E0"/>
        </a:solidFill>
        <a:effectLst/>
      </p:bgPr>
    </p:bg>
    <p:spTree>
      <p:nvGrpSpPr>
        <p:cNvPr id="1" name="Shape 1167"/>
        <p:cNvGrpSpPr/>
        <p:nvPr/>
      </p:nvGrpSpPr>
      <p:grpSpPr>
        <a:xfrm>
          <a:off x="0" y="0"/>
          <a:ext cx="0" cy="0"/>
          <a:chOff x="0" y="0"/>
          <a:chExt cx="0" cy="0"/>
        </a:xfrm>
      </p:grpSpPr>
      <p:grpSp>
        <p:nvGrpSpPr>
          <p:cNvPr id="1168" name="Google Shape;1168;p15"/>
          <p:cNvGrpSpPr/>
          <p:nvPr/>
        </p:nvGrpSpPr>
        <p:grpSpPr>
          <a:xfrm>
            <a:off x="0" y="0"/>
            <a:ext cx="9144057" cy="5143510"/>
            <a:chOff x="0" y="0"/>
            <a:chExt cx="9144057" cy="5143510"/>
          </a:xfrm>
        </p:grpSpPr>
        <p:grpSp>
          <p:nvGrpSpPr>
            <p:cNvPr id="1169" name="Google Shape;1169;p15"/>
            <p:cNvGrpSpPr/>
            <p:nvPr/>
          </p:nvGrpSpPr>
          <p:grpSpPr>
            <a:xfrm>
              <a:off x="6516018" y="0"/>
              <a:ext cx="2627979" cy="4044405"/>
              <a:chOff x="6589593" y="0"/>
              <a:chExt cx="2627979" cy="4044405"/>
            </a:xfrm>
          </p:grpSpPr>
          <p:sp>
            <p:nvSpPr>
              <p:cNvPr id="1170" name="Google Shape;1170;p15"/>
              <p:cNvSpPr/>
              <p:nvPr/>
            </p:nvSpPr>
            <p:spPr>
              <a:xfrm>
                <a:off x="65895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1" name="Google Shape;1171;p15"/>
              <p:cNvGrpSpPr/>
              <p:nvPr/>
            </p:nvGrpSpPr>
            <p:grpSpPr>
              <a:xfrm>
                <a:off x="7746917" y="253849"/>
                <a:ext cx="359077" cy="1370278"/>
                <a:chOff x="8637920" y="205202"/>
                <a:chExt cx="225777" cy="861593"/>
              </a:xfrm>
            </p:grpSpPr>
            <p:sp>
              <p:nvSpPr>
                <p:cNvPr id="1172" name="Google Shape;1172;p1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0" name="Google Shape;1180;p15"/>
              <p:cNvSpPr/>
              <p:nvPr/>
            </p:nvSpPr>
            <p:spPr>
              <a:xfrm>
                <a:off x="734849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8205918"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15"/>
              <p:cNvGrpSpPr/>
              <p:nvPr/>
            </p:nvGrpSpPr>
            <p:grpSpPr>
              <a:xfrm rot="10800000">
                <a:off x="8504637" y="2322834"/>
                <a:ext cx="312115" cy="1348221"/>
                <a:chOff x="8637920" y="205202"/>
                <a:chExt cx="225777" cy="861593"/>
              </a:xfrm>
            </p:grpSpPr>
            <p:sp>
              <p:nvSpPr>
                <p:cNvPr id="1183" name="Google Shape;1183;p15"/>
                <p:cNvSpPr/>
                <p:nvPr/>
              </p:nvSpPr>
              <p:spPr>
                <a:xfrm>
                  <a:off x="8637920" y="205202"/>
                  <a:ext cx="191156" cy="6075"/>
                </a:xfrm>
                <a:custGeom>
                  <a:avLst/>
                  <a:gdLst/>
                  <a:ahLst/>
                  <a:cxnLst/>
                  <a:rect l="l" t="t" r="r" b="b"/>
                  <a:pathLst>
                    <a:path w="2297" h="73" extrusionOk="0">
                      <a:moveTo>
                        <a:pt x="36" y="1"/>
                      </a:moveTo>
                      <a:cubicBezTo>
                        <a:pt x="36" y="1"/>
                        <a:pt x="0" y="1"/>
                        <a:pt x="0" y="37"/>
                      </a:cubicBezTo>
                      <a:lnTo>
                        <a:pt x="36" y="73"/>
                      </a:lnTo>
                      <a:lnTo>
                        <a:pt x="2260" y="73"/>
                      </a:lnTo>
                      <a:cubicBezTo>
                        <a:pt x="2297" y="73"/>
                        <a:pt x="2297" y="37"/>
                        <a:pt x="2297" y="37"/>
                      </a:cubicBezTo>
                      <a:cubicBezTo>
                        <a:pt x="2297" y="1"/>
                        <a:pt x="2297" y="1"/>
                        <a:pt x="2260"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8759755" y="230002"/>
                  <a:ext cx="94122" cy="6158"/>
                </a:xfrm>
                <a:custGeom>
                  <a:avLst/>
                  <a:gdLst/>
                  <a:ahLst/>
                  <a:cxnLst/>
                  <a:rect l="l" t="t" r="r" b="b"/>
                  <a:pathLst>
                    <a:path w="1131" h="74" extrusionOk="0">
                      <a:moveTo>
                        <a:pt x="37" y="1"/>
                      </a:moveTo>
                      <a:lnTo>
                        <a:pt x="1" y="37"/>
                      </a:lnTo>
                      <a:cubicBezTo>
                        <a:pt x="1" y="73"/>
                        <a:pt x="37" y="73"/>
                        <a:pt x="37" y="73"/>
                      </a:cubicBezTo>
                      <a:lnTo>
                        <a:pt x="1095" y="73"/>
                      </a:lnTo>
                      <a:cubicBezTo>
                        <a:pt x="1095" y="73"/>
                        <a:pt x="1131" y="73"/>
                        <a:pt x="1131" y="37"/>
                      </a:cubicBezTo>
                      <a:lnTo>
                        <a:pt x="1095"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8649904" y="743895"/>
                  <a:ext cx="188244" cy="6907"/>
                </a:xfrm>
                <a:custGeom>
                  <a:avLst/>
                  <a:gdLst/>
                  <a:ahLst/>
                  <a:cxnLst/>
                  <a:rect l="l" t="t" r="r" b="b"/>
                  <a:pathLst>
                    <a:path w="2262" h="83" extrusionOk="0">
                      <a:moveTo>
                        <a:pt x="37" y="1"/>
                      </a:moveTo>
                      <a:cubicBezTo>
                        <a:pt x="1" y="1"/>
                        <a:pt x="1" y="37"/>
                        <a:pt x="1" y="37"/>
                      </a:cubicBezTo>
                      <a:cubicBezTo>
                        <a:pt x="1" y="82"/>
                        <a:pt x="1" y="82"/>
                        <a:pt x="37" y="82"/>
                      </a:cubicBezTo>
                      <a:lnTo>
                        <a:pt x="2261" y="82"/>
                      </a:lnTo>
                      <a:lnTo>
                        <a:pt x="2261" y="37"/>
                      </a:lnTo>
                      <a:lnTo>
                        <a:pt x="2261" y="1"/>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8772571" y="772523"/>
                  <a:ext cx="91126" cy="6075"/>
                </a:xfrm>
                <a:custGeom>
                  <a:avLst/>
                  <a:gdLst/>
                  <a:ahLst/>
                  <a:cxnLst/>
                  <a:rect l="l" t="t" r="r" b="b"/>
                  <a:pathLst>
                    <a:path w="1095" h="73" extrusionOk="0">
                      <a:moveTo>
                        <a:pt x="37" y="0"/>
                      </a:moveTo>
                      <a:cubicBezTo>
                        <a:pt x="1" y="0"/>
                        <a:pt x="1" y="0"/>
                        <a:pt x="1" y="37"/>
                      </a:cubicBezTo>
                      <a:cubicBezTo>
                        <a:pt x="1" y="37"/>
                        <a:pt x="1" y="73"/>
                        <a:pt x="37" y="73"/>
                      </a:cubicBezTo>
                      <a:lnTo>
                        <a:pt x="1049" y="73"/>
                      </a:lnTo>
                      <a:cubicBezTo>
                        <a:pt x="1094" y="73"/>
                        <a:pt x="1094" y="37"/>
                        <a:pt x="1094" y="37"/>
                      </a:cubicBezTo>
                      <a:cubicBezTo>
                        <a:pt x="1094" y="0"/>
                        <a:pt x="1094" y="0"/>
                        <a:pt x="1049"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8643912" y="399358"/>
                  <a:ext cx="91126" cy="6075"/>
                </a:xfrm>
                <a:custGeom>
                  <a:avLst/>
                  <a:gdLst/>
                  <a:ahLst/>
                  <a:cxnLst/>
                  <a:rect l="l" t="t" r="r" b="b"/>
                  <a:pathLst>
                    <a:path w="1095" h="73" extrusionOk="0">
                      <a:moveTo>
                        <a:pt x="37" y="0"/>
                      </a:moveTo>
                      <a:cubicBezTo>
                        <a:pt x="0" y="0"/>
                        <a:pt x="0" y="0"/>
                        <a:pt x="0" y="36"/>
                      </a:cubicBezTo>
                      <a:cubicBezTo>
                        <a:pt x="0" y="36"/>
                        <a:pt x="0" y="72"/>
                        <a:pt x="37" y="72"/>
                      </a:cubicBezTo>
                      <a:lnTo>
                        <a:pt x="1058" y="72"/>
                      </a:lnTo>
                      <a:cubicBezTo>
                        <a:pt x="1094" y="72"/>
                        <a:pt x="1094" y="36"/>
                        <a:pt x="1094" y="36"/>
                      </a:cubicBezTo>
                      <a:cubicBezTo>
                        <a:pt x="1094" y="0"/>
                        <a:pt x="1094" y="0"/>
                        <a:pt x="1058"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5"/>
                <p:cNvSpPr/>
                <p:nvPr/>
              </p:nvSpPr>
              <p:spPr>
                <a:xfrm>
                  <a:off x="8675536" y="421162"/>
                  <a:ext cx="33954" cy="6075"/>
                </a:xfrm>
                <a:custGeom>
                  <a:avLst/>
                  <a:gdLst/>
                  <a:ahLst/>
                  <a:cxnLst/>
                  <a:rect l="l" t="t" r="r" b="b"/>
                  <a:pathLst>
                    <a:path w="408" h="73" extrusionOk="0">
                      <a:moveTo>
                        <a:pt x="36" y="0"/>
                      </a:moveTo>
                      <a:cubicBezTo>
                        <a:pt x="36" y="0"/>
                        <a:pt x="0" y="0"/>
                        <a:pt x="0" y="36"/>
                      </a:cubicBezTo>
                      <a:lnTo>
                        <a:pt x="36" y="73"/>
                      </a:lnTo>
                      <a:lnTo>
                        <a:pt x="407" y="73"/>
                      </a:lnTo>
                      <a:lnTo>
                        <a:pt x="407" y="36"/>
                      </a:lnTo>
                      <a:lnTo>
                        <a:pt x="407"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5"/>
                <p:cNvSpPr/>
                <p:nvPr/>
              </p:nvSpPr>
              <p:spPr>
                <a:xfrm>
                  <a:off x="8753763" y="1038832"/>
                  <a:ext cx="94122" cy="3162"/>
                </a:xfrm>
                <a:custGeom>
                  <a:avLst/>
                  <a:gdLst/>
                  <a:ahLst/>
                  <a:cxnLst/>
                  <a:rect l="l" t="t" r="r" b="b"/>
                  <a:pathLst>
                    <a:path w="1131" h="38" extrusionOk="0">
                      <a:moveTo>
                        <a:pt x="37" y="1"/>
                      </a:moveTo>
                      <a:cubicBezTo>
                        <a:pt x="37" y="1"/>
                        <a:pt x="0" y="1"/>
                        <a:pt x="0" y="37"/>
                      </a:cubicBezTo>
                      <a:lnTo>
                        <a:pt x="1131" y="37"/>
                      </a:lnTo>
                      <a:cubicBezTo>
                        <a:pt x="1131" y="1"/>
                        <a:pt x="1094" y="1"/>
                        <a:pt x="1094" y="1"/>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5"/>
                <p:cNvSpPr/>
                <p:nvPr/>
              </p:nvSpPr>
              <p:spPr>
                <a:xfrm>
                  <a:off x="8788383" y="1060720"/>
                  <a:ext cx="33954" cy="6075"/>
                </a:xfrm>
                <a:custGeom>
                  <a:avLst/>
                  <a:gdLst/>
                  <a:ahLst/>
                  <a:cxnLst/>
                  <a:rect l="l" t="t" r="r" b="b"/>
                  <a:pathLst>
                    <a:path w="408" h="73" extrusionOk="0">
                      <a:moveTo>
                        <a:pt x="37" y="0"/>
                      </a:moveTo>
                      <a:cubicBezTo>
                        <a:pt x="0" y="0"/>
                        <a:pt x="0" y="0"/>
                        <a:pt x="0" y="36"/>
                      </a:cubicBezTo>
                      <a:cubicBezTo>
                        <a:pt x="0" y="36"/>
                        <a:pt x="0" y="72"/>
                        <a:pt x="37" y="72"/>
                      </a:cubicBezTo>
                      <a:lnTo>
                        <a:pt x="371" y="72"/>
                      </a:lnTo>
                      <a:lnTo>
                        <a:pt x="407" y="36"/>
                      </a:lnTo>
                      <a:cubicBezTo>
                        <a:pt x="407" y="0"/>
                        <a:pt x="371" y="0"/>
                        <a:pt x="371" y="0"/>
                      </a:cubicBez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 name="Google Shape;1191;p15"/>
              <p:cNvSpPr/>
              <p:nvPr/>
            </p:nvSpPr>
            <p:spPr>
              <a:xfrm>
                <a:off x="9063343" y="0"/>
                <a:ext cx="154229"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4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2" name="Google Shape;1192;p15"/>
            <p:cNvSpPr/>
            <p:nvPr/>
          </p:nvSpPr>
          <p:spPr>
            <a:xfrm>
              <a:off x="0" y="0"/>
              <a:ext cx="2183543" cy="4044405"/>
            </a:xfrm>
            <a:custGeom>
              <a:avLst/>
              <a:gdLst/>
              <a:ahLst/>
              <a:cxnLst/>
              <a:rect l="l" t="t" r="r" b="b"/>
              <a:pathLst>
                <a:path w="13752" h="26825" extrusionOk="0">
                  <a:moveTo>
                    <a:pt x="1" y="0"/>
                  </a:moveTo>
                  <a:lnTo>
                    <a:pt x="1" y="26825"/>
                  </a:lnTo>
                  <a:lnTo>
                    <a:pt x="13752" y="26825"/>
                  </a:lnTo>
                  <a:lnTo>
                    <a:pt x="13752" y="0"/>
                  </a:lnTo>
                  <a:close/>
                </a:path>
              </a:pathLst>
            </a:custGeom>
            <a:solidFill>
              <a:srgbClr val="FFFFFF">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0" y="4044403"/>
              <a:ext cx="9144057" cy="1099107"/>
            </a:xfrm>
            <a:custGeom>
              <a:avLst/>
              <a:gdLst/>
              <a:ahLst/>
              <a:cxnLst/>
              <a:rect l="l" t="t" r="r" b="b"/>
              <a:pathLst>
                <a:path w="53343" h="7414" extrusionOk="0">
                  <a:moveTo>
                    <a:pt x="1" y="0"/>
                  </a:moveTo>
                  <a:lnTo>
                    <a:pt x="1" y="7414"/>
                  </a:lnTo>
                  <a:lnTo>
                    <a:pt x="53342" y="7414"/>
                  </a:lnTo>
                  <a:lnTo>
                    <a:pt x="53342" y="0"/>
                  </a:lnTo>
                  <a:close/>
                </a:path>
              </a:pathLst>
            </a:custGeom>
            <a:solidFill>
              <a:srgbClr val="FFFFFF">
                <a:alpha val="16540"/>
              </a:srgb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4" name="Google Shape;1194;p15"/>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lvl1pPr lvl="0" algn="l" rtl="0">
              <a:buNone/>
              <a:defRPr sz="1200">
                <a:solidFill>
                  <a:srgbClr val="434343"/>
                </a:solidFill>
                <a:latin typeface="Saira Condensed"/>
                <a:ea typeface="Saira Condensed"/>
                <a:cs typeface="Saira Condensed"/>
                <a:sym typeface="Saira Condensed"/>
              </a:defRPr>
            </a:lvl1pPr>
            <a:lvl2pPr lvl="1" algn="l" rtl="0">
              <a:buNone/>
              <a:defRPr sz="1200">
                <a:solidFill>
                  <a:srgbClr val="434343"/>
                </a:solidFill>
                <a:latin typeface="Saira Condensed"/>
                <a:ea typeface="Saira Condensed"/>
                <a:cs typeface="Saira Condensed"/>
                <a:sym typeface="Saira Condensed"/>
              </a:defRPr>
            </a:lvl2pPr>
            <a:lvl3pPr lvl="2" algn="l" rtl="0">
              <a:buNone/>
              <a:defRPr sz="1200">
                <a:solidFill>
                  <a:srgbClr val="434343"/>
                </a:solidFill>
                <a:latin typeface="Saira Condensed"/>
                <a:ea typeface="Saira Condensed"/>
                <a:cs typeface="Saira Condensed"/>
                <a:sym typeface="Saira Condensed"/>
              </a:defRPr>
            </a:lvl3pPr>
            <a:lvl4pPr lvl="3" algn="l" rtl="0">
              <a:buNone/>
              <a:defRPr sz="1200">
                <a:solidFill>
                  <a:srgbClr val="434343"/>
                </a:solidFill>
                <a:latin typeface="Saira Condensed"/>
                <a:ea typeface="Saira Condensed"/>
                <a:cs typeface="Saira Condensed"/>
                <a:sym typeface="Saira Condensed"/>
              </a:defRPr>
            </a:lvl4pPr>
            <a:lvl5pPr lvl="4" algn="l" rtl="0">
              <a:buNone/>
              <a:defRPr sz="1200">
                <a:solidFill>
                  <a:srgbClr val="434343"/>
                </a:solidFill>
                <a:latin typeface="Saira Condensed"/>
                <a:ea typeface="Saira Condensed"/>
                <a:cs typeface="Saira Condensed"/>
                <a:sym typeface="Saira Condensed"/>
              </a:defRPr>
            </a:lvl5pPr>
            <a:lvl6pPr lvl="5" algn="l" rtl="0">
              <a:buNone/>
              <a:defRPr sz="1200">
                <a:solidFill>
                  <a:srgbClr val="434343"/>
                </a:solidFill>
                <a:latin typeface="Saira Condensed"/>
                <a:ea typeface="Saira Condensed"/>
                <a:cs typeface="Saira Condensed"/>
                <a:sym typeface="Saira Condensed"/>
              </a:defRPr>
            </a:lvl6pPr>
            <a:lvl7pPr lvl="6" algn="l" rtl="0">
              <a:buNone/>
              <a:defRPr sz="1200">
                <a:solidFill>
                  <a:srgbClr val="434343"/>
                </a:solidFill>
                <a:latin typeface="Saira Condensed"/>
                <a:ea typeface="Saira Condensed"/>
                <a:cs typeface="Saira Condensed"/>
                <a:sym typeface="Saira Condensed"/>
              </a:defRPr>
            </a:lvl7pPr>
            <a:lvl8pPr lvl="7" algn="l" rtl="0">
              <a:buNone/>
              <a:defRPr sz="1200">
                <a:solidFill>
                  <a:srgbClr val="434343"/>
                </a:solidFill>
                <a:latin typeface="Saira Condensed"/>
                <a:ea typeface="Saira Condensed"/>
                <a:cs typeface="Saira Condensed"/>
                <a:sym typeface="Saira Condensed"/>
              </a:defRPr>
            </a:lvl8pPr>
            <a:lvl9pPr lvl="8" algn="l" rtl="0">
              <a:buNone/>
              <a:defRPr sz="1200">
                <a:solidFill>
                  <a:srgbClr val="434343"/>
                </a:solidFill>
                <a:latin typeface="Saira Condensed"/>
                <a:ea typeface="Saira Condensed"/>
                <a:cs typeface="Saira Condensed"/>
                <a:sym typeface="Saira Condensed"/>
              </a:defRPr>
            </a:lvl9p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a:t>
            </a:fld>
            <a:endParaRPr/>
          </a:p>
        </p:txBody>
      </p:sp>
      <p:cxnSp>
        <p:nvCxnSpPr>
          <p:cNvPr id="1195" name="Google Shape;1195;p15"/>
          <p:cNvCxnSpPr/>
          <p:nvPr/>
        </p:nvCxnSpPr>
        <p:spPr>
          <a:xfrm>
            <a:off x="8481150" y="4568207"/>
            <a:ext cx="662700" cy="0"/>
          </a:xfrm>
          <a:prstGeom prst="straightConnector1">
            <a:avLst/>
          </a:prstGeom>
          <a:noFill/>
          <a:ln w="19050" cap="flat" cmpd="sng">
            <a:solidFill>
              <a:schemeClr val="dk2"/>
            </a:solidFill>
            <a:prstDash val="solid"/>
            <a:round/>
            <a:headEnd type="none" w="med" len="med"/>
            <a:tailEnd type="none" w="med" len="med"/>
          </a:ln>
        </p:spPr>
      </p:cxnSp>
      <p:sp>
        <p:nvSpPr>
          <p:cNvPr id="1196" name="Google Shape;1196;p15"/>
          <p:cNvSpPr/>
          <p:nvPr/>
        </p:nvSpPr>
        <p:spPr>
          <a:xfrm>
            <a:off x="6602206" y="4444339"/>
            <a:ext cx="1535734" cy="308649"/>
          </a:xfrm>
          <a:custGeom>
            <a:avLst/>
            <a:gdLst/>
            <a:ahLst/>
            <a:cxnLst/>
            <a:rect l="l" t="t" r="r" b="b"/>
            <a:pathLst>
              <a:path w="22495" h="4521" extrusionOk="0">
                <a:moveTo>
                  <a:pt x="11265" y="0"/>
                </a:moveTo>
                <a:cubicBezTo>
                  <a:pt x="5054" y="0"/>
                  <a:pt x="0" y="1022"/>
                  <a:pt x="0" y="2261"/>
                </a:cubicBezTo>
                <a:cubicBezTo>
                  <a:pt x="0" y="3508"/>
                  <a:pt x="5054" y="4521"/>
                  <a:pt x="11265" y="4521"/>
                </a:cubicBezTo>
                <a:cubicBezTo>
                  <a:pt x="17449" y="4521"/>
                  <a:pt x="22494" y="3508"/>
                  <a:pt x="22494" y="2261"/>
                </a:cubicBezTo>
                <a:cubicBezTo>
                  <a:pt x="22494" y="1022"/>
                  <a:pt x="17449" y="0"/>
                  <a:pt x="11265" y="0"/>
                </a:cubicBezTo>
                <a:close/>
              </a:path>
            </a:pathLst>
          </a:custGeom>
          <a:solidFill>
            <a:srgbClr val="8CACB9">
              <a:alpha val="9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5"/>
          <p:cNvSpPr/>
          <p:nvPr/>
        </p:nvSpPr>
        <p:spPr>
          <a:xfrm>
            <a:off x="1934406" y="829801"/>
            <a:ext cx="5115643" cy="3700569"/>
          </a:xfrm>
          <a:custGeom>
            <a:avLst/>
            <a:gdLst/>
            <a:ahLst/>
            <a:cxnLst/>
            <a:rect l="l" t="t" r="r" b="b"/>
            <a:pathLst>
              <a:path w="18879" h="13657" extrusionOk="0">
                <a:moveTo>
                  <a:pt x="10691" y="0"/>
                </a:moveTo>
                <a:cubicBezTo>
                  <a:pt x="10291" y="0"/>
                  <a:pt x="9892" y="5"/>
                  <a:pt x="9494" y="14"/>
                </a:cubicBezTo>
                <a:cubicBezTo>
                  <a:pt x="7125" y="131"/>
                  <a:pt x="4675" y="131"/>
                  <a:pt x="2343" y="583"/>
                </a:cubicBezTo>
                <a:cubicBezTo>
                  <a:pt x="571" y="881"/>
                  <a:pt x="345" y="2048"/>
                  <a:pt x="227" y="3675"/>
                </a:cubicBezTo>
                <a:cubicBezTo>
                  <a:pt x="155" y="4724"/>
                  <a:pt x="118" y="5782"/>
                  <a:pt x="118" y="6794"/>
                </a:cubicBezTo>
                <a:cubicBezTo>
                  <a:pt x="82" y="7852"/>
                  <a:pt x="1" y="9850"/>
                  <a:pt x="715" y="10718"/>
                </a:cubicBezTo>
                <a:cubicBezTo>
                  <a:pt x="1357" y="11505"/>
                  <a:pt x="3057" y="11622"/>
                  <a:pt x="3997" y="11731"/>
                </a:cubicBezTo>
                <a:cubicBezTo>
                  <a:pt x="5787" y="11902"/>
                  <a:pt x="7577" y="11988"/>
                  <a:pt x="9366" y="11988"/>
                </a:cubicBezTo>
                <a:cubicBezTo>
                  <a:pt x="11155" y="11988"/>
                  <a:pt x="12943" y="11902"/>
                  <a:pt x="14729" y="11731"/>
                </a:cubicBezTo>
                <a:cubicBezTo>
                  <a:pt x="15226" y="12409"/>
                  <a:pt x="15714" y="13051"/>
                  <a:pt x="16275" y="13656"/>
                </a:cubicBezTo>
                <a:cubicBezTo>
                  <a:pt x="16311" y="12978"/>
                  <a:pt x="16356" y="12264"/>
                  <a:pt x="16428" y="11586"/>
                </a:cubicBezTo>
                <a:cubicBezTo>
                  <a:pt x="16727" y="11541"/>
                  <a:pt x="17034" y="11505"/>
                  <a:pt x="17296" y="11468"/>
                </a:cubicBezTo>
                <a:cubicBezTo>
                  <a:pt x="18842" y="11242"/>
                  <a:pt x="18761" y="9055"/>
                  <a:pt x="18797" y="8006"/>
                </a:cubicBezTo>
                <a:cubicBezTo>
                  <a:pt x="18879" y="6080"/>
                  <a:pt x="18842" y="4200"/>
                  <a:pt x="18725" y="2274"/>
                </a:cubicBezTo>
                <a:cubicBezTo>
                  <a:pt x="18653" y="1225"/>
                  <a:pt x="17974" y="737"/>
                  <a:pt x="17070" y="466"/>
                </a:cubicBezTo>
                <a:cubicBezTo>
                  <a:pt x="16202" y="203"/>
                  <a:pt x="15181" y="203"/>
                  <a:pt x="14358" y="131"/>
                </a:cubicBezTo>
                <a:cubicBezTo>
                  <a:pt x="13138" y="42"/>
                  <a:pt x="11913" y="0"/>
                  <a:pt x="10691" y="0"/>
                </a:cubicBezTo>
                <a:close/>
              </a:path>
            </a:pathLst>
          </a:cu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txBox="1">
            <a:spLocks noGrp="1"/>
          </p:cNvSpPr>
          <p:nvPr>
            <p:ph type="ctrTitle"/>
          </p:nvPr>
        </p:nvSpPr>
        <p:spPr>
          <a:xfrm>
            <a:off x="2498700" y="1170000"/>
            <a:ext cx="4146600" cy="971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434343"/>
              </a:buClr>
              <a:buSzPts val="5600"/>
              <a:buNone/>
              <a:defRPr sz="5600">
                <a:solidFill>
                  <a:srgbClr val="434343"/>
                </a:solidFill>
              </a:defRPr>
            </a:lvl1pPr>
            <a:lvl2pPr lvl="1" algn="ctr" rtl="0">
              <a:spcBef>
                <a:spcPts val="0"/>
              </a:spcBef>
              <a:spcAft>
                <a:spcPts val="0"/>
              </a:spcAft>
              <a:buClr>
                <a:srgbClr val="434343"/>
              </a:buClr>
              <a:buSzPts val="5200"/>
              <a:buNone/>
              <a:defRPr sz="5200">
                <a:solidFill>
                  <a:srgbClr val="434343"/>
                </a:solidFill>
              </a:defRPr>
            </a:lvl2pPr>
            <a:lvl3pPr lvl="2" algn="ctr" rtl="0">
              <a:spcBef>
                <a:spcPts val="0"/>
              </a:spcBef>
              <a:spcAft>
                <a:spcPts val="0"/>
              </a:spcAft>
              <a:buClr>
                <a:srgbClr val="434343"/>
              </a:buClr>
              <a:buSzPts val="5200"/>
              <a:buNone/>
              <a:defRPr sz="5200">
                <a:solidFill>
                  <a:srgbClr val="434343"/>
                </a:solidFill>
              </a:defRPr>
            </a:lvl3pPr>
            <a:lvl4pPr lvl="3" algn="ctr" rtl="0">
              <a:spcBef>
                <a:spcPts val="0"/>
              </a:spcBef>
              <a:spcAft>
                <a:spcPts val="0"/>
              </a:spcAft>
              <a:buClr>
                <a:srgbClr val="434343"/>
              </a:buClr>
              <a:buSzPts val="5200"/>
              <a:buNone/>
              <a:defRPr sz="5200">
                <a:solidFill>
                  <a:srgbClr val="434343"/>
                </a:solidFill>
              </a:defRPr>
            </a:lvl4pPr>
            <a:lvl5pPr lvl="4" algn="ctr" rtl="0">
              <a:spcBef>
                <a:spcPts val="0"/>
              </a:spcBef>
              <a:spcAft>
                <a:spcPts val="0"/>
              </a:spcAft>
              <a:buClr>
                <a:srgbClr val="434343"/>
              </a:buClr>
              <a:buSzPts val="5200"/>
              <a:buNone/>
              <a:defRPr sz="5200">
                <a:solidFill>
                  <a:srgbClr val="434343"/>
                </a:solidFill>
              </a:defRPr>
            </a:lvl5pPr>
            <a:lvl6pPr lvl="5" algn="ctr" rtl="0">
              <a:spcBef>
                <a:spcPts val="0"/>
              </a:spcBef>
              <a:spcAft>
                <a:spcPts val="0"/>
              </a:spcAft>
              <a:buClr>
                <a:srgbClr val="434343"/>
              </a:buClr>
              <a:buSzPts val="5200"/>
              <a:buNone/>
              <a:defRPr sz="5200">
                <a:solidFill>
                  <a:srgbClr val="434343"/>
                </a:solidFill>
              </a:defRPr>
            </a:lvl6pPr>
            <a:lvl7pPr lvl="6" algn="ctr" rtl="0">
              <a:spcBef>
                <a:spcPts val="0"/>
              </a:spcBef>
              <a:spcAft>
                <a:spcPts val="0"/>
              </a:spcAft>
              <a:buClr>
                <a:srgbClr val="434343"/>
              </a:buClr>
              <a:buSzPts val="5200"/>
              <a:buNone/>
              <a:defRPr sz="5200">
                <a:solidFill>
                  <a:srgbClr val="434343"/>
                </a:solidFill>
              </a:defRPr>
            </a:lvl7pPr>
            <a:lvl8pPr lvl="7" algn="ctr" rtl="0">
              <a:spcBef>
                <a:spcPts val="0"/>
              </a:spcBef>
              <a:spcAft>
                <a:spcPts val="0"/>
              </a:spcAft>
              <a:buClr>
                <a:srgbClr val="434343"/>
              </a:buClr>
              <a:buSzPts val="5200"/>
              <a:buNone/>
              <a:defRPr sz="5200">
                <a:solidFill>
                  <a:srgbClr val="434343"/>
                </a:solidFill>
              </a:defRPr>
            </a:lvl8pPr>
            <a:lvl9pPr lvl="8" algn="ctr" rtl="0">
              <a:spcBef>
                <a:spcPts val="0"/>
              </a:spcBef>
              <a:spcAft>
                <a:spcPts val="0"/>
              </a:spcAft>
              <a:buClr>
                <a:srgbClr val="434343"/>
              </a:buClr>
              <a:buSzPts val="5200"/>
              <a:buNone/>
              <a:defRPr sz="5200">
                <a:solidFill>
                  <a:srgbClr val="434343"/>
                </a:solidFill>
              </a:defRPr>
            </a:lvl9pPr>
          </a:lstStyle>
          <a:p>
            <a:endParaRPr/>
          </a:p>
        </p:txBody>
      </p:sp>
      <p:sp>
        <p:nvSpPr>
          <p:cNvPr id="1199" name="Google Shape;1199;p15"/>
          <p:cNvSpPr txBox="1">
            <a:spLocks noGrp="1"/>
          </p:cNvSpPr>
          <p:nvPr>
            <p:ph type="subTitle" idx="1"/>
          </p:nvPr>
        </p:nvSpPr>
        <p:spPr>
          <a:xfrm>
            <a:off x="2777925" y="2112025"/>
            <a:ext cx="3588300" cy="19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100"/>
              <a:buNone/>
              <a:defRPr sz="1100">
                <a:solidFill>
                  <a:srgbClr val="434343"/>
                </a:solidFill>
              </a:defRPr>
            </a:lvl1pPr>
            <a:lvl2pPr lvl="1" algn="ctr" rtl="0">
              <a:lnSpc>
                <a:spcPct val="100000"/>
              </a:lnSpc>
              <a:spcBef>
                <a:spcPts val="0"/>
              </a:spcBef>
              <a:spcAft>
                <a:spcPts val="0"/>
              </a:spcAft>
              <a:buClr>
                <a:srgbClr val="434343"/>
              </a:buClr>
              <a:buSzPts val="2800"/>
              <a:buNone/>
              <a:defRPr sz="2800">
                <a:solidFill>
                  <a:srgbClr val="434343"/>
                </a:solidFill>
              </a:defRPr>
            </a:lvl2pPr>
            <a:lvl3pPr lvl="2" algn="ctr" rtl="0">
              <a:lnSpc>
                <a:spcPct val="100000"/>
              </a:lnSpc>
              <a:spcBef>
                <a:spcPts val="0"/>
              </a:spcBef>
              <a:spcAft>
                <a:spcPts val="0"/>
              </a:spcAft>
              <a:buClr>
                <a:srgbClr val="434343"/>
              </a:buClr>
              <a:buSzPts val="2800"/>
              <a:buNone/>
              <a:defRPr sz="2800">
                <a:solidFill>
                  <a:srgbClr val="434343"/>
                </a:solidFill>
              </a:defRPr>
            </a:lvl3pPr>
            <a:lvl4pPr lvl="3" algn="ctr" rtl="0">
              <a:lnSpc>
                <a:spcPct val="100000"/>
              </a:lnSpc>
              <a:spcBef>
                <a:spcPts val="0"/>
              </a:spcBef>
              <a:spcAft>
                <a:spcPts val="0"/>
              </a:spcAft>
              <a:buClr>
                <a:srgbClr val="434343"/>
              </a:buClr>
              <a:buSzPts val="2800"/>
              <a:buNone/>
              <a:defRPr sz="2800">
                <a:solidFill>
                  <a:srgbClr val="434343"/>
                </a:solidFill>
              </a:defRPr>
            </a:lvl4pPr>
            <a:lvl5pPr lvl="4" algn="ctr" rtl="0">
              <a:lnSpc>
                <a:spcPct val="100000"/>
              </a:lnSpc>
              <a:spcBef>
                <a:spcPts val="0"/>
              </a:spcBef>
              <a:spcAft>
                <a:spcPts val="0"/>
              </a:spcAft>
              <a:buClr>
                <a:srgbClr val="434343"/>
              </a:buClr>
              <a:buSzPts val="2800"/>
              <a:buNone/>
              <a:defRPr sz="2800">
                <a:solidFill>
                  <a:srgbClr val="434343"/>
                </a:solidFill>
              </a:defRPr>
            </a:lvl5pPr>
            <a:lvl6pPr lvl="5" algn="ctr" rtl="0">
              <a:lnSpc>
                <a:spcPct val="100000"/>
              </a:lnSpc>
              <a:spcBef>
                <a:spcPts val="0"/>
              </a:spcBef>
              <a:spcAft>
                <a:spcPts val="0"/>
              </a:spcAft>
              <a:buClr>
                <a:srgbClr val="434343"/>
              </a:buClr>
              <a:buSzPts val="2800"/>
              <a:buNone/>
              <a:defRPr sz="2800">
                <a:solidFill>
                  <a:srgbClr val="434343"/>
                </a:solidFill>
              </a:defRPr>
            </a:lvl6pPr>
            <a:lvl7pPr lvl="6" algn="ctr" rtl="0">
              <a:lnSpc>
                <a:spcPct val="100000"/>
              </a:lnSpc>
              <a:spcBef>
                <a:spcPts val="0"/>
              </a:spcBef>
              <a:spcAft>
                <a:spcPts val="0"/>
              </a:spcAft>
              <a:buClr>
                <a:srgbClr val="434343"/>
              </a:buClr>
              <a:buSzPts val="2800"/>
              <a:buNone/>
              <a:defRPr sz="2800">
                <a:solidFill>
                  <a:srgbClr val="434343"/>
                </a:solidFill>
              </a:defRPr>
            </a:lvl7pPr>
            <a:lvl8pPr lvl="7" algn="ctr" rtl="0">
              <a:lnSpc>
                <a:spcPct val="100000"/>
              </a:lnSpc>
              <a:spcBef>
                <a:spcPts val="0"/>
              </a:spcBef>
              <a:spcAft>
                <a:spcPts val="0"/>
              </a:spcAft>
              <a:buClr>
                <a:srgbClr val="434343"/>
              </a:buClr>
              <a:buSzPts val="2800"/>
              <a:buNone/>
              <a:defRPr sz="2800">
                <a:solidFill>
                  <a:srgbClr val="434343"/>
                </a:solidFill>
              </a:defRPr>
            </a:lvl8pPr>
            <a:lvl9pPr lvl="8" algn="ctr" rtl="0">
              <a:lnSpc>
                <a:spcPct val="100000"/>
              </a:lnSpc>
              <a:spcBef>
                <a:spcPts val="0"/>
              </a:spcBef>
              <a:spcAft>
                <a:spcPts val="0"/>
              </a:spcAft>
              <a:buClr>
                <a:srgbClr val="434343"/>
              </a:buClr>
              <a:buSzPts val="2800"/>
              <a:buNone/>
              <a:defRPr sz="2800">
                <a:solidFill>
                  <a:srgbClr val="434343"/>
                </a:solidFill>
              </a:defRPr>
            </a:lvl9pPr>
          </a:lstStyle>
          <a:p>
            <a:endParaRPr/>
          </a:p>
        </p:txBody>
      </p:sp>
      <p:grpSp>
        <p:nvGrpSpPr>
          <p:cNvPr id="1200" name="Google Shape;1200;p15"/>
          <p:cNvGrpSpPr/>
          <p:nvPr/>
        </p:nvGrpSpPr>
        <p:grpSpPr>
          <a:xfrm>
            <a:off x="6447213" y="1177150"/>
            <a:ext cx="1535747" cy="3435614"/>
            <a:chOff x="6447213" y="1177150"/>
            <a:chExt cx="1535747" cy="3435614"/>
          </a:xfrm>
        </p:grpSpPr>
        <p:sp>
          <p:nvSpPr>
            <p:cNvPr id="1201" name="Google Shape;1201;p15"/>
            <p:cNvSpPr/>
            <p:nvPr/>
          </p:nvSpPr>
          <p:spPr>
            <a:xfrm>
              <a:off x="7245812" y="1840461"/>
              <a:ext cx="359653" cy="271567"/>
            </a:xfrm>
            <a:custGeom>
              <a:avLst/>
              <a:gdLst/>
              <a:ahLst/>
              <a:cxnLst/>
              <a:rect l="l" t="t" r="r" b="b"/>
              <a:pathLst>
                <a:path w="2903" h="2192" extrusionOk="0">
                  <a:moveTo>
                    <a:pt x="1655" y="0"/>
                  </a:moveTo>
                  <a:cubicBezTo>
                    <a:pt x="1203" y="0"/>
                    <a:pt x="642" y="154"/>
                    <a:pt x="371" y="525"/>
                  </a:cubicBezTo>
                  <a:cubicBezTo>
                    <a:pt x="1" y="1094"/>
                    <a:pt x="227" y="1582"/>
                    <a:pt x="416" y="2152"/>
                  </a:cubicBezTo>
                  <a:cubicBezTo>
                    <a:pt x="430" y="2179"/>
                    <a:pt x="454" y="2191"/>
                    <a:pt x="476" y="2191"/>
                  </a:cubicBezTo>
                  <a:cubicBezTo>
                    <a:pt x="514" y="2191"/>
                    <a:pt x="548" y="2158"/>
                    <a:pt x="525" y="2107"/>
                  </a:cubicBezTo>
                  <a:cubicBezTo>
                    <a:pt x="416" y="1655"/>
                    <a:pt x="190" y="1248"/>
                    <a:pt x="416" y="796"/>
                  </a:cubicBezTo>
                  <a:cubicBezTo>
                    <a:pt x="597" y="299"/>
                    <a:pt x="1167" y="190"/>
                    <a:pt x="1655" y="154"/>
                  </a:cubicBezTo>
                  <a:cubicBezTo>
                    <a:pt x="1673" y="153"/>
                    <a:pt x="1690" y="153"/>
                    <a:pt x="1707" y="153"/>
                  </a:cubicBezTo>
                  <a:cubicBezTo>
                    <a:pt x="2571" y="153"/>
                    <a:pt x="2853" y="1037"/>
                    <a:pt x="2631" y="1772"/>
                  </a:cubicBezTo>
                  <a:cubicBezTo>
                    <a:pt x="2609" y="1817"/>
                    <a:pt x="2646" y="1848"/>
                    <a:pt x="2685" y="1848"/>
                  </a:cubicBezTo>
                  <a:cubicBezTo>
                    <a:pt x="2710" y="1848"/>
                    <a:pt x="2735" y="1836"/>
                    <a:pt x="2749" y="1809"/>
                  </a:cubicBezTo>
                  <a:cubicBezTo>
                    <a:pt x="2858" y="1429"/>
                    <a:pt x="2903" y="1022"/>
                    <a:pt x="2749" y="642"/>
                  </a:cubicBezTo>
                  <a:cubicBezTo>
                    <a:pt x="2523" y="190"/>
                    <a:pt x="2143" y="36"/>
                    <a:pt x="1655"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5"/>
            <p:cNvSpPr/>
            <p:nvPr/>
          </p:nvSpPr>
          <p:spPr>
            <a:xfrm>
              <a:off x="6629827" y="2101375"/>
              <a:ext cx="676563" cy="519719"/>
            </a:xfrm>
            <a:custGeom>
              <a:avLst/>
              <a:gdLst/>
              <a:ahLst/>
              <a:cxnLst/>
              <a:rect l="l" t="t" r="r" b="b"/>
              <a:pathLst>
                <a:path w="5461" h="4195" extrusionOk="0">
                  <a:moveTo>
                    <a:pt x="4484" y="1"/>
                  </a:moveTo>
                  <a:cubicBezTo>
                    <a:pt x="4105" y="381"/>
                    <a:pt x="3761" y="796"/>
                    <a:pt x="3427" y="1176"/>
                  </a:cubicBezTo>
                  <a:cubicBezTo>
                    <a:pt x="3128" y="1547"/>
                    <a:pt x="2785" y="1890"/>
                    <a:pt x="2486" y="2225"/>
                  </a:cubicBezTo>
                  <a:cubicBezTo>
                    <a:pt x="2224" y="1809"/>
                    <a:pt x="1772" y="1475"/>
                    <a:pt x="1428" y="1131"/>
                  </a:cubicBezTo>
                  <a:cubicBezTo>
                    <a:pt x="1392" y="1095"/>
                    <a:pt x="1013" y="760"/>
                    <a:pt x="787" y="607"/>
                  </a:cubicBezTo>
                  <a:cubicBezTo>
                    <a:pt x="488" y="760"/>
                    <a:pt x="190" y="1023"/>
                    <a:pt x="0" y="1285"/>
                  </a:cubicBezTo>
                  <a:cubicBezTo>
                    <a:pt x="226" y="1664"/>
                    <a:pt x="488" y="1999"/>
                    <a:pt x="750" y="2379"/>
                  </a:cubicBezTo>
                  <a:cubicBezTo>
                    <a:pt x="1202" y="2984"/>
                    <a:pt x="1727" y="3545"/>
                    <a:pt x="2333" y="4033"/>
                  </a:cubicBezTo>
                  <a:cubicBezTo>
                    <a:pt x="2434" y="4103"/>
                    <a:pt x="2556" y="4194"/>
                    <a:pt x="2663" y="4194"/>
                  </a:cubicBezTo>
                  <a:cubicBezTo>
                    <a:pt x="2680" y="4194"/>
                    <a:pt x="2696" y="4192"/>
                    <a:pt x="2712" y="4187"/>
                  </a:cubicBezTo>
                  <a:cubicBezTo>
                    <a:pt x="2821" y="4187"/>
                    <a:pt x="2857" y="4151"/>
                    <a:pt x="2938" y="4069"/>
                  </a:cubicBezTo>
                  <a:cubicBezTo>
                    <a:pt x="3463" y="3699"/>
                    <a:pt x="3806" y="3247"/>
                    <a:pt x="4213" y="2758"/>
                  </a:cubicBezTo>
                  <a:cubicBezTo>
                    <a:pt x="4629" y="2189"/>
                    <a:pt x="5045" y="1628"/>
                    <a:pt x="5461" y="1059"/>
                  </a:cubicBezTo>
                  <a:lnTo>
                    <a:pt x="4484" y="1"/>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5"/>
            <p:cNvSpPr/>
            <p:nvPr/>
          </p:nvSpPr>
          <p:spPr>
            <a:xfrm>
              <a:off x="7021818" y="2247071"/>
              <a:ext cx="32583" cy="37043"/>
            </a:xfrm>
            <a:custGeom>
              <a:avLst/>
              <a:gdLst/>
              <a:ahLst/>
              <a:cxnLst/>
              <a:rect l="l" t="t" r="r" b="b"/>
              <a:pathLst>
                <a:path w="263" h="299" extrusionOk="0">
                  <a:moveTo>
                    <a:pt x="263" y="0"/>
                  </a:moveTo>
                  <a:lnTo>
                    <a:pt x="263" y="0"/>
                  </a:lnTo>
                  <a:cubicBezTo>
                    <a:pt x="190" y="109"/>
                    <a:pt x="109" y="181"/>
                    <a:pt x="0" y="299"/>
                  </a:cubicBezTo>
                  <a:lnTo>
                    <a:pt x="0" y="299"/>
                  </a:lnTo>
                  <a:cubicBezTo>
                    <a:pt x="109" y="181"/>
                    <a:pt x="190" y="109"/>
                    <a:pt x="263" y="0"/>
                  </a:cubicBez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7021818" y="2143994"/>
              <a:ext cx="233037" cy="280115"/>
            </a:xfrm>
            <a:custGeom>
              <a:avLst/>
              <a:gdLst/>
              <a:ahLst/>
              <a:cxnLst/>
              <a:rect l="l" t="t" r="r" b="b"/>
              <a:pathLst>
                <a:path w="1881" h="2261" extrusionOk="0">
                  <a:moveTo>
                    <a:pt x="1013" y="0"/>
                  </a:moveTo>
                  <a:cubicBezTo>
                    <a:pt x="751" y="263"/>
                    <a:pt x="489" y="561"/>
                    <a:pt x="263" y="832"/>
                  </a:cubicBezTo>
                  <a:cubicBezTo>
                    <a:pt x="190" y="941"/>
                    <a:pt x="109" y="1013"/>
                    <a:pt x="0" y="1131"/>
                  </a:cubicBezTo>
                  <a:cubicBezTo>
                    <a:pt x="299" y="1583"/>
                    <a:pt x="678" y="1998"/>
                    <a:pt x="1130" y="2261"/>
                  </a:cubicBezTo>
                  <a:cubicBezTo>
                    <a:pt x="1393" y="1962"/>
                    <a:pt x="1655" y="1619"/>
                    <a:pt x="1881" y="1284"/>
                  </a:cubicBezTo>
                  <a:cubicBezTo>
                    <a:pt x="1845" y="1131"/>
                    <a:pt x="1772" y="1013"/>
                    <a:pt x="1691" y="868"/>
                  </a:cubicBezTo>
                  <a:cubicBezTo>
                    <a:pt x="1501" y="561"/>
                    <a:pt x="1275" y="263"/>
                    <a:pt x="1013" y="0"/>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7534850" y="2180913"/>
              <a:ext cx="448110" cy="504604"/>
            </a:xfrm>
            <a:custGeom>
              <a:avLst/>
              <a:gdLst/>
              <a:ahLst/>
              <a:cxnLst/>
              <a:rect l="l" t="t" r="r" b="b"/>
              <a:pathLst>
                <a:path w="3617" h="4073" extrusionOk="0">
                  <a:moveTo>
                    <a:pt x="2523" y="1"/>
                  </a:moveTo>
                  <a:lnTo>
                    <a:pt x="1320" y="941"/>
                  </a:lnTo>
                  <a:cubicBezTo>
                    <a:pt x="1510" y="1357"/>
                    <a:pt x="1700" y="1809"/>
                    <a:pt x="1845" y="2225"/>
                  </a:cubicBezTo>
                  <a:cubicBezTo>
                    <a:pt x="1284" y="2568"/>
                    <a:pt x="678" y="2794"/>
                    <a:pt x="36" y="2903"/>
                  </a:cubicBezTo>
                  <a:cubicBezTo>
                    <a:pt x="0" y="3246"/>
                    <a:pt x="36" y="3617"/>
                    <a:pt x="118" y="3925"/>
                  </a:cubicBezTo>
                  <a:cubicBezTo>
                    <a:pt x="118" y="3961"/>
                    <a:pt x="118" y="3997"/>
                    <a:pt x="154" y="4033"/>
                  </a:cubicBezTo>
                  <a:cubicBezTo>
                    <a:pt x="190" y="4033"/>
                    <a:pt x="226" y="4069"/>
                    <a:pt x="262" y="4069"/>
                  </a:cubicBezTo>
                  <a:cubicBezTo>
                    <a:pt x="312" y="4071"/>
                    <a:pt x="362" y="4073"/>
                    <a:pt x="411" y="4073"/>
                  </a:cubicBezTo>
                  <a:cubicBezTo>
                    <a:pt x="1160" y="4073"/>
                    <a:pt x="1926" y="3825"/>
                    <a:pt x="2604" y="3545"/>
                  </a:cubicBezTo>
                  <a:cubicBezTo>
                    <a:pt x="2902" y="3391"/>
                    <a:pt x="3201" y="3283"/>
                    <a:pt x="3391" y="3057"/>
                  </a:cubicBezTo>
                  <a:cubicBezTo>
                    <a:pt x="3463" y="3020"/>
                    <a:pt x="3508" y="2939"/>
                    <a:pt x="3544" y="2867"/>
                  </a:cubicBezTo>
                  <a:cubicBezTo>
                    <a:pt x="3580" y="2794"/>
                    <a:pt x="3617" y="2677"/>
                    <a:pt x="3617" y="2605"/>
                  </a:cubicBezTo>
                  <a:cubicBezTo>
                    <a:pt x="3580" y="2116"/>
                    <a:pt x="3354" y="1619"/>
                    <a:pt x="3128" y="1212"/>
                  </a:cubicBezTo>
                  <a:cubicBezTo>
                    <a:pt x="2902" y="833"/>
                    <a:pt x="2749" y="381"/>
                    <a:pt x="2523"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7698385" y="2180913"/>
              <a:ext cx="205038" cy="182738"/>
            </a:xfrm>
            <a:custGeom>
              <a:avLst/>
              <a:gdLst/>
              <a:ahLst/>
              <a:cxnLst/>
              <a:rect l="l" t="t" r="r" b="b"/>
              <a:pathLst>
                <a:path w="1655" h="1475" extrusionOk="0">
                  <a:moveTo>
                    <a:pt x="0" y="941"/>
                  </a:moveTo>
                  <a:cubicBezTo>
                    <a:pt x="72" y="1095"/>
                    <a:pt x="154" y="1285"/>
                    <a:pt x="226" y="1474"/>
                  </a:cubicBezTo>
                  <a:lnTo>
                    <a:pt x="226" y="1474"/>
                  </a:lnTo>
                  <a:cubicBezTo>
                    <a:pt x="154" y="1285"/>
                    <a:pt x="72" y="1095"/>
                    <a:pt x="0" y="941"/>
                  </a:cubicBezTo>
                  <a:close/>
                  <a:moveTo>
                    <a:pt x="1239" y="37"/>
                  </a:moveTo>
                  <a:cubicBezTo>
                    <a:pt x="1392" y="344"/>
                    <a:pt x="1546" y="643"/>
                    <a:pt x="1655" y="941"/>
                  </a:cubicBezTo>
                  <a:lnTo>
                    <a:pt x="1655" y="941"/>
                  </a:lnTo>
                  <a:cubicBezTo>
                    <a:pt x="1546" y="643"/>
                    <a:pt x="1392" y="344"/>
                    <a:pt x="1239" y="37"/>
                  </a:cubicBezTo>
                  <a:close/>
                  <a:moveTo>
                    <a:pt x="1239" y="1"/>
                  </a:moveTo>
                  <a:lnTo>
                    <a:pt x="1239" y="37"/>
                  </a:lnTo>
                  <a:lnTo>
                    <a:pt x="1239" y="1"/>
                  </a:lnTo>
                  <a:close/>
                  <a:moveTo>
                    <a:pt x="1239" y="1"/>
                  </a:moveTo>
                  <a:lnTo>
                    <a:pt x="1239" y="1"/>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7698385" y="2180913"/>
              <a:ext cx="205038" cy="182738"/>
            </a:xfrm>
            <a:custGeom>
              <a:avLst/>
              <a:gdLst/>
              <a:ahLst/>
              <a:cxnLst/>
              <a:rect l="l" t="t" r="r" b="b"/>
              <a:pathLst>
                <a:path w="1655" h="1475" extrusionOk="0">
                  <a:moveTo>
                    <a:pt x="1203" y="1"/>
                  </a:moveTo>
                  <a:lnTo>
                    <a:pt x="0" y="941"/>
                  </a:lnTo>
                  <a:cubicBezTo>
                    <a:pt x="72" y="1095"/>
                    <a:pt x="154" y="1285"/>
                    <a:pt x="226" y="1474"/>
                  </a:cubicBezTo>
                  <a:cubicBezTo>
                    <a:pt x="751" y="1393"/>
                    <a:pt x="1239" y="1212"/>
                    <a:pt x="1655" y="941"/>
                  </a:cubicBezTo>
                  <a:cubicBezTo>
                    <a:pt x="1546" y="643"/>
                    <a:pt x="1392" y="344"/>
                    <a:pt x="1239" y="37"/>
                  </a:cubicBezTo>
                  <a:lnTo>
                    <a:pt x="1239"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5"/>
            <p:cNvSpPr/>
            <p:nvPr/>
          </p:nvSpPr>
          <p:spPr>
            <a:xfrm>
              <a:off x="6839203" y="4512661"/>
              <a:ext cx="420235" cy="100103"/>
            </a:xfrm>
            <a:custGeom>
              <a:avLst/>
              <a:gdLst/>
              <a:ahLst/>
              <a:cxnLst/>
              <a:rect l="l" t="t" r="r" b="b"/>
              <a:pathLst>
                <a:path w="3392" h="808" extrusionOk="0">
                  <a:moveTo>
                    <a:pt x="1643" y="0"/>
                  </a:moveTo>
                  <a:cubicBezTo>
                    <a:pt x="1344" y="0"/>
                    <a:pt x="1048" y="20"/>
                    <a:pt x="760" y="57"/>
                  </a:cubicBezTo>
                  <a:cubicBezTo>
                    <a:pt x="570" y="57"/>
                    <a:pt x="263" y="94"/>
                    <a:pt x="118" y="247"/>
                  </a:cubicBezTo>
                  <a:cubicBezTo>
                    <a:pt x="37" y="320"/>
                    <a:pt x="1" y="428"/>
                    <a:pt x="37" y="582"/>
                  </a:cubicBezTo>
                  <a:cubicBezTo>
                    <a:pt x="380" y="654"/>
                    <a:pt x="715" y="735"/>
                    <a:pt x="1058" y="772"/>
                  </a:cubicBezTo>
                  <a:cubicBezTo>
                    <a:pt x="1321" y="808"/>
                    <a:pt x="1619" y="808"/>
                    <a:pt x="1926" y="808"/>
                  </a:cubicBezTo>
                  <a:cubicBezTo>
                    <a:pt x="2035" y="808"/>
                    <a:pt x="2189" y="808"/>
                    <a:pt x="2297" y="772"/>
                  </a:cubicBezTo>
                  <a:cubicBezTo>
                    <a:pt x="2451" y="772"/>
                    <a:pt x="2568" y="772"/>
                    <a:pt x="2677" y="735"/>
                  </a:cubicBezTo>
                  <a:cubicBezTo>
                    <a:pt x="2939" y="699"/>
                    <a:pt x="3165" y="654"/>
                    <a:pt x="3391" y="546"/>
                  </a:cubicBezTo>
                  <a:cubicBezTo>
                    <a:pt x="3391" y="428"/>
                    <a:pt x="3355" y="202"/>
                    <a:pt x="3246" y="166"/>
                  </a:cubicBezTo>
                  <a:cubicBezTo>
                    <a:pt x="3219" y="154"/>
                    <a:pt x="3189" y="150"/>
                    <a:pt x="3158" y="150"/>
                  </a:cubicBezTo>
                  <a:cubicBezTo>
                    <a:pt x="3096" y="150"/>
                    <a:pt x="3029" y="166"/>
                    <a:pt x="2975" y="166"/>
                  </a:cubicBezTo>
                  <a:cubicBezTo>
                    <a:pt x="2867" y="130"/>
                    <a:pt x="2794" y="130"/>
                    <a:pt x="2713" y="94"/>
                  </a:cubicBezTo>
                  <a:cubicBezTo>
                    <a:pt x="2363" y="29"/>
                    <a:pt x="2001" y="0"/>
                    <a:pt x="1643" y="0"/>
                  </a:cubicBezTo>
                  <a:close/>
                </a:path>
              </a:pathLst>
            </a:custGeom>
            <a:solidFill>
              <a:srgbClr val="475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5"/>
            <p:cNvSpPr/>
            <p:nvPr/>
          </p:nvSpPr>
          <p:spPr>
            <a:xfrm>
              <a:off x="6862742" y="4269959"/>
              <a:ext cx="378732" cy="291265"/>
            </a:xfrm>
            <a:custGeom>
              <a:avLst/>
              <a:gdLst/>
              <a:ahLst/>
              <a:cxnLst/>
              <a:rect l="l" t="t" r="r" b="b"/>
              <a:pathLst>
                <a:path w="3057" h="2351" extrusionOk="0">
                  <a:moveTo>
                    <a:pt x="2742" y="1"/>
                  </a:moveTo>
                  <a:cubicBezTo>
                    <a:pt x="2531" y="1"/>
                    <a:pt x="2298" y="72"/>
                    <a:pt x="2087" y="72"/>
                  </a:cubicBezTo>
                  <a:cubicBezTo>
                    <a:pt x="2032" y="72"/>
                    <a:pt x="1978" y="67"/>
                    <a:pt x="1926" y="54"/>
                  </a:cubicBezTo>
                  <a:lnTo>
                    <a:pt x="1926" y="1338"/>
                  </a:lnTo>
                  <a:cubicBezTo>
                    <a:pt x="1619" y="1338"/>
                    <a:pt x="1284" y="1447"/>
                    <a:pt x="941" y="1483"/>
                  </a:cubicBezTo>
                  <a:cubicBezTo>
                    <a:pt x="715" y="1528"/>
                    <a:pt x="489" y="1600"/>
                    <a:pt x="299" y="1754"/>
                  </a:cubicBezTo>
                  <a:cubicBezTo>
                    <a:pt x="118" y="1863"/>
                    <a:pt x="1" y="2089"/>
                    <a:pt x="1" y="2279"/>
                  </a:cubicBezTo>
                  <a:cubicBezTo>
                    <a:pt x="606" y="2351"/>
                    <a:pt x="1167" y="2351"/>
                    <a:pt x="1773" y="2351"/>
                  </a:cubicBezTo>
                  <a:cubicBezTo>
                    <a:pt x="2152" y="2315"/>
                    <a:pt x="2641" y="2351"/>
                    <a:pt x="3056" y="2206"/>
                  </a:cubicBezTo>
                  <a:cubicBezTo>
                    <a:pt x="3011" y="1447"/>
                    <a:pt x="2939" y="733"/>
                    <a:pt x="2903" y="18"/>
                  </a:cubicBezTo>
                  <a:cubicBezTo>
                    <a:pt x="2851" y="6"/>
                    <a:pt x="2797" y="1"/>
                    <a:pt x="2742"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6843663" y="4382948"/>
              <a:ext cx="411191" cy="199463"/>
            </a:xfrm>
            <a:custGeom>
              <a:avLst/>
              <a:gdLst/>
              <a:ahLst/>
              <a:cxnLst/>
              <a:rect l="l" t="t" r="r" b="b"/>
              <a:pathLst>
                <a:path w="3319" h="1610" extrusionOk="0">
                  <a:moveTo>
                    <a:pt x="1958" y="0"/>
                  </a:moveTo>
                  <a:cubicBezTo>
                    <a:pt x="1939" y="0"/>
                    <a:pt x="1927" y="3"/>
                    <a:pt x="1927" y="10"/>
                  </a:cubicBezTo>
                  <a:lnTo>
                    <a:pt x="1927" y="390"/>
                  </a:lnTo>
                  <a:cubicBezTo>
                    <a:pt x="1628" y="426"/>
                    <a:pt x="1321" y="462"/>
                    <a:pt x="1022" y="535"/>
                  </a:cubicBezTo>
                  <a:cubicBezTo>
                    <a:pt x="796" y="571"/>
                    <a:pt x="607" y="652"/>
                    <a:pt x="417" y="761"/>
                  </a:cubicBezTo>
                  <a:cubicBezTo>
                    <a:pt x="191" y="878"/>
                    <a:pt x="46" y="1104"/>
                    <a:pt x="1" y="1367"/>
                  </a:cubicBezTo>
                  <a:cubicBezTo>
                    <a:pt x="577" y="1509"/>
                    <a:pt x="1209" y="1609"/>
                    <a:pt x="1830" y="1609"/>
                  </a:cubicBezTo>
                  <a:cubicBezTo>
                    <a:pt x="2348" y="1609"/>
                    <a:pt x="2858" y="1539"/>
                    <a:pt x="3319" y="1367"/>
                  </a:cubicBezTo>
                  <a:lnTo>
                    <a:pt x="3319" y="1330"/>
                  </a:lnTo>
                  <a:lnTo>
                    <a:pt x="3319" y="1141"/>
                  </a:lnTo>
                  <a:cubicBezTo>
                    <a:pt x="3319" y="842"/>
                    <a:pt x="3283" y="571"/>
                    <a:pt x="3283" y="273"/>
                  </a:cubicBezTo>
                  <a:cubicBezTo>
                    <a:pt x="3283" y="236"/>
                    <a:pt x="3247" y="164"/>
                    <a:pt x="3210" y="119"/>
                  </a:cubicBezTo>
                  <a:cubicBezTo>
                    <a:pt x="3165" y="83"/>
                    <a:pt x="3129" y="83"/>
                    <a:pt x="3057" y="83"/>
                  </a:cubicBezTo>
                  <a:cubicBezTo>
                    <a:pt x="2939" y="119"/>
                    <a:pt x="2903" y="236"/>
                    <a:pt x="2867" y="309"/>
                  </a:cubicBezTo>
                  <a:cubicBezTo>
                    <a:pt x="2810" y="408"/>
                    <a:pt x="2751" y="465"/>
                    <a:pt x="2692" y="465"/>
                  </a:cubicBezTo>
                  <a:cubicBezTo>
                    <a:pt x="2638" y="465"/>
                    <a:pt x="2584" y="417"/>
                    <a:pt x="2532" y="309"/>
                  </a:cubicBezTo>
                  <a:cubicBezTo>
                    <a:pt x="2487" y="236"/>
                    <a:pt x="2487" y="164"/>
                    <a:pt x="2415" y="119"/>
                  </a:cubicBezTo>
                  <a:cubicBezTo>
                    <a:pt x="2379" y="83"/>
                    <a:pt x="2306" y="83"/>
                    <a:pt x="2261" y="47"/>
                  </a:cubicBezTo>
                  <a:cubicBezTo>
                    <a:pt x="2232" y="47"/>
                    <a:pt x="2035" y="0"/>
                    <a:pt x="1958" y="0"/>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7030738" y="4421106"/>
              <a:ext cx="70741" cy="56122"/>
            </a:xfrm>
            <a:custGeom>
              <a:avLst/>
              <a:gdLst/>
              <a:ahLst/>
              <a:cxnLst/>
              <a:rect l="l" t="t" r="r" b="b"/>
              <a:pathLst>
                <a:path w="571" h="453" extrusionOk="0">
                  <a:moveTo>
                    <a:pt x="118" y="1"/>
                  </a:moveTo>
                  <a:cubicBezTo>
                    <a:pt x="37" y="1"/>
                    <a:pt x="1" y="37"/>
                    <a:pt x="1" y="37"/>
                  </a:cubicBezTo>
                  <a:cubicBezTo>
                    <a:pt x="1" y="82"/>
                    <a:pt x="37" y="82"/>
                    <a:pt x="118" y="82"/>
                  </a:cubicBezTo>
                  <a:cubicBezTo>
                    <a:pt x="154" y="118"/>
                    <a:pt x="263" y="118"/>
                    <a:pt x="344" y="191"/>
                  </a:cubicBezTo>
                  <a:cubicBezTo>
                    <a:pt x="417" y="227"/>
                    <a:pt x="453" y="308"/>
                    <a:pt x="489" y="344"/>
                  </a:cubicBezTo>
                  <a:cubicBezTo>
                    <a:pt x="489" y="417"/>
                    <a:pt x="489" y="453"/>
                    <a:pt x="525" y="453"/>
                  </a:cubicBezTo>
                  <a:cubicBezTo>
                    <a:pt x="525" y="453"/>
                    <a:pt x="570" y="417"/>
                    <a:pt x="570" y="344"/>
                  </a:cubicBezTo>
                  <a:cubicBezTo>
                    <a:pt x="525" y="263"/>
                    <a:pt x="489" y="154"/>
                    <a:pt x="380" y="82"/>
                  </a:cubicBezTo>
                  <a:cubicBezTo>
                    <a:pt x="263" y="37"/>
                    <a:pt x="191" y="1"/>
                    <a:pt x="118" y="1"/>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6979199" y="4435725"/>
              <a:ext cx="70741" cy="41503"/>
            </a:xfrm>
            <a:custGeom>
              <a:avLst/>
              <a:gdLst/>
              <a:ahLst/>
              <a:cxnLst/>
              <a:rect l="l" t="t" r="r" b="b"/>
              <a:pathLst>
                <a:path w="571" h="335" extrusionOk="0">
                  <a:moveTo>
                    <a:pt x="118" y="0"/>
                  </a:moveTo>
                  <a:cubicBezTo>
                    <a:pt x="37" y="0"/>
                    <a:pt x="1" y="36"/>
                    <a:pt x="1" y="36"/>
                  </a:cubicBezTo>
                  <a:cubicBezTo>
                    <a:pt x="1" y="73"/>
                    <a:pt x="37" y="73"/>
                    <a:pt x="118" y="73"/>
                  </a:cubicBezTo>
                  <a:cubicBezTo>
                    <a:pt x="155" y="109"/>
                    <a:pt x="263" y="109"/>
                    <a:pt x="344" y="145"/>
                  </a:cubicBezTo>
                  <a:cubicBezTo>
                    <a:pt x="381" y="190"/>
                    <a:pt x="453" y="226"/>
                    <a:pt x="489" y="262"/>
                  </a:cubicBezTo>
                  <a:cubicBezTo>
                    <a:pt x="534" y="335"/>
                    <a:pt x="534" y="335"/>
                    <a:pt x="570" y="335"/>
                  </a:cubicBezTo>
                  <a:lnTo>
                    <a:pt x="570" y="226"/>
                  </a:lnTo>
                  <a:cubicBezTo>
                    <a:pt x="534" y="190"/>
                    <a:pt x="453" y="109"/>
                    <a:pt x="381" y="36"/>
                  </a:cubicBezTo>
                  <a:cubicBezTo>
                    <a:pt x="263" y="0"/>
                    <a:pt x="191" y="0"/>
                    <a:pt x="118"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7207778" y="4425566"/>
              <a:ext cx="47078" cy="103200"/>
            </a:xfrm>
            <a:custGeom>
              <a:avLst/>
              <a:gdLst/>
              <a:ahLst/>
              <a:cxnLst/>
              <a:rect l="l" t="t" r="r" b="b"/>
              <a:pathLst>
                <a:path w="380" h="833" extrusionOk="0">
                  <a:moveTo>
                    <a:pt x="344" y="1"/>
                  </a:moveTo>
                  <a:cubicBezTo>
                    <a:pt x="271" y="1"/>
                    <a:pt x="190" y="82"/>
                    <a:pt x="154" y="155"/>
                  </a:cubicBezTo>
                  <a:cubicBezTo>
                    <a:pt x="45" y="308"/>
                    <a:pt x="0" y="534"/>
                    <a:pt x="118" y="679"/>
                  </a:cubicBezTo>
                  <a:cubicBezTo>
                    <a:pt x="190" y="760"/>
                    <a:pt x="271" y="797"/>
                    <a:pt x="380" y="833"/>
                  </a:cubicBezTo>
                  <a:lnTo>
                    <a:pt x="380" y="797"/>
                  </a:lnTo>
                  <a:cubicBezTo>
                    <a:pt x="380" y="534"/>
                    <a:pt x="344" y="272"/>
                    <a:pt x="344" y="1"/>
                  </a:cubicBezTo>
                  <a:close/>
                </a:path>
              </a:pathLst>
            </a:custGeom>
            <a:solidFill>
              <a:srgbClr val="D2D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5"/>
            <p:cNvSpPr/>
            <p:nvPr/>
          </p:nvSpPr>
          <p:spPr>
            <a:xfrm>
              <a:off x="7558389" y="4500644"/>
              <a:ext cx="415651" cy="112120"/>
            </a:xfrm>
            <a:custGeom>
              <a:avLst/>
              <a:gdLst/>
              <a:ahLst/>
              <a:cxnLst/>
              <a:rect l="l" t="t" r="r" b="b"/>
              <a:pathLst>
                <a:path w="3355" h="905" extrusionOk="0">
                  <a:moveTo>
                    <a:pt x="3164" y="1"/>
                  </a:moveTo>
                  <a:cubicBezTo>
                    <a:pt x="3092" y="1"/>
                    <a:pt x="2974" y="37"/>
                    <a:pt x="2902" y="37"/>
                  </a:cubicBezTo>
                  <a:lnTo>
                    <a:pt x="2595" y="37"/>
                  </a:lnTo>
                  <a:cubicBezTo>
                    <a:pt x="2487" y="31"/>
                    <a:pt x="2379" y="28"/>
                    <a:pt x="2271" y="28"/>
                  </a:cubicBezTo>
                  <a:cubicBezTo>
                    <a:pt x="1743" y="28"/>
                    <a:pt x="1211" y="99"/>
                    <a:pt x="678" y="227"/>
                  </a:cubicBezTo>
                  <a:cubicBezTo>
                    <a:pt x="488" y="299"/>
                    <a:pt x="226" y="344"/>
                    <a:pt x="72" y="489"/>
                  </a:cubicBezTo>
                  <a:cubicBezTo>
                    <a:pt x="0" y="606"/>
                    <a:pt x="0" y="715"/>
                    <a:pt x="36" y="832"/>
                  </a:cubicBezTo>
                  <a:cubicBezTo>
                    <a:pt x="380" y="869"/>
                    <a:pt x="714" y="905"/>
                    <a:pt x="1058" y="905"/>
                  </a:cubicBezTo>
                  <a:cubicBezTo>
                    <a:pt x="1356" y="905"/>
                    <a:pt x="1655" y="869"/>
                    <a:pt x="1917" y="832"/>
                  </a:cubicBezTo>
                  <a:cubicBezTo>
                    <a:pt x="2070" y="796"/>
                    <a:pt x="2188" y="796"/>
                    <a:pt x="2296" y="751"/>
                  </a:cubicBezTo>
                  <a:cubicBezTo>
                    <a:pt x="2450" y="715"/>
                    <a:pt x="2559" y="715"/>
                    <a:pt x="2676" y="643"/>
                  </a:cubicBezTo>
                  <a:cubicBezTo>
                    <a:pt x="2902" y="570"/>
                    <a:pt x="3164" y="525"/>
                    <a:pt x="3354" y="380"/>
                  </a:cubicBezTo>
                  <a:cubicBezTo>
                    <a:pt x="3354" y="263"/>
                    <a:pt x="3273" y="37"/>
                    <a:pt x="3164" y="1"/>
                  </a:cubicBezTo>
                  <a:close/>
                </a:path>
              </a:pathLst>
            </a:custGeom>
            <a:solidFill>
              <a:srgbClr val="475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5"/>
            <p:cNvSpPr/>
            <p:nvPr/>
          </p:nvSpPr>
          <p:spPr>
            <a:xfrm>
              <a:off x="7011659" y="2677219"/>
              <a:ext cx="486268" cy="1659507"/>
            </a:xfrm>
            <a:custGeom>
              <a:avLst/>
              <a:gdLst/>
              <a:ahLst/>
              <a:cxnLst/>
              <a:rect l="l" t="t" r="r" b="b"/>
              <a:pathLst>
                <a:path w="3925" h="13395" extrusionOk="0">
                  <a:moveTo>
                    <a:pt x="3489" y="1"/>
                  </a:moveTo>
                  <a:cubicBezTo>
                    <a:pt x="2820" y="1"/>
                    <a:pt x="1212" y="1456"/>
                    <a:pt x="1212" y="1456"/>
                  </a:cubicBezTo>
                  <a:cubicBezTo>
                    <a:pt x="1212" y="1456"/>
                    <a:pt x="1" y="8318"/>
                    <a:pt x="607" y="13363"/>
                  </a:cubicBezTo>
                  <a:cubicBezTo>
                    <a:pt x="1008" y="13387"/>
                    <a:pt x="1280" y="13395"/>
                    <a:pt x="1465" y="13395"/>
                  </a:cubicBezTo>
                  <a:cubicBezTo>
                    <a:pt x="1834" y="13395"/>
                    <a:pt x="1854" y="13363"/>
                    <a:pt x="1854" y="13363"/>
                  </a:cubicBezTo>
                  <a:cubicBezTo>
                    <a:pt x="1854" y="13363"/>
                    <a:pt x="2153" y="4774"/>
                    <a:pt x="3473" y="1456"/>
                  </a:cubicBezTo>
                  <a:cubicBezTo>
                    <a:pt x="3925" y="365"/>
                    <a:pt x="3824" y="1"/>
                    <a:pt x="3489" y="1"/>
                  </a:cubicBez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571769" y="4244190"/>
              <a:ext cx="378732" cy="327937"/>
            </a:xfrm>
            <a:custGeom>
              <a:avLst/>
              <a:gdLst/>
              <a:ahLst/>
              <a:cxnLst/>
              <a:rect l="l" t="t" r="r" b="b"/>
              <a:pathLst>
                <a:path w="3057" h="2647" extrusionOk="0">
                  <a:moveTo>
                    <a:pt x="2640" y="0"/>
                  </a:moveTo>
                  <a:cubicBezTo>
                    <a:pt x="2331" y="0"/>
                    <a:pt x="2013" y="194"/>
                    <a:pt x="1702" y="194"/>
                  </a:cubicBezTo>
                  <a:cubicBezTo>
                    <a:pt x="1677" y="194"/>
                    <a:pt x="1653" y="193"/>
                    <a:pt x="1628" y="190"/>
                  </a:cubicBezTo>
                  <a:lnTo>
                    <a:pt x="1628" y="190"/>
                  </a:lnTo>
                  <a:cubicBezTo>
                    <a:pt x="1700" y="642"/>
                    <a:pt x="1773" y="1013"/>
                    <a:pt x="1854" y="1465"/>
                  </a:cubicBezTo>
                  <a:cubicBezTo>
                    <a:pt x="1510" y="1510"/>
                    <a:pt x="1176" y="1655"/>
                    <a:pt x="868" y="1736"/>
                  </a:cubicBezTo>
                  <a:cubicBezTo>
                    <a:pt x="642" y="1808"/>
                    <a:pt x="416" y="1917"/>
                    <a:pt x="272" y="2071"/>
                  </a:cubicBezTo>
                  <a:cubicBezTo>
                    <a:pt x="118" y="2224"/>
                    <a:pt x="0" y="2450"/>
                    <a:pt x="46" y="2640"/>
                  </a:cubicBezTo>
                  <a:cubicBezTo>
                    <a:pt x="122" y="2645"/>
                    <a:pt x="198" y="2647"/>
                    <a:pt x="274" y="2647"/>
                  </a:cubicBezTo>
                  <a:cubicBezTo>
                    <a:pt x="789" y="2647"/>
                    <a:pt x="1289" y="2550"/>
                    <a:pt x="1809" y="2487"/>
                  </a:cubicBezTo>
                  <a:cubicBezTo>
                    <a:pt x="2188" y="2414"/>
                    <a:pt x="2677" y="2333"/>
                    <a:pt x="3056" y="2143"/>
                  </a:cubicBezTo>
                  <a:cubicBezTo>
                    <a:pt x="2903" y="1429"/>
                    <a:pt x="2758" y="715"/>
                    <a:pt x="2640"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7558389" y="4366222"/>
              <a:ext cx="405492" cy="215692"/>
            </a:xfrm>
            <a:custGeom>
              <a:avLst/>
              <a:gdLst/>
              <a:ahLst/>
              <a:cxnLst/>
              <a:rect l="l" t="t" r="r" b="b"/>
              <a:pathLst>
                <a:path w="3273" h="1741" extrusionOk="0">
                  <a:moveTo>
                    <a:pt x="2938" y="1"/>
                  </a:moveTo>
                  <a:cubicBezTo>
                    <a:pt x="2911" y="1"/>
                    <a:pt x="2884" y="10"/>
                    <a:pt x="2866" y="28"/>
                  </a:cubicBezTo>
                  <a:cubicBezTo>
                    <a:pt x="2748" y="73"/>
                    <a:pt x="2748" y="145"/>
                    <a:pt x="2712" y="254"/>
                  </a:cubicBezTo>
                  <a:cubicBezTo>
                    <a:pt x="2647" y="359"/>
                    <a:pt x="2596" y="417"/>
                    <a:pt x="2537" y="417"/>
                  </a:cubicBezTo>
                  <a:cubicBezTo>
                    <a:pt x="2490" y="417"/>
                    <a:pt x="2437" y="380"/>
                    <a:pt x="2369" y="299"/>
                  </a:cubicBezTo>
                  <a:cubicBezTo>
                    <a:pt x="2296" y="218"/>
                    <a:pt x="2296" y="145"/>
                    <a:pt x="2224" y="109"/>
                  </a:cubicBezTo>
                  <a:cubicBezTo>
                    <a:pt x="2188" y="109"/>
                    <a:pt x="2107" y="109"/>
                    <a:pt x="2070" y="73"/>
                  </a:cubicBezTo>
                  <a:cubicBezTo>
                    <a:pt x="2046" y="73"/>
                    <a:pt x="1886" y="53"/>
                    <a:pt x="1794" y="53"/>
                  </a:cubicBezTo>
                  <a:cubicBezTo>
                    <a:pt x="1749" y="53"/>
                    <a:pt x="1721" y="58"/>
                    <a:pt x="1736" y="73"/>
                  </a:cubicBezTo>
                  <a:cubicBezTo>
                    <a:pt x="1736" y="218"/>
                    <a:pt x="1772" y="335"/>
                    <a:pt x="1772" y="444"/>
                  </a:cubicBezTo>
                  <a:cubicBezTo>
                    <a:pt x="1465" y="525"/>
                    <a:pt x="1166" y="597"/>
                    <a:pt x="904" y="706"/>
                  </a:cubicBezTo>
                  <a:cubicBezTo>
                    <a:pt x="678" y="787"/>
                    <a:pt x="488" y="896"/>
                    <a:pt x="298" y="1050"/>
                  </a:cubicBezTo>
                  <a:cubicBezTo>
                    <a:pt x="154" y="1203"/>
                    <a:pt x="0" y="1429"/>
                    <a:pt x="36" y="1691"/>
                  </a:cubicBezTo>
                  <a:cubicBezTo>
                    <a:pt x="334" y="1722"/>
                    <a:pt x="645" y="1741"/>
                    <a:pt x="961" y="1741"/>
                  </a:cubicBezTo>
                  <a:cubicBezTo>
                    <a:pt x="1767" y="1741"/>
                    <a:pt x="2597" y="1616"/>
                    <a:pt x="3273" y="1239"/>
                  </a:cubicBezTo>
                  <a:lnTo>
                    <a:pt x="3273" y="1203"/>
                  </a:lnTo>
                  <a:lnTo>
                    <a:pt x="3273" y="1013"/>
                  </a:lnTo>
                  <a:cubicBezTo>
                    <a:pt x="3201" y="706"/>
                    <a:pt x="3164" y="444"/>
                    <a:pt x="3092" y="182"/>
                  </a:cubicBezTo>
                  <a:cubicBezTo>
                    <a:pt x="3092" y="109"/>
                    <a:pt x="3047" y="73"/>
                    <a:pt x="3011" y="28"/>
                  </a:cubicBezTo>
                  <a:cubicBezTo>
                    <a:pt x="2993" y="10"/>
                    <a:pt x="2965" y="1"/>
                    <a:pt x="2938" y="1"/>
                  </a:cubicBezTo>
                  <a:close/>
                </a:path>
              </a:pathLst>
            </a:custGeom>
            <a:solidFill>
              <a:srgbClr val="7C49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7726385" y="4418256"/>
              <a:ext cx="75077" cy="50052"/>
            </a:xfrm>
            <a:custGeom>
              <a:avLst/>
              <a:gdLst/>
              <a:ahLst/>
              <a:cxnLst/>
              <a:rect l="l" t="t" r="r" b="b"/>
              <a:pathLst>
                <a:path w="606" h="404" extrusionOk="0">
                  <a:moveTo>
                    <a:pt x="209" y="0"/>
                  </a:moveTo>
                  <a:cubicBezTo>
                    <a:pt x="175" y="0"/>
                    <a:pt x="142" y="9"/>
                    <a:pt x="109" y="24"/>
                  </a:cubicBezTo>
                  <a:cubicBezTo>
                    <a:pt x="36" y="24"/>
                    <a:pt x="0" y="60"/>
                    <a:pt x="0" y="60"/>
                  </a:cubicBezTo>
                  <a:cubicBezTo>
                    <a:pt x="0" y="60"/>
                    <a:pt x="36" y="105"/>
                    <a:pt x="109" y="105"/>
                  </a:cubicBezTo>
                  <a:cubicBezTo>
                    <a:pt x="190" y="105"/>
                    <a:pt x="262" y="105"/>
                    <a:pt x="335" y="141"/>
                  </a:cubicBezTo>
                  <a:cubicBezTo>
                    <a:pt x="416" y="177"/>
                    <a:pt x="488" y="250"/>
                    <a:pt x="525" y="286"/>
                  </a:cubicBezTo>
                  <a:cubicBezTo>
                    <a:pt x="561" y="331"/>
                    <a:pt x="561" y="403"/>
                    <a:pt x="561" y="403"/>
                  </a:cubicBezTo>
                  <a:cubicBezTo>
                    <a:pt x="606" y="403"/>
                    <a:pt x="606" y="331"/>
                    <a:pt x="606" y="250"/>
                  </a:cubicBezTo>
                  <a:cubicBezTo>
                    <a:pt x="561" y="177"/>
                    <a:pt x="488" y="105"/>
                    <a:pt x="380" y="60"/>
                  </a:cubicBezTo>
                  <a:cubicBezTo>
                    <a:pt x="311" y="18"/>
                    <a:pt x="258" y="0"/>
                    <a:pt x="209"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7679306" y="4438203"/>
              <a:ext cx="75201" cy="39025"/>
            </a:xfrm>
            <a:custGeom>
              <a:avLst/>
              <a:gdLst/>
              <a:ahLst/>
              <a:cxnLst/>
              <a:rect l="l" t="t" r="r" b="b"/>
              <a:pathLst>
                <a:path w="607" h="315" extrusionOk="0">
                  <a:moveTo>
                    <a:pt x="256" y="0"/>
                  </a:moveTo>
                  <a:cubicBezTo>
                    <a:pt x="194" y="0"/>
                    <a:pt x="130" y="16"/>
                    <a:pt x="82" y="16"/>
                  </a:cubicBezTo>
                  <a:cubicBezTo>
                    <a:pt x="37" y="53"/>
                    <a:pt x="0" y="53"/>
                    <a:pt x="0" y="53"/>
                  </a:cubicBezTo>
                  <a:cubicBezTo>
                    <a:pt x="0" y="89"/>
                    <a:pt x="37" y="89"/>
                    <a:pt x="118" y="89"/>
                  </a:cubicBezTo>
                  <a:cubicBezTo>
                    <a:pt x="154" y="89"/>
                    <a:pt x="226" y="89"/>
                    <a:pt x="308" y="125"/>
                  </a:cubicBezTo>
                  <a:cubicBezTo>
                    <a:pt x="380" y="170"/>
                    <a:pt x="452" y="206"/>
                    <a:pt x="489" y="242"/>
                  </a:cubicBezTo>
                  <a:lnTo>
                    <a:pt x="570" y="315"/>
                  </a:lnTo>
                  <a:cubicBezTo>
                    <a:pt x="606" y="279"/>
                    <a:pt x="606" y="242"/>
                    <a:pt x="570" y="206"/>
                  </a:cubicBezTo>
                  <a:cubicBezTo>
                    <a:pt x="534" y="125"/>
                    <a:pt x="452" y="53"/>
                    <a:pt x="344" y="16"/>
                  </a:cubicBezTo>
                  <a:cubicBezTo>
                    <a:pt x="317" y="4"/>
                    <a:pt x="287" y="0"/>
                    <a:pt x="256" y="0"/>
                  </a:cubicBezTo>
                  <a:close/>
                </a:path>
              </a:pathLst>
            </a:custGeom>
            <a:solidFill>
              <a:srgbClr val="374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5"/>
            <p:cNvSpPr/>
            <p:nvPr/>
          </p:nvSpPr>
          <p:spPr>
            <a:xfrm>
              <a:off x="7465347" y="2820561"/>
              <a:ext cx="457154" cy="1516661"/>
            </a:xfrm>
            <a:custGeom>
              <a:avLst/>
              <a:gdLst/>
              <a:ahLst/>
              <a:cxnLst/>
              <a:rect l="l" t="t" r="r" b="b"/>
              <a:pathLst>
                <a:path w="3690" h="12242" extrusionOk="0">
                  <a:moveTo>
                    <a:pt x="1" y="0"/>
                  </a:moveTo>
                  <a:cubicBezTo>
                    <a:pt x="1" y="0"/>
                    <a:pt x="407" y="7875"/>
                    <a:pt x="2442" y="12242"/>
                  </a:cubicBezTo>
                  <a:cubicBezTo>
                    <a:pt x="3499" y="12169"/>
                    <a:pt x="3689" y="12016"/>
                    <a:pt x="3689" y="12016"/>
                  </a:cubicBezTo>
                  <a:cubicBezTo>
                    <a:pt x="3689" y="12016"/>
                    <a:pt x="1881" y="4032"/>
                    <a:pt x="2261" y="73"/>
                  </a:cubicBezTo>
                  <a:lnTo>
                    <a:pt x="1" y="0"/>
                  </a:lnTo>
                  <a:close/>
                </a:path>
              </a:pathLst>
            </a:custGeom>
            <a:solidFill>
              <a:srgbClr val="285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5"/>
            <p:cNvSpPr/>
            <p:nvPr/>
          </p:nvSpPr>
          <p:spPr>
            <a:xfrm>
              <a:off x="7907761" y="4393107"/>
              <a:ext cx="56122" cy="103200"/>
            </a:xfrm>
            <a:custGeom>
              <a:avLst/>
              <a:gdLst/>
              <a:ahLst/>
              <a:cxnLst/>
              <a:rect l="l" t="t" r="r" b="b"/>
              <a:pathLst>
                <a:path w="453" h="833" extrusionOk="0">
                  <a:moveTo>
                    <a:pt x="272" y="1"/>
                  </a:moveTo>
                  <a:cubicBezTo>
                    <a:pt x="227" y="37"/>
                    <a:pt x="154" y="118"/>
                    <a:pt x="118" y="191"/>
                  </a:cubicBezTo>
                  <a:cubicBezTo>
                    <a:pt x="1" y="344"/>
                    <a:pt x="1" y="570"/>
                    <a:pt x="154" y="715"/>
                  </a:cubicBezTo>
                  <a:cubicBezTo>
                    <a:pt x="227" y="796"/>
                    <a:pt x="344" y="833"/>
                    <a:pt x="453" y="833"/>
                  </a:cubicBezTo>
                  <a:lnTo>
                    <a:pt x="453" y="796"/>
                  </a:lnTo>
                  <a:cubicBezTo>
                    <a:pt x="381" y="534"/>
                    <a:pt x="344" y="263"/>
                    <a:pt x="272" y="1"/>
                  </a:cubicBezTo>
                  <a:close/>
                </a:path>
              </a:pathLst>
            </a:custGeom>
            <a:solidFill>
              <a:srgbClr val="D2D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a:off x="7175195" y="2715502"/>
              <a:ext cx="238736" cy="1621720"/>
            </a:xfrm>
            <a:custGeom>
              <a:avLst/>
              <a:gdLst/>
              <a:ahLst/>
              <a:cxnLst/>
              <a:rect l="l" t="t" r="r" b="b"/>
              <a:pathLst>
                <a:path w="1927" h="13090" extrusionOk="0">
                  <a:moveTo>
                    <a:pt x="1868" y="1"/>
                  </a:moveTo>
                  <a:cubicBezTo>
                    <a:pt x="1839" y="1"/>
                    <a:pt x="1809" y="21"/>
                    <a:pt x="1809" y="62"/>
                  </a:cubicBezTo>
                  <a:cubicBezTo>
                    <a:pt x="1023" y="2322"/>
                    <a:pt x="607" y="4691"/>
                    <a:pt x="345" y="7068"/>
                  </a:cubicBezTo>
                  <a:cubicBezTo>
                    <a:pt x="119" y="9057"/>
                    <a:pt x="1" y="11092"/>
                    <a:pt x="119" y="13090"/>
                  </a:cubicBezTo>
                  <a:lnTo>
                    <a:pt x="263" y="13090"/>
                  </a:lnTo>
                  <a:cubicBezTo>
                    <a:pt x="119" y="11137"/>
                    <a:pt x="227" y="9139"/>
                    <a:pt x="453" y="7213"/>
                  </a:cubicBezTo>
                  <a:cubicBezTo>
                    <a:pt x="715" y="4763"/>
                    <a:pt x="1131" y="2394"/>
                    <a:pt x="1927" y="62"/>
                  </a:cubicBezTo>
                  <a:cubicBezTo>
                    <a:pt x="1927" y="21"/>
                    <a:pt x="1897" y="1"/>
                    <a:pt x="1868" y="1"/>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5"/>
            <p:cNvSpPr/>
            <p:nvPr/>
          </p:nvSpPr>
          <p:spPr>
            <a:xfrm>
              <a:off x="7599768" y="2825021"/>
              <a:ext cx="262275" cy="1507741"/>
            </a:xfrm>
            <a:custGeom>
              <a:avLst/>
              <a:gdLst/>
              <a:ahLst/>
              <a:cxnLst/>
              <a:rect l="l" t="t" r="r" b="b"/>
              <a:pathLst>
                <a:path w="2117" h="12170" extrusionOk="0">
                  <a:moveTo>
                    <a:pt x="154" y="0"/>
                  </a:moveTo>
                  <a:cubicBezTo>
                    <a:pt x="1" y="4105"/>
                    <a:pt x="642" y="8255"/>
                    <a:pt x="1999" y="12170"/>
                  </a:cubicBezTo>
                  <a:cubicBezTo>
                    <a:pt x="2035" y="12133"/>
                    <a:pt x="2080" y="12133"/>
                    <a:pt x="2116" y="12133"/>
                  </a:cubicBezTo>
                  <a:cubicBezTo>
                    <a:pt x="760" y="8255"/>
                    <a:pt x="154" y="4105"/>
                    <a:pt x="272" y="0"/>
                  </a:cubicBezTo>
                  <a:close/>
                </a:path>
              </a:pathLst>
            </a:custGeom>
            <a:solidFill>
              <a:srgbClr val="324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5"/>
            <p:cNvSpPr/>
            <p:nvPr/>
          </p:nvSpPr>
          <p:spPr>
            <a:xfrm>
              <a:off x="7465347" y="2820561"/>
              <a:ext cx="124" cy="124"/>
            </a:xfrm>
            <a:custGeom>
              <a:avLst/>
              <a:gdLst/>
              <a:ahLst/>
              <a:cxnLst/>
              <a:rect l="l" t="t" r="r" b="b"/>
              <a:pathLst>
                <a:path w="1" h="1" extrusionOk="0">
                  <a:moveTo>
                    <a:pt x="1" y="0"/>
                  </a:moveTo>
                  <a:lnTo>
                    <a:pt x="1" y="0"/>
                  </a:lnTo>
                  <a:lnTo>
                    <a:pt x="1" y="0"/>
                  </a:lnTo>
                  <a:close/>
                  <a:moveTo>
                    <a:pt x="1" y="0"/>
                  </a:moveTo>
                  <a:lnTo>
                    <a:pt x="1" y="0"/>
                  </a:ln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5"/>
            <p:cNvSpPr/>
            <p:nvPr/>
          </p:nvSpPr>
          <p:spPr>
            <a:xfrm>
              <a:off x="7465347" y="2820561"/>
              <a:ext cx="153624" cy="228577"/>
            </a:xfrm>
            <a:custGeom>
              <a:avLst/>
              <a:gdLst/>
              <a:ahLst/>
              <a:cxnLst/>
              <a:rect l="l" t="t" r="r" b="b"/>
              <a:pathLst>
                <a:path w="1240" h="1845" extrusionOk="0">
                  <a:moveTo>
                    <a:pt x="1" y="0"/>
                  </a:moveTo>
                  <a:cubicBezTo>
                    <a:pt x="1" y="36"/>
                    <a:pt x="37" y="751"/>
                    <a:pt x="145" y="1845"/>
                  </a:cubicBezTo>
                  <a:cubicBezTo>
                    <a:pt x="489" y="1808"/>
                    <a:pt x="859" y="1808"/>
                    <a:pt x="1203" y="1736"/>
                  </a:cubicBezTo>
                  <a:cubicBezTo>
                    <a:pt x="1203" y="1166"/>
                    <a:pt x="1203" y="606"/>
                    <a:pt x="1239" y="36"/>
                  </a:cubicBezTo>
                  <a:lnTo>
                    <a:pt x="1" y="0"/>
                  </a:ln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5"/>
            <p:cNvSpPr/>
            <p:nvPr/>
          </p:nvSpPr>
          <p:spPr>
            <a:xfrm>
              <a:off x="7735305" y="2829481"/>
              <a:ext cx="10159" cy="168119"/>
            </a:xfrm>
            <a:custGeom>
              <a:avLst/>
              <a:gdLst/>
              <a:ahLst/>
              <a:cxnLst/>
              <a:rect l="l" t="t" r="r" b="b"/>
              <a:pathLst>
                <a:path w="82" h="1357" extrusionOk="0">
                  <a:moveTo>
                    <a:pt x="37" y="190"/>
                  </a:moveTo>
                  <a:cubicBezTo>
                    <a:pt x="0" y="570"/>
                    <a:pt x="0" y="950"/>
                    <a:pt x="0" y="1357"/>
                  </a:cubicBezTo>
                  <a:lnTo>
                    <a:pt x="0" y="1357"/>
                  </a:lnTo>
                  <a:cubicBezTo>
                    <a:pt x="0" y="950"/>
                    <a:pt x="0" y="570"/>
                    <a:pt x="37" y="190"/>
                  </a:cubicBezTo>
                  <a:close/>
                  <a:moveTo>
                    <a:pt x="37" y="190"/>
                  </a:moveTo>
                  <a:lnTo>
                    <a:pt x="37" y="190"/>
                  </a:lnTo>
                  <a:lnTo>
                    <a:pt x="37" y="190"/>
                  </a:lnTo>
                  <a:close/>
                  <a:moveTo>
                    <a:pt x="37" y="154"/>
                  </a:moveTo>
                  <a:lnTo>
                    <a:pt x="37" y="154"/>
                  </a:lnTo>
                  <a:lnTo>
                    <a:pt x="37" y="154"/>
                  </a:lnTo>
                  <a:close/>
                  <a:moveTo>
                    <a:pt x="37" y="154"/>
                  </a:moveTo>
                  <a:lnTo>
                    <a:pt x="37" y="154"/>
                  </a:lnTo>
                  <a:lnTo>
                    <a:pt x="37" y="154"/>
                  </a:lnTo>
                  <a:close/>
                  <a:moveTo>
                    <a:pt x="37" y="118"/>
                  </a:moveTo>
                  <a:lnTo>
                    <a:pt x="37" y="118"/>
                  </a:lnTo>
                  <a:lnTo>
                    <a:pt x="37" y="118"/>
                  </a:lnTo>
                  <a:close/>
                  <a:moveTo>
                    <a:pt x="37" y="82"/>
                  </a:moveTo>
                  <a:lnTo>
                    <a:pt x="37" y="82"/>
                  </a:lnTo>
                  <a:lnTo>
                    <a:pt x="37" y="82"/>
                  </a:lnTo>
                  <a:close/>
                  <a:moveTo>
                    <a:pt x="37" y="46"/>
                  </a:moveTo>
                  <a:lnTo>
                    <a:pt x="37" y="46"/>
                  </a:lnTo>
                  <a:lnTo>
                    <a:pt x="37" y="46"/>
                  </a:lnTo>
                  <a:close/>
                  <a:moveTo>
                    <a:pt x="37" y="1"/>
                  </a:moveTo>
                  <a:lnTo>
                    <a:pt x="37" y="46"/>
                  </a:lnTo>
                  <a:lnTo>
                    <a:pt x="37" y="1"/>
                  </a:lnTo>
                  <a:close/>
                  <a:moveTo>
                    <a:pt x="82" y="1"/>
                  </a:moveTo>
                  <a:lnTo>
                    <a:pt x="37" y="1"/>
                  </a:ln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5"/>
            <p:cNvSpPr/>
            <p:nvPr/>
          </p:nvSpPr>
          <p:spPr>
            <a:xfrm>
              <a:off x="7633343" y="2825021"/>
              <a:ext cx="112120" cy="206153"/>
            </a:xfrm>
            <a:custGeom>
              <a:avLst/>
              <a:gdLst/>
              <a:ahLst/>
              <a:cxnLst/>
              <a:rect l="l" t="t" r="r" b="b"/>
              <a:pathLst>
                <a:path w="905" h="1664" extrusionOk="0">
                  <a:moveTo>
                    <a:pt x="1" y="0"/>
                  </a:moveTo>
                  <a:lnTo>
                    <a:pt x="1" y="1664"/>
                  </a:lnTo>
                  <a:cubicBezTo>
                    <a:pt x="109" y="1664"/>
                    <a:pt x="263" y="1619"/>
                    <a:pt x="371" y="1583"/>
                  </a:cubicBezTo>
                  <a:cubicBezTo>
                    <a:pt x="525" y="1510"/>
                    <a:pt x="679" y="1474"/>
                    <a:pt x="823" y="1393"/>
                  </a:cubicBezTo>
                  <a:cubicBezTo>
                    <a:pt x="823" y="986"/>
                    <a:pt x="823" y="606"/>
                    <a:pt x="860" y="226"/>
                  </a:cubicBezTo>
                  <a:lnTo>
                    <a:pt x="860" y="190"/>
                  </a:lnTo>
                  <a:lnTo>
                    <a:pt x="860" y="154"/>
                  </a:lnTo>
                  <a:lnTo>
                    <a:pt x="860" y="118"/>
                  </a:lnTo>
                  <a:lnTo>
                    <a:pt x="860" y="82"/>
                  </a:lnTo>
                  <a:lnTo>
                    <a:pt x="860" y="37"/>
                  </a:lnTo>
                  <a:lnTo>
                    <a:pt x="905" y="37"/>
                  </a:lnTo>
                  <a:lnTo>
                    <a:pt x="1" y="0"/>
                  </a:ln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5"/>
            <p:cNvSpPr/>
            <p:nvPr/>
          </p:nvSpPr>
          <p:spPr>
            <a:xfrm>
              <a:off x="7614387" y="2825021"/>
              <a:ext cx="19079" cy="210737"/>
            </a:xfrm>
            <a:custGeom>
              <a:avLst/>
              <a:gdLst/>
              <a:ahLst/>
              <a:cxnLst/>
              <a:rect l="l" t="t" r="r" b="b"/>
              <a:pathLst>
                <a:path w="154" h="1701" extrusionOk="0">
                  <a:moveTo>
                    <a:pt x="36" y="0"/>
                  </a:moveTo>
                  <a:cubicBezTo>
                    <a:pt x="0" y="570"/>
                    <a:pt x="0" y="1130"/>
                    <a:pt x="0" y="1700"/>
                  </a:cubicBezTo>
                  <a:cubicBezTo>
                    <a:pt x="72" y="1700"/>
                    <a:pt x="109" y="1664"/>
                    <a:pt x="154" y="1664"/>
                  </a:cubicBezTo>
                  <a:lnTo>
                    <a:pt x="154" y="0"/>
                  </a:lnTo>
                  <a:close/>
                </a:path>
              </a:pathLst>
            </a:custGeom>
            <a:solidFill>
              <a:srgbClr val="2D41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5"/>
            <p:cNvSpPr/>
            <p:nvPr/>
          </p:nvSpPr>
          <p:spPr>
            <a:xfrm>
              <a:off x="7161814" y="2675981"/>
              <a:ext cx="317158" cy="368697"/>
            </a:xfrm>
            <a:custGeom>
              <a:avLst/>
              <a:gdLst/>
              <a:ahLst/>
              <a:cxnLst/>
              <a:rect l="l" t="t" r="r" b="b"/>
              <a:pathLst>
                <a:path w="2560" h="2976" extrusionOk="0">
                  <a:moveTo>
                    <a:pt x="2261" y="1466"/>
                  </a:moveTo>
                  <a:cubicBezTo>
                    <a:pt x="2107" y="1918"/>
                    <a:pt x="1953" y="2415"/>
                    <a:pt x="1809" y="2975"/>
                  </a:cubicBezTo>
                  <a:lnTo>
                    <a:pt x="1809" y="2975"/>
                  </a:lnTo>
                  <a:cubicBezTo>
                    <a:pt x="1953" y="2415"/>
                    <a:pt x="2107" y="1918"/>
                    <a:pt x="2261" y="1466"/>
                  </a:cubicBezTo>
                  <a:close/>
                  <a:moveTo>
                    <a:pt x="0" y="1466"/>
                  </a:moveTo>
                  <a:lnTo>
                    <a:pt x="0" y="1466"/>
                  </a:lnTo>
                  <a:lnTo>
                    <a:pt x="0" y="1466"/>
                  </a:lnTo>
                  <a:close/>
                  <a:moveTo>
                    <a:pt x="0" y="1466"/>
                  </a:moveTo>
                  <a:lnTo>
                    <a:pt x="0" y="1466"/>
                  </a:lnTo>
                  <a:lnTo>
                    <a:pt x="0" y="1466"/>
                  </a:lnTo>
                  <a:close/>
                  <a:moveTo>
                    <a:pt x="2261" y="1"/>
                  </a:moveTo>
                  <a:cubicBezTo>
                    <a:pt x="1583" y="1"/>
                    <a:pt x="0" y="1466"/>
                    <a:pt x="0" y="1466"/>
                  </a:cubicBezTo>
                  <a:lnTo>
                    <a:pt x="0" y="1466"/>
                  </a:lnTo>
                  <a:lnTo>
                    <a:pt x="0" y="1466"/>
                  </a:lnTo>
                  <a:cubicBezTo>
                    <a:pt x="0" y="1466"/>
                    <a:pt x="1583" y="1"/>
                    <a:pt x="2261" y="1"/>
                  </a:cubicBezTo>
                  <a:cubicBezTo>
                    <a:pt x="2451" y="1"/>
                    <a:pt x="2559" y="109"/>
                    <a:pt x="2559" y="381"/>
                  </a:cubicBezTo>
                  <a:cubicBezTo>
                    <a:pt x="2559" y="109"/>
                    <a:pt x="2451" y="1"/>
                    <a:pt x="2261" y="1"/>
                  </a:cubicBezTo>
                  <a:close/>
                </a:path>
              </a:pathLst>
            </a:custGeom>
            <a:solidFill>
              <a:srgbClr val="E4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5"/>
            <p:cNvSpPr/>
            <p:nvPr/>
          </p:nvSpPr>
          <p:spPr>
            <a:xfrm>
              <a:off x="7138275" y="2675981"/>
              <a:ext cx="340698" cy="368697"/>
            </a:xfrm>
            <a:custGeom>
              <a:avLst/>
              <a:gdLst/>
              <a:ahLst/>
              <a:cxnLst/>
              <a:rect l="l" t="t" r="r" b="b"/>
              <a:pathLst>
                <a:path w="2750" h="2976" extrusionOk="0">
                  <a:moveTo>
                    <a:pt x="2451" y="1"/>
                  </a:moveTo>
                  <a:cubicBezTo>
                    <a:pt x="1773" y="1"/>
                    <a:pt x="190" y="1466"/>
                    <a:pt x="190" y="1466"/>
                  </a:cubicBezTo>
                  <a:cubicBezTo>
                    <a:pt x="154" y="1511"/>
                    <a:pt x="73" y="1918"/>
                    <a:pt x="1" y="2641"/>
                  </a:cubicBezTo>
                  <a:cubicBezTo>
                    <a:pt x="453" y="2786"/>
                    <a:pt x="905" y="2867"/>
                    <a:pt x="1357" y="2939"/>
                  </a:cubicBezTo>
                  <a:cubicBezTo>
                    <a:pt x="1547" y="2071"/>
                    <a:pt x="1809" y="1203"/>
                    <a:pt x="2107" y="381"/>
                  </a:cubicBezTo>
                  <a:cubicBezTo>
                    <a:pt x="2107" y="335"/>
                    <a:pt x="2107" y="299"/>
                    <a:pt x="2143" y="299"/>
                  </a:cubicBezTo>
                  <a:cubicBezTo>
                    <a:pt x="2189" y="299"/>
                    <a:pt x="2225" y="335"/>
                    <a:pt x="2225" y="381"/>
                  </a:cubicBezTo>
                  <a:cubicBezTo>
                    <a:pt x="1917" y="1240"/>
                    <a:pt x="1691" y="2071"/>
                    <a:pt x="1465" y="2939"/>
                  </a:cubicBezTo>
                  <a:cubicBezTo>
                    <a:pt x="1655" y="2975"/>
                    <a:pt x="1845" y="2975"/>
                    <a:pt x="1999" y="2975"/>
                  </a:cubicBezTo>
                  <a:cubicBezTo>
                    <a:pt x="2143" y="2415"/>
                    <a:pt x="2297" y="1918"/>
                    <a:pt x="2451" y="1466"/>
                  </a:cubicBezTo>
                  <a:cubicBezTo>
                    <a:pt x="2677" y="977"/>
                    <a:pt x="2749" y="607"/>
                    <a:pt x="2749" y="381"/>
                  </a:cubicBezTo>
                  <a:cubicBezTo>
                    <a:pt x="2749" y="109"/>
                    <a:pt x="2641" y="1"/>
                    <a:pt x="2451" y="1"/>
                  </a:cubicBezTo>
                  <a:close/>
                </a:path>
              </a:pathLst>
            </a:custGeom>
            <a:solidFill>
              <a:srgbClr val="245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5"/>
            <p:cNvSpPr/>
            <p:nvPr/>
          </p:nvSpPr>
          <p:spPr>
            <a:xfrm>
              <a:off x="7306271" y="2713024"/>
              <a:ext cx="107660" cy="327193"/>
            </a:xfrm>
            <a:custGeom>
              <a:avLst/>
              <a:gdLst/>
              <a:ahLst/>
              <a:cxnLst/>
              <a:rect l="l" t="t" r="r" b="b"/>
              <a:pathLst>
                <a:path w="869" h="2641" extrusionOk="0">
                  <a:moveTo>
                    <a:pt x="787" y="0"/>
                  </a:moveTo>
                  <a:cubicBezTo>
                    <a:pt x="751" y="0"/>
                    <a:pt x="751" y="36"/>
                    <a:pt x="751" y="82"/>
                  </a:cubicBezTo>
                  <a:cubicBezTo>
                    <a:pt x="453" y="904"/>
                    <a:pt x="191" y="1772"/>
                    <a:pt x="1" y="2640"/>
                  </a:cubicBezTo>
                  <a:lnTo>
                    <a:pt x="109" y="2640"/>
                  </a:lnTo>
                  <a:cubicBezTo>
                    <a:pt x="335" y="1772"/>
                    <a:pt x="561" y="941"/>
                    <a:pt x="869" y="82"/>
                  </a:cubicBezTo>
                  <a:cubicBezTo>
                    <a:pt x="869" y="36"/>
                    <a:pt x="833" y="0"/>
                    <a:pt x="787" y="0"/>
                  </a:cubicBezTo>
                  <a:close/>
                </a:path>
              </a:pathLst>
            </a:custGeom>
            <a:solidFill>
              <a:srgbClr val="2D41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5"/>
            <p:cNvSpPr/>
            <p:nvPr/>
          </p:nvSpPr>
          <p:spPr>
            <a:xfrm>
              <a:off x="7091197" y="1177150"/>
              <a:ext cx="648688" cy="378856"/>
            </a:xfrm>
            <a:custGeom>
              <a:avLst/>
              <a:gdLst/>
              <a:ahLst/>
              <a:cxnLst/>
              <a:rect l="l" t="t" r="r" b="b"/>
              <a:pathLst>
                <a:path w="5236" h="3058" extrusionOk="0">
                  <a:moveTo>
                    <a:pt x="2329" y="0"/>
                  </a:moveTo>
                  <a:cubicBezTo>
                    <a:pt x="1906" y="0"/>
                    <a:pt x="1487" y="71"/>
                    <a:pt x="1131" y="273"/>
                  </a:cubicBezTo>
                  <a:cubicBezTo>
                    <a:pt x="941" y="382"/>
                    <a:pt x="797" y="535"/>
                    <a:pt x="760" y="761"/>
                  </a:cubicBezTo>
                  <a:cubicBezTo>
                    <a:pt x="713" y="750"/>
                    <a:pt x="668" y="745"/>
                    <a:pt x="625" y="745"/>
                  </a:cubicBezTo>
                  <a:cubicBezTo>
                    <a:pt x="357" y="745"/>
                    <a:pt x="181" y="954"/>
                    <a:pt x="118" y="1250"/>
                  </a:cubicBezTo>
                  <a:cubicBezTo>
                    <a:pt x="1" y="1548"/>
                    <a:pt x="37" y="1892"/>
                    <a:pt x="155" y="2190"/>
                  </a:cubicBezTo>
                  <a:cubicBezTo>
                    <a:pt x="227" y="2488"/>
                    <a:pt x="381" y="2796"/>
                    <a:pt x="570" y="3058"/>
                  </a:cubicBezTo>
                  <a:lnTo>
                    <a:pt x="4901" y="2940"/>
                  </a:lnTo>
                  <a:cubicBezTo>
                    <a:pt x="5163" y="2488"/>
                    <a:pt x="5236" y="1928"/>
                    <a:pt x="5091" y="1440"/>
                  </a:cubicBezTo>
                  <a:cubicBezTo>
                    <a:pt x="5010" y="1250"/>
                    <a:pt x="4901" y="1132"/>
                    <a:pt x="4747" y="1024"/>
                  </a:cubicBezTo>
                  <a:cubicBezTo>
                    <a:pt x="4680" y="979"/>
                    <a:pt x="4595" y="944"/>
                    <a:pt x="4514" y="944"/>
                  </a:cubicBezTo>
                  <a:cubicBezTo>
                    <a:pt x="4465" y="944"/>
                    <a:pt x="4418" y="957"/>
                    <a:pt x="4377" y="988"/>
                  </a:cubicBezTo>
                  <a:cubicBezTo>
                    <a:pt x="4413" y="680"/>
                    <a:pt x="4151" y="499"/>
                    <a:pt x="3925" y="346"/>
                  </a:cubicBezTo>
                  <a:cubicBezTo>
                    <a:pt x="3699" y="228"/>
                    <a:pt x="3473" y="156"/>
                    <a:pt x="3201" y="83"/>
                  </a:cubicBezTo>
                  <a:cubicBezTo>
                    <a:pt x="2922" y="35"/>
                    <a:pt x="2625" y="0"/>
                    <a:pt x="2329"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5"/>
            <p:cNvSpPr/>
            <p:nvPr/>
          </p:nvSpPr>
          <p:spPr>
            <a:xfrm>
              <a:off x="7129355" y="1545725"/>
              <a:ext cx="78546" cy="139500"/>
            </a:xfrm>
            <a:custGeom>
              <a:avLst/>
              <a:gdLst/>
              <a:ahLst/>
              <a:cxnLst/>
              <a:rect l="l" t="t" r="r" b="b"/>
              <a:pathLst>
                <a:path w="634" h="1126" extrusionOk="0">
                  <a:moveTo>
                    <a:pt x="411" y="1"/>
                  </a:moveTo>
                  <a:cubicBezTo>
                    <a:pt x="389" y="1"/>
                    <a:pt x="363" y="4"/>
                    <a:pt x="335" y="11"/>
                  </a:cubicBezTo>
                  <a:cubicBezTo>
                    <a:pt x="226" y="47"/>
                    <a:pt x="73" y="155"/>
                    <a:pt x="73" y="273"/>
                  </a:cubicBezTo>
                  <a:cubicBezTo>
                    <a:pt x="0" y="535"/>
                    <a:pt x="145" y="915"/>
                    <a:pt x="371" y="1059"/>
                  </a:cubicBezTo>
                  <a:cubicBezTo>
                    <a:pt x="418" y="1106"/>
                    <a:pt x="473" y="1126"/>
                    <a:pt x="526" y="1126"/>
                  </a:cubicBezTo>
                  <a:cubicBezTo>
                    <a:pt x="565" y="1126"/>
                    <a:pt x="602" y="1115"/>
                    <a:pt x="633" y="1095"/>
                  </a:cubicBezTo>
                  <a:lnTo>
                    <a:pt x="633" y="191"/>
                  </a:lnTo>
                  <a:cubicBezTo>
                    <a:pt x="572" y="99"/>
                    <a:pt x="536" y="1"/>
                    <a:pt x="411" y="1"/>
                  </a:cubicBezTo>
                  <a:close/>
                </a:path>
              </a:pathLst>
            </a:custGeom>
            <a:solidFill>
              <a:srgbClr val="CF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5"/>
            <p:cNvSpPr/>
            <p:nvPr/>
          </p:nvSpPr>
          <p:spPr>
            <a:xfrm>
              <a:off x="7147195" y="1574963"/>
              <a:ext cx="56122" cy="93041"/>
            </a:xfrm>
            <a:custGeom>
              <a:avLst/>
              <a:gdLst/>
              <a:ahLst/>
              <a:cxnLst/>
              <a:rect l="l" t="t" r="r" b="b"/>
              <a:pathLst>
                <a:path w="453" h="751" extrusionOk="0">
                  <a:moveTo>
                    <a:pt x="82" y="1"/>
                  </a:moveTo>
                  <a:cubicBezTo>
                    <a:pt x="1" y="1"/>
                    <a:pt x="1" y="109"/>
                    <a:pt x="1" y="145"/>
                  </a:cubicBezTo>
                  <a:cubicBezTo>
                    <a:pt x="1" y="263"/>
                    <a:pt x="37" y="371"/>
                    <a:pt x="118" y="489"/>
                  </a:cubicBezTo>
                  <a:cubicBezTo>
                    <a:pt x="155" y="561"/>
                    <a:pt x="227" y="633"/>
                    <a:pt x="308" y="715"/>
                  </a:cubicBezTo>
                  <a:cubicBezTo>
                    <a:pt x="345" y="715"/>
                    <a:pt x="417" y="751"/>
                    <a:pt x="453" y="751"/>
                  </a:cubicBezTo>
                  <a:cubicBezTo>
                    <a:pt x="453" y="597"/>
                    <a:pt x="417" y="453"/>
                    <a:pt x="417" y="335"/>
                  </a:cubicBezTo>
                  <a:cubicBezTo>
                    <a:pt x="381" y="263"/>
                    <a:pt x="308" y="145"/>
                    <a:pt x="263" y="109"/>
                  </a:cubicBezTo>
                  <a:cubicBezTo>
                    <a:pt x="191" y="37"/>
                    <a:pt x="155" y="1"/>
                    <a:pt x="82" y="1"/>
                  </a:cubicBezTo>
                  <a:close/>
                </a:path>
              </a:pathLst>
            </a:custGeom>
            <a:solidFill>
              <a:srgbClr val="C97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5"/>
            <p:cNvSpPr/>
            <p:nvPr/>
          </p:nvSpPr>
          <p:spPr>
            <a:xfrm>
              <a:off x="7198734" y="1770958"/>
              <a:ext cx="518727" cy="345158"/>
            </a:xfrm>
            <a:custGeom>
              <a:avLst/>
              <a:gdLst/>
              <a:ahLst/>
              <a:cxnLst/>
              <a:rect l="l" t="t" r="r" b="b"/>
              <a:pathLst>
                <a:path w="4187" h="2786" extrusionOk="0">
                  <a:moveTo>
                    <a:pt x="2487" y="1"/>
                  </a:moveTo>
                  <a:cubicBezTo>
                    <a:pt x="2261" y="37"/>
                    <a:pt x="2071" y="37"/>
                    <a:pt x="1881" y="37"/>
                  </a:cubicBezTo>
                  <a:lnTo>
                    <a:pt x="1547" y="37"/>
                  </a:lnTo>
                  <a:cubicBezTo>
                    <a:pt x="1429" y="73"/>
                    <a:pt x="1475" y="37"/>
                    <a:pt x="1475" y="145"/>
                  </a:cubicBezTo>
                  <a:cubicBezTo>
                    <a:pt x="1393" y="335"/>
                    <a:pt x="1429" y="561"/>
                    <a:pt x="1429" y="751"/>
                  </a:cubicBezTo>
                  <a:lnTo>
                    <a:pt x="1429" y="1312"/>
                  </a:lnTo>
                  <a:cubicBezTo>
                    <a:pt x="1320" y="1301"/>
                    <a:pt x="1174" y="1290"/>
                    <a:pt x="1016" y="1290"/>
                  </a:cubicBezTo>
                  <a:cubicBezTo>
                    <a:pt x="639" y="1290"/>
                    <a:pt x="196" y="1351"/>
                    <a:pt x="37" y="1619"/>
                  </a:cubicBezTo>
                  <a:cubicBezTo>
                    <a:pt x="1" y="1655"/>
                    <a:pt x="1" y="1691"/>
                    <a:pt x="1" y="1728"/>
                  </a:cubicBezTo>
                  <a:cubicBezTo>
                    <a:pt x="1" y="1764"/>
                    <a:pt x="1" y="1809"/>
                    <a:pt x="37" y="1845"/>
                  </a:cubicBezTo>
                  <a:cubicBezTo>
                    <a:pt x="299" y="2143"/>
                    <a:pt x="607" y="2370"/>
                    <a:pt x="977" y="2487"/>
                  </a:cubicBezTo>
                  <a:cubicBezTo>
                    <a:pt x="1321" y="2596"/>
                    <a:pt x="1737" y="2749"/>
                    <a:pt x="2107" y="2785"/>
                  </a:cubicBezTo>
                  <a:cubicBezTo>
                    <a:pt x="2559" y="2785"/>
                    <a:pt x="2903" y="2632"/>
                    <a:pt x="3319" y="2559"/>
                  </a:cubicBezTo>
                  <a:cubicBezTo>
                    <a:pt x="3653" y="2523"/>
                    <a:pt x="3879" y="2406"/>
                    <a:pt x="4069" y="2107"/>
                  </a:cubicBezTo>
                  <a:cubicBezTo>
                    <a:pt x="4142" y="1917"/>
                    <a:pt x="4187" y="1619"/>
                    <a:pt x="3997" y="1429"/>
                  </a:cubicBezTo>
                  <a:cubicBezTo>
                    <a:pt x="3807" y="1276"/>
                    <a:pt x="3427" y="1276"/>
                    <a:pt x="3165" y="1276"/>
                  </a:cubicBezTo>
                  <a:cubicBezTo>
                    <a:pt x="2975" y="1239"/>
                    <a:pt x="2749" y="1239"/>
                    <a:pt x="2523" y="1239"/>
                  </a:cubicBezTo>
                  <a:cubicBezTo>
                    <a:pt x="2523" y="824"/>
                    <a:pt x="2487" y="408"/>
                    <a:pt x="2487"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5"/>
            <p:cNvSpPr/>
            <p:nvPr/>
          </p:nvSpPr>
          <p:spPr>
            <a:xfrm>
              <a:off x="7157354" y="1571247"/>
              <a:ext cx="50547" cy="96758"/>
            </a:xfrm>
            <a:custGeom>
              <a:avLst/>
              <a:gdLst/>
              <a:ahLst/>
              <a:cxnLst/>
              <a:rect l="l" t="t" r="r" b="b"/>
              <a:pathLst>
                <a:path w="408" h="781" extrusionOk="0">
                  <a:moveTo>
                    <a:pt x="20" y="0"/>
                  </a:moveTo>
                  <a:cubicBezTo>
                    <a:pt x="7" y="0"/>
                    <a:pt x="0" y="11"/>
                    <a:pt x="0" y="31"/>
                  </a:cubicBezTo>
                  <a:cubicBezTo>
                    <a:pt x="0" y="31"/>
                    <a:pt x="36" y="31"/>
                    <a:pt x="109" y="103"/>
                  </a:cubicBezTo>
                  <a:cubicBezTo>
                    <a:pt x="145" y="139"/>
                    <a:pt x="226" y="211"/>
                    <a:pt x="263" y="329"/>
                  </a:cubicBezTo>
                  <a:cubicBezTo>
                    <a:pt x="335" y="437"/>
                    <a:pt x="335" y="555"/>
                    <a:pt x="371" y="627"/>
                  </a:cubicBezTo>
                  <a:cubicBezTo>
                    <a:pt x="407" y="709"/>
                    <a:pt x="407" y="781"/>
                    <a:pt x="407" y="781"/>
                  </a:cubicBezTo>
                  <a:lnTo>
                    <a:pt x="407" y="627"/>
                  </a:lnTo>
                  <a:cubicBezTo>
                    <a:pt x="407" y="555"/>
                    <a:pt x="371" y="437"/>
                    <a:pt x="335" y="329"/>
                  </a:cubicBezTo>
                  <a:cubicBezTo>
                    <a:pt x="299" y="175"/>
                    <a:pt x="181" y="103"/>
                    <a:pt x="109" y="67"/>
                  </a:cubicBezTo>
                  <a:cubicBezTo>
                    <a:pt x="67" y="20"/>
                    <a:pt x="38" y="0"/>
                    <a:pt x="20"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5"/>
            <p:cNvSpPr/>
            <p:nvPr/>
          </p:nvSpPr>
          <p:spPr>
            <a:xfrm>
              <a:off x="7175195" y="1597387"/>
              <a:ext cx="23663" cy="51662"/>
            </a:xfrm>
            <a:custGeom>
              <a:avLst/>
              <a:gdLst/>
              <a:ahLst/>
              <a:cxnLst/>
              <a:rect l="l" t="t" r="r" b="b"/>
              <a:pathLst>
                <a:path w="191" h="417" extrusionOk="0">
                  <a:moveTo>
                    <a:pt x="82" y="0"/>
                  </a:moveTo>
                  <a:cubicBezTo>
                    <a:pt x="82" y="0"/>
                    <a:pt x="37" y="0"/>
                    <a:pt x="37" y="46"/>
                  </a:cubicBezTo>
                  <a:cubicBezTo>
                    <a:pt x="1" y="82"/>
                    <a:pt x="1" y="154"/>
                    <a:pt x="1" y="226"/>
                  </a:cubicBezTo>
                  <a:cubicBezTo>
                    <a:pt x="37" y="308"/>
                    <a:pt x="82" y="344"/>
                    <a:pt x="119" y="380"/>
                  </a:cubicBezTo>
                  <a:cubicBezTo>
                    <a:pt x="155" y="416"/>
                    <a:pt x="191" y="416"/>
                    <a:pt x="191" y="416"/>
                  </a:cubicBezTo>
                  <a:cubicBezTo>
                    <a:pt x="191" y="380"/>
                    <a:pt x="155" y="380"/>
                    <a:pt x="119" y="344"/>
                  </a:cubicBezTo>
                  <a:cubicBezTo>
                    <a:pt x="119" y="308"/>
                    <a:pt x="82" y="272"/>
                    <a:pt x="82" y="226"/>
                  </a:cubicBezTo>
                  <a:cubicBezTo>
                    <a:pt x="37" y="154"/>
                    <a:pt x="37" y="118"/>
                    <a:pt x="82" y="82"/>
                  </a:cubicBezTo>
                  <a:lnTo>
                    <a:pt x="82" y="0"/>
                  </a:ln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5"/>
            <p:cNvSpPr/>
            <p:nvPr/>
          </p:nvSpPr>
          <p:spPr>
            <a:xfrm>
              <a:off x="7026278" y="1919999"/>
              <a:ext cx="868221" cy="1055171"/>
            </a:xfrm>
            <a:custGeom>
              <a:avLst/>
              <a:gdLst/>
              <a:ahLst/>
              <a:cxnLst/>
              <a:rect l="l" t="t" r="r" b="b"/>
              <a:pathLst>
                <a:path w="7008" h="8517" extrusionOk="0">
                  <a:moveTo>
                    <a:pt x="4331" y="0"/>
                  </a:moveTo>
                  <a:cubicBezTo>
                    <a:pt x="4295" y="299"/>
                    <a:pt x="4223" y="642"/>
                    <a:pt x="3997" y="868"/>
                  </a:cubicBezTo>
                  <a:cubicBezTo>
                    <a:pt x="3815" y="995"/>
                    <a:pt x="3589" y="1070"/>
                    <a:pt x="3367" y="1070"/>
                  </a:cubicBezTo>
                  <a:cubicBezTo>
                    <a:pt x="3257" y="1070"/>
                    <a:pt x="3149" y="1052"/>
                    <a:pt x="3047" y="1013"/>
                  </a:cubicBezTo>
                  <a:cubicBezTo>
                    <a:pt x="2677" y="868"/>
                    <a:pt x="2523" y="452"/>
                    <a:pt x="2523" y="36"/>
                  </a:cubicBezTo>
                  <a:cubicBezTo>
                    <a:pt x="2297" y="36"/>
                    <a:pt x="2035" y="36"/>
                    <a:pt x="1773" y="73"/>
                  </a:cubicBezTo>
                  <a:cubicBezTo>
                    <a:pt x="1691" y="73"/>
                    <a:pt x="1619" y="109"/>
                    <a:pt x="1547" y="109"/>
                  </a:cubicBezTo>
                  <a:lnTo>
                    <a:pt x="1510" y="154"/>
                  </a:lnTo>
                  <a:cubicBezTo>
                    <a:pt x="1284" y="299"/>
                    <a:pt x="1131" y="525"/>
                    <a:pt x="977" y="787"/>
                  </a:cubicBezTo>
                  <a:lnTo>
                    <a:pt x="905" y="868"/>
                  </a:lnTo>
                  <a:cubicBezTo>
                    <a:pt x="868" y="1013"/>
                    <a:pt x="787" y="1130"/>
                    <a:pt x="715" y="1239"/>
                  </a:cubicBezTo>
                  <a:cubicBezTo>
                    <a:pt x="606" y="1429"/>
                    <a:pt x="525" y="1619"/>
                    <a:pt x="380" y="1808"/>
                  </a:cubicBezTo>
                  <a:cubicBezTo>
                    <a:pt x="263" y="1998"/>
                    <a:pt x="154" y="2188"/>
                    <a:pt x="1" y="2333"/>
                  </a:cubicBezTo>
                  <a:cubicBezTo>
                    <a:pt x="263" y="2902"/>
                    <a:pt x="715" y="3391"/>
                    <a:pt x="1321" y="3617"/>
                  </a:cubicBezTo>
                  <a:cubicBezTo>
                    <a:pt x="1321" y="3617"/>
                    <a:pt x="525" y="7459"/>
                    <a:pt x="416" y="7947"/>
                  </a:cubicBezTo>
                  <a:cubicBezTo>
                    <a:pt x="1393" y="8291"/>
                    <a:pt x="2451" y="8517"/>
                    <a:pt x="3463" y="8517"/>
                  </a:cubicBezTo>
                  <a:cubicBezTo>
                    <a:pt x="4105" y="8517"/>
                    <a:pt x="4711" y="8472"/>
                    <a:pt x="5308" y="8291"/>
                  </a:cubicBezTo>
                  <a:cubicBezTo>
                    <a:pt x="5579" y="8246"/>
                    <a:pt x="5805" y="8137"/>
                    <a:pt x="5986" y="8020"/>
                  </a:cubicBezTo>
                  <a:cubicBezTo>
                    <a:pt x="5841" y="7387"/>
                    <a:pt x="5805" y="6663"/>
                    <a:pt x="5723" y="5985"/>
                  </a:cubicBezTo>
                  <a:cubicBezTo>
                    <a:pt x="5579" y="5126"/>
                    <a:pt x="5497" y="4222"/>
                    <a:pt x="5425" y="3354"/>
                  </a:cubicBezTo>
                  <a:cubicBezTo>
                    <a:pt x="5687" y="3273"/>
                    <a:pt x="5950" y="3201"/>
                    <a:pt x="6212" y="3092"/>
                  </a:cubicBezTo>
                  <a:cubicBezTo>
                    <a:pt x="6365" y="3011"/>
                    <a:pt x="6519" y="2902"/>
                    <a:pt x="6664" y="2749"/>
                  </a:cubicBezTo>
                  <a:cubicBezTo>
                    <a:pt x="6709" y="2713"/>
                    <a:pt x="6745" y="2713"/>
                    <a:pt x="6745" y="2676"/>
                  </a:cubicBezTo>
                  <a:cubicBezTo>
                    <a:pt x="6854" y="2523"/>
                    <a:pt x="6935" y="2369"/>
                    <a:pt x="7007" y="2224"/>
                  </a:cubicBezTo>
                  <a:lnTo>
                    <a:pt x="6329" y="1203"/>
                  </a:lnTo>
                  <a:cubicBezTo>
                    <a:pt x="6212" y="1013"/>
                    <a:pt x="6103" y="868"/>
                    <a:pt x="5986" y="714"/>
                  </a:cubicBezTo>
                  <a:cubicBezTo>
                    <a:pt x="5877" y="561"/>
                    <a:pt x="5805" y="416"/>
                    <a:pt x="5687" y="299"/>
                  </a:cubicBezTo>
                  <a:cubicBezTo>
                    <a:pt x="5579" y="226"/>
                    <a:pt x="5425" y="154"/>
                    <a:pt x="5308" y="109"/>
                  </a:cubicBezTo>
                  <a:cubicBezTo>
                    <a:pt x="4973" y="36"/>
                    <a:pt x="4675" y="0"/>
                    <a:pt x="4331" y="0"/>
                  </a:cubicBezTo>
                  <a:close/>
                </a:path>
              </a:pathLst>
            </a:custGeom>
            <a:solidFill>
              <a:srgbClr val="4675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5"/>
            <p:cNvSpPr/>
            <p:nvPr/>
          </p:nvSpPr>
          <p:spPr>
            <a:xfrm>
              <a:off x="7642387" y="2241372"/>
              <a:ext cx="60582" cy="705801"/>
            </a:xfrm>
            <a:custGeom>
              <a:avLst/>
              <a:gdLst/>
              <a:ahLst/>
              <a:cxnLst/>
              <a:rect l="l" t="t" r="r" b="b"/>
              <a:pathLst>
                <a:path w="489" h="5697" extrusionOk="0">
                  <a:moveTo>
                    <a:pt x="36" y="1"/>
                  </a:moveTo>
                  <a:lnTo>
                    <a:pt x="36" y="227"/>
                  </a:lnTo>
                  <a:cubicBezTo>
                    <a:pt x="36" y="453"/>
                    <a:pt x="36" y="724"/>
                    <a:pt x="0" y="950"/>
                  </a:cubicBezTo>
                  <a:cubicBezTo>
                    <a:pt x="0" y="1475"/>
                    <a:pt x="36" y="2035"/>
                    <a:pt x="72" y="2605"/>
                  </a:cubicBezTo>
                  <a:cubicBezTo>
                    <a:pt x="154" y="3771"/>
                    <a:pt x="298" y="4793"/>
                    <a:pt x="416" y="5543"/>
                  </a:cubicBezTo>
                  <a:cubicBezTo>
                    <a:pt x="416" y="5615"/>
                    <a:pt x="416" y="5652"/>
                    <a:pt x="452" y="5697"/>
                  </a:cubicBezTo>
                  <a:cubicBezTo>
                    <a:pt x="452" y="5697"/>
                    <a:pt x="452" y="5652"/>
                    <a:pt x="488" y="5652"/>
                  </a:cubicBezTo>
                  <a:cubicBezTo>
                    <a:pt x="488" y="5615"/>
                    <a:pt x="488" y="5579"/>
                    <a:pt x="452" y="5543"/>
                  </a:cubicBezTo>
                  <a:cubicBezTo>
                    <a:pt x="380" y="4793"/>
                    <a:pt x="226" y="3771"/>
                    <a:pt x="154" y="2605"/>
                  </a:cubicBezTo>
                  <a:cubicBezTo>
                    <a:pt x="109" y="1999"/>
                    <a:pt x="72" y="1475"/>
                    <a:pt x="72" y="950"/>
                  </a:cubicBezTo>
                  <a:cubicBezTo>
                    <a:pt x="72" y="724"/>
                    <a:pt x="72" y="453"/>
                    <a:pt x="109" y="227"/>
                  </a:cubicBezTo>
                  <a:lnTo>
                    <a:pt x="109" y="119"/>
                  </a:lnTo>
                  <a:cubicBezTo>
                    <a:pt x="72" y="82"/>
                    <a:pt x="72" y="46"/>
                    <a:pt x="36" y="1"/>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5"/>
            <p:cNvSpPr/>
            <p:nvPr/>
          </p:nvSpPr>
          <p:spPr>
            <a:xfrm>
              <a:off x="7077817" y="2844100"/>
              <a:ext cx="690067" cy="131076"/>
            </a:xfrm>
            <a:custGeom>
              <a:avLst/>
              <a:gdLst/>
              <a:ahLst/>
              <a:cxnLst/>
              <a:rect l="l" t="t" r="r" b="b"/>
              <a:pathLst>
                <a:path w="5570" h="1058" extrusionOk="0">
                  <a:moveTo>
                    <a:pt x="109" y="0"/>
                  </a:moveTo>
                  <a:cubicBezTo>
                    <a:pt x="73" y="226"/>
                    <a:pt x="37" y="416"/>
                    <a:pt x="0" y="488"/>
                  </a:cubicBezTo>
                  <a:cubicBezTo>
                    <a:pt x="977" y="832"/>
                    <a:pt x="2035" y="1058"/>
                    <a:pt x="3047" y="1058"/>
                  </a:cubicBezTo>
                  <a:cubicBezTo>
                    <a:pt x="3689" y="1058"/>
                    <a:pt x="4295" y="1013"/>
                    <a:pt x="4892" y="832"/>
                  </a:cubicBezTo>
                  <a:cubicBezTo>
                    <a:pt x="5163" y="787"/>
                    <a:pt x="5389" y="678"/>
                    <a:pt x="5570" y="561"/>
                  </a:cubicBezTo>
                  <a:cubicBezTo>
                    <a:pt x="5570" y="452"/>
                    <a:pt x="5534" y="298"/>
                    <a:pt x="5497" y="154"/>
                  </a:cubicBezTo>
                  <a:cubicBezTo>
                    <a:pt x="4799" y="462"/>
                    <a:pt x="4009" y="595"/>
                    <a:pt x="3203" y="595"/>
                  </a:cubicBezTo>
                  <a:cubicBezTo>
                    <a:pt x="2142" y="595"/>
                    <a:pt x="1054" y="365"/>
                    <a:pt x="109"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5"/>
            <p:cNvSpPr/>
            <p:nvPr/>
          </p:nvSpPr>
          <p:spPr>
            <a:xfrm>
              <a:off x="7287316" y="1919999"/>
              <a:ext cx="336114" cy="217055"/>
            </a:xfrm>
            <a:custGeom>
              <a:avLst/>
              <a:gdLst/>
              <a:ahLst/>
              <a:cxnLst/>
              <a:rect l="l" t="t" r="r" b="b"/>
              <a:pathLst>
                <a:path w="2713" h="1752" extrusionOk="0">
                  <a:moveTo>
                    <a:pt x="2224" y="0"/>
                  </a:moveTo>
                  <a:cubicBezTo>
                    <a:pt x="2188" y="299"/>
                    <a:pt x="2116" y="642"/>
                    <a:pt x="1890" y="868"/>
                  </a:cubicBezTo>
                  <a:cubicBezTo>
                    <a:pt x="1708" y="995"/>
                    <a:pt x="1482" y="1070"/>
                    <a:pt x="1260" y="1070"/>
                  </a:cubicBezTo>
                  <a:cubicBezTo>
                    <a:pt x="1150" y="1070"/>
                    <a:pt x="1042" y="1052"/>
                    <a:pt x="940" y="1013"/>
                  </a:cubicBezTo>
                  <a:cubicBezTo>
                    <a:pt x="570" y="868"/>
                    <a:pt x="416" y="452"/>
                    <a:pt x="416" y="36"/>
                  </a:cubicBezTo>
                  <a:lnTo>
                    <a:pt x="0" y="36"/>
                  </a:lnTo>
                  <a:cubicBezTo>
                    <a:pt x="36" y="299"/>
                    <a:pt x="81" y="525"/>
                    <a:pt x="154" y="751"/>
                  </a:cubicBezTo>
                  <a:cubicBezTo>
                    <a:pt x="307" y="1130"/>
                    <a:pt x="570" y="1546"/>
                    <a:pt x="940" y="1691"/>
                  </a:cubicBezTo>
                  <a:cubicBezTo>
                    <a:pt x="1052" y="1732"/>
                    <a:pt x="1167" y="1751"/>
                    <a:pt x="1281" y="1751"/>
                  </a:cubicBezTo>
                  <a:cubicBezTo>
                    <a:pt x="1589" y="1751"/>
                    <a:pt x="1891" y="1611"/>
                    <a:pt x="2116" y="1393"/>
                  </a:cubicBezTo>
                  <a:cubicBezTo>
                    <a:pt x="2450" y="1058"/>
                    <a:pt x="2604" y="642"/>
                    <a:pt x="2676" y="190"/>
                  </a:cubicBezTo>
                  <a:cubicBezTo>
                    <a:pt x="2676" y="154"/>
                    <a:pt x="2712" y="73"/>
                    <a:pt x="2712" y="36"/>
                  </a:cubicBezTo>
                  <a:cubicBezTo>
                    <a:pt x="2568" y="0"/>
                    <a:pt x="2414" y="0"/>
                    <a:pt x="2224"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5"/>
            <p:cNvSpPr/>
            <p:nvPr/>
          </p:nvSpPr>
          <p:spPr>
            <a:xfrm>
              <a:off x="7665802" y="2143994"/>
              <a:ext cx="228701" cy="191658"/>
            </a:xfrm>
            <a:custGeom>
              <a:avLst/>
              <a:gdLst/>
              <a:ahLst/>
              <a:cxnLst/>
              <a:rect l="l" t="t" r="r" b="b"/>
              <a:pathLst>
                <a:path w="1846" h="1547" extrusionOk="0">
                  <a:moveTo>
                    <a:pt x="1547" y="0"/>
                  </a:moveTo>
                  <a:cubicBezTo>
                    <a:pt x="1321" y="226"/>
                    <a:pt x="1095" y="452"/>
                    <a:pt x="824" y="679"/>
                  </a:cubicBezTo>
                  <a:cubicBezTo>
                    <a:pt x="561" y="868"/>
                    <a:pt x="299" y="1013"/>
                    <a:pt x="1" y="1131"/>
                  </a:cubicBezTo>
                  <a:cubicBezTo>
                    <a:pt x="109" y="1284"/>
                    <a:pt x="191" y="1393"/>
                    <a:pt x="263" y="1546"/>
                  </a:cubicBezTo>
                  <a:cubicBezTo>
                    <a:pt x="525" y="1465"/>
                    <a:pt x="788" y="1393"/>
                    <a:pt x="1050" y="1284"/>
                  </a:cubicBezTo>
                  <a:cubicBezTo>
                    <a:pt x="1203" y="1203"/>
                    <a:pt x="1357" y="1094"/>
                    <a:pt x="1502" y="941"/>
                  </a:cubicBezTo>
                  <a:cubicBezTo>
                    <a:pt x="1547" y="905"/>
                    <a:pt x="1583" y="905"/>
                    <a:pt x="1583" y="868"/>
                  </a:cubicBezTo>
                  <a:cubicBezTo>
                    <a:pt x="1692" y="715"/>
                    <a:pt x="1773" y="561"/>
                    <a:pt x="1845" y="416"/>
                  </a:cubicBezTo>
                  <a:cubicBezTo>
                    <a:pt x="1728" y="263"/>
                    <a:pt x="1655" y="109"/>
                    <a:pt x="1547"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5"/>
            <p:cNvSpPr/>
            <p:nvPr/>
          </p:nvSpPr>
          <p:spPr>
            <a:xfrm>
              <a:off x="7390269" y="2445915"/>
              <a:ext cx="504232" cy="267974"/>
            </a:xfrm>
            <a:custGeom>
              <a:avLst/>
              <a:gdLst/>
              <a:ahLst/>
              <a:cxnLst/>
              <a:rect l="l" t="t" r="r" b="b"/>
              <a:pathLst>
                <a:path w="4070" h="2163" extrusionOk="0">
                  <a:moveTo>
                    <a:pt x="3422" y="1"/>
                  </a:moveTo>
                  <a:cubicBezTo>
                    <a:pt x="3390" y="1"/>
                    <a:pt x="3355" y="5"/>
                    <a:pt x="3319" y="14"/>
                  </a:cubicBezTo>
                  <a:cubicBezTo>
                    <a:pt x="3129" y="14"/>
                    <a:pt x="2939" y="86"/>
                    <a:pt x="2749" y="122"/>
                  </a:cubicBezTo>
                  <a:cubicBezTo>
                    <a:pt x="2487" y="203"/>
                    <a:pt x="2261" y="312"/>
                    <a:pt x="2035" y="384"/>
                  </a:cubicBezTo>
                  <a:cubicBezTo>
                    <a:pt x="1357" y="692"/>
                    <a:pt x="643" y="990"/>
                    <a:pt x="1" y="1406"/>
                  </a:cubicBezTo>
                  <a:cubicBezTo>
                    <a:pt x="1" y="1668"/>
                    <a:pt x="73" y="1930"/>
                    <a:pt x="155" y="2156"/>
                  </a:cubicBezTo>
                  <a:cubicBezTo>
                    <a:pt x="196" y="2160"/>
                    <a:pt x="246" y="2162"/>
                    <a:pt x="303" y="2162"/>
                  </a:cubicBezTo>
                  <a:cubicBezTo>
                    <a:pt x="756" y="2162"/>
                    <a:pt x="1632" y="2048"/>
                    <a:pt x="1737" y="2048"/>
                  </a:cubicBezTo>
                  <a:cubicBezTo>
                    <a:pt x="2297" y="1930"/>
                    <a:pt x="2822" y="1822"/>
                    <a:pt x="3355" y="1596"/>
                  </a:cubicBezTo>
                  <a:cubicBezTo>
                    <a:pt x="3581" y="1514"/>
                    <a:pt x="3807" y="1406"/>
                    <a:pt x="3952" y="1252"/>
                  </a:cubicBezTo>
                  <a:cubicBezTo>
                    <a:pt x="3997" y="1216"/>
                    <a:pt x="4033" y="1180"/>
                    <a:pt x="4069" y="1144"/>
                  </a:cubicBezTo>
                  <a:cubicBezTo>
                    <a:pt x="4069" y="1062"/>
                    <a:pt x="4069" y="1026"/>
                    <a:pt x="4033" y="990"/>
                  </a:cubicBezTo>
                  <a:cubicBezTo>
                    <a:pt x="3958" y="639"/>
                    <a:pt x="3828" y="1"/>
                    <a:pt x="3422"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5"/>
            <p:cNvSpPr/>
            <p:nvPr/>
          </p:nvSpPr>
          <p:spPr>
            <a:xfrm>
              <a:off x="7245812" y="2563983"/>
              <a:ext cx="392112" cy="243196"/>
            </a:xfrm>
            <a:custGeom>
              <a:avLst/>
              <a:gdLst/>
              <a:ahLst/>
              <a:cxnLst/>
              <a:rect l="l" t="t" r="r" b="b"/>
              <a:pathLst>
                <a:path w="3165" h="1963" extrusionOk="0">
                  <a:moveTo>
                    <a:pt x="2035" y="1"/>
                  </a:moveTo>
                  <a:cubicBezTo>
                    <a:pt x="1773" y="109"/>
                    <a:pt x="1501" y="227"/>
                    <a:pt x="1203" y="299"/>
                  </a:cubicBezTo>
                  <a:cubicBezTo>
                    <a:pt x="941" y="381"/>
                    <a:pt x="642" y="417"/>
                    <a:pt x="335" y="453"/>
                  </a:cubicBezTo>
                  <a:cubicBezTo>
                    <a:pt x="299" y="489"/>
                    <a:pt x="190" y="489"/>
                    <a:pt x="190" y="561"/>
                  </a:cubicBezTo>
                  <a:cubicBezTo>
                    <a:pt x="352" y="594"/>
                    <a:pt x="490" y="621"/>
                    <a:pt x="639" y="621"/>
                  </a:cubicBezTo>
                  <a:cubicBezTo>
                    <a:pt x="698" y="621"/>
                    <a:pt x="759" y="617"/>
                    <a:pt x="823" y="607"/>
                  </a:cubicBezTo>
                  <a:lnTo>
                    <a:pt x="823" y="607"/>
                  </a:lnTo>
                  <a:cubicBezTo>
                    <a:pt x="679" y="679"/>
                    <a:pt x="525" y="751"/>
                    <a:pt x="371" y="833"/>
                  </a:cubicBezTo>
                  <a:cubicBezTo>
                    <a:pt x="227" y="941"/>
                    <a:pt x="109" y="1013"/>
                    <a:pt x="1" y="1167"/>
                  </a:cubicBezTo>
                  <a:lnTo>
                    <a:pt x="37" y="1167"/>
                  </a:lnTo>
                  <a:cubicBezTo>
                    <a:pt x="299" y="1131"/>
                    <a:pt x="489" y="1013"/>
                    <a:pt x="715" y="869"/>
                  </a:cubicBezTo>
                  <a:lnTo>
                    <a:pt x="715" y="869"/>
                  </a:lnTo>
                  <a:cubicBezTo>
                    <a:pt x="489" y="1059"/>
                    <a:pt x="227" y="1285"/>
                    <a:pt x="109" y="1583"/>
                  </a:cubicBezTo>
                  <a:lnTo>
                    <a:pt x="109" y="1655"/>
                  </a:lnTo>
                  <a:cubicBezTo>
                    <a:pt x="109" y="1681"/>
                    <a:pt x="127" y="1710"/>
                    <a:pt x="137" y="1710"/>
                  </a:cubicBezTo>
                  <a:cubicBezTo>
                    <a:pt x="142" y="1710"/>
                    <a:pt x="145" y="1705"/>
                    <a:pt x="145" y="1691"/>
                  </a:cubicBezTo>
                  <a:lnTo>
                    <a:pt x="190" y="1691"/>
                  </a:lnTo>
                  <a:cubicBezTo>
                    <a:pt x="371" y="1465"/>
                    <a:pt x="561" y="1285"/>
                    <a:pt x="715" y="1095"/>
                  </a:cubicBezTo>
                  <a:lnTo>
                    <a:pt x="715" y="1095"/>
                  </a:lnTo>
                  <a:cubicBezTo>
                    <a:pt x="597" y="1285"/>
                    <a:pt x="525" y="1465"/>
                    <a:pt x="453" y="1655"/>
                  </a:cubicBezTo>
                  <a:cubicBezTo>
                    <a:pt x="416" y="1737"/>
                    <a:pt x="371" y="1845"/>
                    <a:pt x="453" y="1881"/>
                  </a:cubicBezTo>
                  <a:cubicBezTo>
                    <a:pt x="597" y="1655"/>
                    <a:pt x="787" y="1429"/>
                    <a:pt x="941" y="1203"/>
                  </a:cubicBezTo>
                  <a:lnTo>
                    <a:pt x="941" y="1203"/>
                  </a:lnTo>
                  <a:cubicBezTo>
                    <a:pt x="823" y="1429"/>
                    <a:pt x="787" y="1691"/>
                    <a:pt x="823" y="1963"/>
                  </a:cubicBezTo>
                  <a:cubicBezTo>
                    <a:pt x="977" y="1845"/>
                    <a:pt x="905" y="1583"/>
                    <a:pt x="1049" y="1429"/>
                  </a:cubicBezTo>
                  <a:cubicBezTo>
                    <a:pt x="1167" y="1285"/>
                    <a:pt x="1393" y="1321"/>
                    <a:pt x="1583" y="1285"/>
                  </a:cubicBezTo>
                  <a:cubicBezTo>
                    <a:pt x="1845" y="1239"/>
                    <a:pt x="2107" y="1239"/>
                    <a:pt x="2369" y="1203"/>
                  </a:cubicBezTo>
                  <a:cubicBezTo>
                    <a:pt x="2631" y="1131"/>
                    <a:pt x="2903" y="1095"/>
                    <a:pt x="3165" y="1013"/>
                  </a:cubicBezTo>
                  <a:lnTo>
                    <a:pt x="2035" y="1"/>
                  </a:ln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5"/>
            <p:cNvSpPr/>
            <p:nvPr/>
          </p:nvSpPr>
          <p:spPr>
            <a:xfrm>
              <a:off x="7026278" y="2163073"/>
              <a:ext cx="177039" cy="205038"/>
            </a:xfrm>
            <a:custGeom>
              <a:avLst/>
              <a:gdLst/>
              <a:ahLst/>
              <a:cxnLst/>
              <a:rect l="l" t="t" r="r" b="b"/>
              <a:pathLst>
                <a:path w="1429" h="1655" extrusionOk="0">
                  <a:moveTo>
                    <a:pt x="299" y="0"/>
                  </a:moveTo>
                  <a:cubicBezTo>
                    <a:pt x="190" y="109"/>
                    <a:pt x="109" y="262"/>
                    <a:pt x="1" y="371"/>
                  </a:cubicBezTo>
                  <a:cubicBezTo>
                    <a:pt x="263" y="940"/>
                    <a:pt x="715" y="1429"/>
                    <a:pt x="1321" y="1655"/>
                  </a:cubicBezTo>
                  <a:cubicBezTo>
                    <a:pt x="1357" y="1582"/>
                    <a:pt x="1357" y="1501"/>
                    <a:pt x="1357" y="1429"/>
                  </a:cubicBezTo>
                  <a:cubicBezTo>
                    <a:pt x="1393" y="1275"/>
                    <a:pt x="1393" y="1130"/>
                    <a:pt x="1429" y="1013"/>
                  </a:cubicBezTo>
                  <a:cubicBezTo>
                    <a:pt x="977" y="751"/>
                    <a:pt x="561" y="407"/>
                    <a:pt x="299" y="0"/>
                  </a:cubicBezTo>
                  <a:close/>
                </a:path>
              </a:pathLst>
            </a:custGeom>
            <a:solidFill>
              <a:srgbClr val="6D9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5"/>
            <p:cNvSpPr/>
            <p:nvPr/>
          </p:nvSpPr>
          <p:spPr>
            <a:xfrm>
              <a:off x="7506850" y="1803418"/>
              <a:ext cx="124" cy="46087"/>
            </a:xfrm>
            <a:custGeom>
              <a:avLst/>
              <a:gdLst/>
              <a:ahLst/>
              <a:cxnLst/>
              <a:rect l="l" t="t" r="r" b="b"/>
              <a:pathLst>
                <a:path w="1" h="372" extrusionOk="0">
                  <a:moveTo>
                    <a:pt x="0" y="1"/>
                  </a:moveTo>
                  <a:lnTo>
                    <a:pt x="0" y="1"/>
                  </a:lnTo>
                  <a:lnTo>
                    <a:pt x="0" y="372"/>
                  </a:lnTo>
                  <a:lnTo>
                    <a:pt x="0" y="372"/>
                  </a:lnTo>
                  <a:close/>
                </a:path>
              </a:pathLst>
            </a:custGeom>
            <a:solidFill>
              <a:srgbClr val="F7E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5"/>
            <p:cNvSpPr/>
            <p:nvPr/>
          </p:nvSpPr>
          <p:spPr>
            <a:xfrm>
              <a:off x="7506850" y="1849381"/>
              <a:ext cx="124" cy="5699"/>
            </a:xfrm>
            <a:custGeom>
              <a:avLst/>
              <a:gdLst/>
              <a:ahLst/>
              <a:cxnLst/>
              <a:rect l="l" t="t" r="r" b="b"/>
              <a:pathLst>
                <a:path w="1" h="46" extrusionOk="0">
                  <a:moveTo>
                    <a:pt x="0" y="1"/>
                  </a:moveTo>
                  <a:lnTo>
                    <a:pt x="0" y="46"/>
                  </a:lnTo>
                  <a:lnTo>
                    <a:pt x="0" y="46"/>
                  </a:lnTo>
                  <a:lnTo>
                    <a:pt x="0" y="1"/>
                  </a:lnTo>
                  <a:close/>
                </a:path>
              </a:pathLst>
            </a:custGeom>
            <a:solidFill>
              <a:srgbClr val="343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5"/>
            <p:cNvSpPr/>
            <p:nvPr/>
          </p:nvSpPr>
          <p:spPr>
            <a:xfrm>
              <a:off x="7375774" y="1803418"/>
              <a:ext cx="131200" cy="60706"/>
            </a:xfrm>
            <a:custGeom>
              <a:avLst/>
              <a:gdLst/>
              <a:ahLst/>
              <a:cxnLst/>
              <a:rect l="l" t="t" r="r" b="b"/>
              <a:pathLst>
                <a:path w="1059" h="490" extrusionOk="0">
                  <a:moveTo>
                    <a:pt x="1058" y="1"/>
                  </a:moveTo>
                  <a:cubicBezTo>
                    <a:pt x="832" y="37"/>
                    <a:pt x="606" y="73"/>
                    <a:pt x="380" y="73"/>
                  </a:cubicBezTo>
                  <a:cubicBezTo>
                    <a:pt x="226" y="73"/>
                    <a:pt x="118" y="73"/>
                    <a:pt x="0" y="37"/>
                  </a:cubicBezTo>
                  <a:lnTo>
                    <a:pt x="0" y="109"/>
                  </a:lnTo>
                  <a:lnTo>
                    <a:pt x="0" y="453"/>
                  </a:lnTo>
                  <a:lnTo>
                    <a:pt x="0" y="489"/>
                  </a:lnTo>
                  <a:lnTo>
                    <a:pt x="380" y="489"/>
                  </a:lnTo>
                  <a:cubicBezTo>
                    <a:pt x="606" y="489"/>
                    <a:pt x="832" y="489"/>
                    <a:pt x="1058" y="417"/>
                  </a:cubicBezTo>
                  <a:lnTo>
                    <a:pt x="1058" y="372"/>
                  </a:lnTo>
                  <a:lnTo>
                    <a:pt x="1058" y="1"/>
                  </a:ln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5"/>
            <p:cNvSpPr/>
            <p:nvPr/>
          </p:nvSpPr>
          <p:spPr>
            <a:xfrm>
              <a:off x="7185354" y="1296581"/>
              <a:ext cx="513152" cy="516869"/>
            </a:xfrm>
            <a:custGeom>
              <a:avLst/>
              <a:gdLst/>
              <a:ahLst/>
              <a:cxnLst/>
              <a:rect l="l" t="t" r="r" b="b"/>
              <a:pathLst>
                <a:path w="4142" h="4172" extrusionOk="0">
                  <a:moveTo>
                    <a:pt x="1628" y="1"/>
                  </a:moveTo>
                  <a:cubicBezTo>
                    <a:pt x="1325" y="1"/>
                    <a:pt x="1026" y="49"/>
                    <a:pt x="751" y="168"/>
                  </a:cubicBezTo>
                  <a:cubicBezTo>
                    <a:pt x="489" y="322"/>
                    <a:pt x="299" y="620"/>
                    <a:pt x="181" y="928"/>
                  </a:cubicBezTo>
                  <a:cubicBezTo>
                    <a:pt x="0" y="1298"/>
                    <a:pt x="37" y="1750"/>
                    <a:pt x="73" y="2166"/>
                  </a:cubicBezTo>
                  <a:cubicBezTo>
                    <a:pt x="145" y="2654"/>
                    <a:pt x="73" y="3486"/>
                    <a:pt x="561" y="3830"/>
                  </a:cubicBezTo>
                  <a:cubicBezTo>
                    <a:pt x="924" y="4072"/>
                    <a:pt x="1396" y="4171"/>
                    <a:pt x="1871" y="4171"/>
                  </a:cubicBezTo>
                  <a:cubicBezTo>
                    <a:pt x="2283" y="4171"/>
                    <a:pt x="2698" y="4096"/>
                    <a:pt x="3047" y="3974"/>
                  </a:cubicBezTo>
                  <a:cubicBezTo>
                    <a:pt x="4141" y="3604"/>
                    <a:pt x="3915" y="2392"/>
                    <a:pt x="3843" y="1524"/>
                  </a:cubicBezTo>
                  <a:cubicBezTo>
                    <a:pt x="3798" y="1036"/>
                    <a:pt x="3572" y="584"/>
                    <a:pt x="3119" y="322"/>
                  </a:cubicBezTo>
                  <a:cubicBezTo>
                    <a:pt x="2975" y="250"/>
                    <a:pt x="2821" y="213"/>
                    <a:pt x="2713" y="168"/>
                  </a:cubicBezTo>
                  <a:cubicBezTo>
                    <a:pt x="2363" y="70"/>
                    <a:pt x="1992" y="1"/>
                    <a:pt x="1628"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5"/>
            <p:cNvSpPr/>
            <p:nvPr/>
          </p:nvSpPr>
          <p:spPr>
            <a:xfrm>
              <a:off x="7362270" y="1546964"/>
              <a:ext cx="69626" cy="69626"/>
            </a:xfrm>
            <a:custGeom>
              <a:avLst/>
              <a:gdLst/>
              <a:ahLst/>
              <a:cxnLst/>
              <a:rect l="l" t="t" r="r" b="b"/>
              <a:pathLst>
                <a:path w="562" h="562" extrusionOk="0">
                  <a:moveTo>
                    <a:pt x="299" y="1"/>
                  </a:moveTo>
                  <a:cubicBezTo>
                    <a:pt x="227" y="1"/>
                    <a:pt x="191" y="37"/>
                    <a:pt x="155" y="73"/>
                  </a:cubicBezTo>
                  <a:cubicBezTo>
                    <a:pt x="37" y="109"/>
                    <a:pt x="1" y="227"/>
                    <a:pt x="1" y="299"/>
                  </a:cubicBezTo>
                  <a:lnTo>
                    <a:pt x="1" y="453"/>
                  </a:lnTo>
                  <a:cubicBezTo>
                    <a:pt x="37" y="489"/>
                    <a:pt x="37" y="489"/>
                    <a:pt x="73" y="525"/>
                  </a:cubicBezTo>
                  <a:cubicBezTo>
                    <a:pt x="109" y="561"/>
                    <a:pt x="155" y="561"/>
                    <a:pt x="191" y="561"/>
                  </a:cubicBezTo>
                  <a:lnTo>
                    <a:pt x="227" y="561"/>
                  </a:lnTo>
                  <a:cubicBezTo>
                    <a:pt x="335" y="525"/>
                    <a:pt x="453" y="453"/>
                    <a:pt x="489" y="335"/>
                  </a:cubicBezTo>
                  <a:cubicBezTo>
                    <a:pt x="561" y="145"/>
                    <a:pt x="453" y="1"/>
                    <a:pt x="299" y="1"/>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5"/>
            <p:cNvSpPr/>
            <p:nvPr/>
          </p:nvSpPr>
          <p:spPr>
            <a:xfrm>
              <a:off x="7353350" y="1544486"/>
              <a:ext cx="56122" cy="73962"/>
            </a:xfrm>
            <a:custGeom>
              <a:avLst/>
              <a:gdLst/>
              <a:ahLst/>
              <a:cxnLst/>
              <a:rect l="l" t="t" r="r" b="b"/>
              <a:pathLst>
                <a:path w="453" h="597" extrusionOk="0">
                  <a:moveTo>
                    <a:pt x="371" y="0"/>
                  </a:moveTo>
                  <a:cubicBezTo>
                    <a:pt x="348" y="0"/>
                    <a:pt x="323" y="6"/>
                    <a:pt x="299" y="21"/>
                  </a:cubicBezTo>
                  <a:cubicBezTo>
                    <a:pt x="263" y="21"/>
                    <a:pt x="181" y="21"/>
                    <a:pt x="145" y="57"/>
                  </a:cubicBezTo>
                  <a:cubicBezTo>
                    <a:pt x="109" y="93"/>
                    <a:pt x="73" y="129"/>
                    <a:pt x="37" y="201"/>
                  </a:cubicBezTo>
                  <a:cubicBezTo>
                    <a:pt x="0" y="283"/>
                    <a:pt x="0" y="355"/>
                    <a:pt x="37" y="391"/>
                  </a:cubicBezTo>
                  <a:cubicBezTo>
                    <a:pt x="73" y="473"/>
                    <a:pt x="73" y="509"/>
                    <a:pt x="109" y="545"/>
                  </a:cubicBezTo>
                  <a:cubicBezTo>
                    <a:pt x="160" y="571"/>
                    <a:pt x="216" y="596"/>
                    <a:pt x="244" y="596"/>
                  </a:cubicBezTo>
                  <a:cubicBezTo>
                    <a:pt x="256" y="596"/>
                    <a:pt x="263" y="592"/>
                    <a:pt x="263" y="581"/>
                  </a:cubicBezTo>
                  <a:cubicBezTo>
                    <a:pt x="263" y="581"/>
                    <a:pt x="181" y="581"/>
                    <a:pt x="145" y="509"/>
                  </a:cubicBezTo>
                  <a:cubicBezTo>
                    <a:pt x="109" y="473"/>
                    <a:pt x="37" y="355"/>
                    <a:pt x="73" y="247"/>
                  </a:cubicBezTo>
                  <a:cubicBezTo>
                    <a:pt x="109" y="129"/>
                    <a:pt x="227" y="57"/>
                    <a:pt x="299" y="57"/>
                  </a:cubicBezTo>
                  <a:cubicBezTo>
                    <a:pt x="371" y="21"/>
                    <a:pt x="453" y="21"/>
                    <a:pt x="453" y="21"/>
                  </a:cubicBezTo>
                  <a:cubicBezTo>
                    <a:pt x="453" y="21"/>
                    <a:pt x="416" y="0"/>
                    <a:pt x="371"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5"/>
            <p:cNvSpPr/>
            <p:nvPr/>
          </p:nvSpPr>
          <p:spPr>
            <a:xfrm>
              <a:off x="7399313" y="1602963"/>
              <a:ext cx="19079" cy="9044"/>
            </a:xfrm>
            <a:custGeom>
              <a:avLst/>
              <a:gdLst/>
              <a:ahLst/>
              <a:cxnLst/>
              <a:rect l="l" t="t" r="r" b="b"/>
              <a:pathLst>
                <a:path w="154" h="73" extrusionOk="0">
                  <a:moveTo>
                    <a:pt x="82" y="1"/>
                  </a:moveTo>
                  <a:cubicBezTo>
                    <a:pt x="36" y="37"/>
                    <a:pt x="0" y="37"/>
                    <a:pt x="0" y="73"/>
                  </a:cubicBezTo>
                  <a:cubicBezTo>
                    <a:pt x="36" y="73"/>
                    <a:pt x="82" y="73"/>
                    <a:pt x="82" y="37"/>
                  </a:cubicBezTo>
                  <a:cubicBezTo>
                    <a:pt x="118" y="37"/>
                    <a:pt x="154" y="1"/>
                    <a:pt x="118"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5"/>
            <p:cNvSpPr/>
            <p:nvPr/>
          </p:nvSpPr>
          <p:spPr>
            <a:xfrm>
              <a:off x="7357810" y="1611883"/>
              <a:ext cx="79661" cy="38406"/>
            </a:xfrm>
            <a:custGeom>
              <a:avLst/>
              <a:gdLst/>
              <a:ahLst/>
              <a:cxnLst/>
              <a:rect l="l" t="t" r="r" b="b"/>
              <a:pathLst>
                <a:path w="643" h="310" extrusionOk="0">
                  <a:moveTo>
                    <a:pt x="643" y="1"/>
                  </a:moveTo>
                  <a:cubicBezTo>
                    <a:pt x="597" y="1"/>
                    <a:pt x="597" y="73"/>
                    <a:pt x="561" y="109"/>
                  </a:cubicBezTo>
                  <a:cubicBezTo>
                    <a:pt x="525" y="191"/>
                    <a:pt x="453" y="227"/>
                    <a:pt x="335" y="263"/>
                  </a:cubicBezTo>
                  <a:cubicBezTo>
                    <a:pt x="263" y="263"/>
                    <a:pt x="145" y="227"/>
                    <a:pt x="109" y="191"/>
                  </a:cubicBezTo>
                  <a:cubicBezTo>
                    <a:pt x="37" y="155"/>
                    <a:pt x="1" y="109"/>
                    <a:pt x="1" y="109"/>
                  </a:cubicBezTo>
                  <a:lnTo>
                    <a:pt x="1" y="109"/>
                  </a:lnTo>
                  <a:cubicBezTo>
                    <a:pt x="1" y="109"/>
                    <a:pt x="1" y="191"/>
                    <a:pt x="73" y="227"/>
                  </a:cubicBezTo>
                  <a:cubicBezTo>
                    <a:pt x="102" y="256"/>
                    <a:pt x="185" y="309"/>
                    <a:pt x="292" y="309"/>
                  </a:cubicBezTo>
                  <a:cubicBezTo>
                    <a:pt x="317" y="309"/>
                    <a:pt x="344" y="306"/>
                    <a:pt x="371" y="299"/>
                  </a:cubicBezTo>
                  <a:cubicBezTo>
                    <a:pt x="489" y="299"/>
                    <a:pt x="561" y="191"/>
                    <a:pt x="597" y="155"/>
                  </a:cubicBezTo>
                  <a:cubicBezTo>
                    <a:pt x="643" y="73"/>
                    <a:pt x="643" y="1"/>
                    <a:pt x="643"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5"/>
            <p:cNvSpPr/>
            <p:nvPr/>
          </p:nvSpPr>
          <p:spPr>
            <a:xfrm>
              <a:off x="7291776" y="1541389"/>
              <a:ext cx="14619" cy="51662"/>
            </a:xfrm>
            <a:custGeom>
              <a:avLst/>
              <a:gdLst/>
              <a:ahLst/>
              <a:cxnLst/>
              <a:rect l="l" t="t" r="r" b="b"/>
              <a:pathLst>
                <a:path w="118" h="417" extrusionOk="0">
                  <a:moveTo>
                    <a:pt x="45" y="0"/>
                  </a:moveTo>
                  <a:cubicBezTo>
                    <a:pt x="0" y="0"/>
                    <a:pt x="0" y="118"/>
                    <a:pt x="0" y="226"/>
                  </a:cubicBezTo>
                  <a:cubicBezTo>
                    <a:pt x="0" y="308"/>
                    <a:pt x="45" y="416"/>
                    <a:pt x="82" y="416"/>
                  </a:cubicBezTo>
                  <a:cubicBezTo>
                    <a:pt x="118" y="416"/>
                    <a:pt x="118" y="308"/>
                    <a:pt x="118" y="190"/>
                  </a:cubicBezTo>
                  <a:cubicBezTo>
                    <a:pt x="82" y="82"/>
                    <a:pt x="82" y="0"/>
                    <a:pt x="45"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5"/>
            <p:cNvSpPr/>
            <p:nvPr/>
          </p:nvSpPr>
          <p:spPr>
            <a:xfrm>
              <a:off x="7474267" y="1532469"/>
              <a:ext cx="19203" cy="47078"/>
            </a:xfrm>
            <a:custGeom>
              <a:avLst/>
              <a:gdLst/>
              <a:ahLst/>
              <a:cxnLst/>
              <a:rect l="l" t="t" r="r" b="b"/>
              <a:pathLst>
                <a:path w="155" h="380" extrusionOk="0">
                  <a:moveTo>
                    <a:pt x="37" y="0"/>
                  </a:moveTo>
                  <a:cubicBezTo>
                    <a:pt x="1" y="0"/>
                    <a:pt x="1" y="72"/>
                    <a:pt x="1" y="190"/>
                  </a:cubicBezTo>
                  <a:cubicBezTo>
                    <a:pt x="37" y="298"/>
                    <a:pt x="73" y="380"/>
                    <a:pt x="73" y="380"/>
                  </a:cubicBezTo>
                  <a:cubicBezTo>
                    <a:pt x="109" y="380"/>
                    <a:pt x="155" y="262"/>
                    <a:pt x="109" y="190"/>
                  </a:cubicBezTo>
                  <a:cubicBezTo>
                    <a:pt x="109" y="72"/>
                    <a:pt x="73" y="0"/>
                    <a:pt x="37"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5"/>
            <p:cNvSpPr/>
            <p:nvPr/>
          </p:nvSpPr>
          <p:spPr>
            <a:xfrm>
              <a:off x="7250272" y="1460612"/>
              <a:ext cx="65166" cy="43981"/>
            </a:xfrm>
            <a:custGeom>
              <a:avLst/>
              <a:gdLst/>
              <a:ahLst/>
              <a:cxnLst/>
              <a:rect l="l" t="t" r="r" b="b"/>
              <a:pathLst>
                <a:path w="526" h="355" extrusionOk="0">
                  <a:moveTo>
                    <a:pt x="385" y="1"/>
                  </a:moveTo>
                  <a:cubicBezTo>
                    <a:pt x="329" y="1"/>
                    <a:pt x="267" y="30"/>
                    <a:pt x="191" y="56"/>
                  </a:cubicBezTo>
                  <a:cubicBezTo>
                    <a:pt x="109" y="92"/>
                    <a:pt x="37" y="164"/>
                    <a:pt x="37" y="246"/>
                  </a:cubicBezTo>
                  <a:cubicBezTo>
                    <a:pt x="1" y="318"/>
                    <a:pt x="1" y="354"/>
                    <a:pt x="1" y="354"/>
                  </a:cubicBezTo>
                  <a:cubicBezTo>
                    <a:pt x="37" y="354"/>
                    <a:pt x="109" y="246"/>
                    <a:pt x="263" y="164"/>
                  </a:cubicBezTo>
                  <a:cubicBezTo>
                    <a:pt x="380" y="56"/>
                    <a:pt x="525" y="92"/>
                    <a:pt x="525" y="56"/>
                  </a:cubicBezTo>
                  <a:cubicBezTo>
                    <a:pt x="525" y="56"/>
                    <a:pt x="525" y="20"/>
                    <a:pt x="453" y="20"/>
                  </a:cubicBezTo>
                  <a:cubicBezTo>
                    <a:pt x="431" y="6"/>
                    <a:pt x="409" y="1"/>
                    <a:pt x="385"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5"/>
            <p:cNvSpPr/>
            <p:nvPr/>
          </p:nvSpPr>
          <p:spPr>
            <a:xfrm>
              <a:off x="7446268" y="1436082"/>
              <a:ext cx="79661" cy="32335"/>
            </a:xfrm>
            <a:custGeom>
              <a:avLst/>
              <a:gdLst/>
              <a:ahLst/>
              <a:cxnLst/>
              <a:rect l="l" t="t" r="r" b="b"/>
              <a:pathLst>
                <a:path w="643" h="261" extrusionOk="0">
                  <a:moveTo>
                    <a:pt x="231" y="1"/>
                  </a:moveTo>
                  <a:cubicBezTo>
                    <a:pt x="189" y="1"/>
                    <a:pt x="150" y="10"/>
                    <a:pt x="109" y="28"/>
                  </a:cubicBezTo>
                  <a:cubicBezTo>
                    <a:pt x="37" y="28"/>
                    <a:pt x="1" y="64"/>
                    <a:pt x="37" y="64"/>
                  </a:cubicBezTo>
                  <a:cubicBezTo>
                    <a:pt x="37" y="100"/>
                    <a:pt x="191" y="64"/>
                    <a:pt x="335" y="136"/>
                  </a:cubicBezTo>
                  <a:cubicBezTo>
                    <a:pt x="469" y="168"/>
                    <a:pt x="575" y="260"/>
                    <a:pt x="625" y="260"/>
                  </a:cubicBezTo>
                  <a:cubicBezTo>
                    <a:pt x="632" y="260"/>
                    <a:pt x="638" y="258"/>
                    <a:pt x="643" y="254"/>
                  </a:cubicBezTo>
                  <a:cubicBezTo>
                    <a:pt x="643" y="254"/>
                    <a:pt x="643" y="218"/>
                    <a:pt x="561" y="172"/>
                  </a:cubicBezTo>
                  <a:cubicBezTo>
                    <a:pt x="525" y="136"/>
                    <a:pt x="453" y="64"/>
                    <a:pt x="381" y="28"/>
                  </a:cubicBezTo>
                  <a:cubicBezTo>
                    <a:pt x="322" y="10"/>
                    <a:pt x="274" y="1"/>
                    <a:pt x="231"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5"/>
            <p:cNvSpPr/>
            <p:nvPr/>
          </p:nvSpPr>
          <p:spPr>
            <a:xfrm>
              <a:off x="7166275" y="1251980"/>
              <a:ext cx="527648" cy="304026"/>
            </a:xfrm>
            <a:custGeom>
              <a:avLst/>
              <a:gdLst/>
              <a:ahLst/>
              <a:cxnLst/>
              <a:rect l="l" t="t" r="r" b="b"/>
              <a:pathLst>
                <a:path w="4259" h="2454" extrusionOk="0">
                  <a:moveTo>
                    <a:pt x="1660" y="0"/>
                  </a:moveTo>
                  <a:cubicBezTo>
                    <a:pt x="1610" y="0"/>
                    <a:pt x="1560" y="1"/>
                    <a:pt x="1510" y="4"/>
                  </a:cubicBezTo>
                  <a:cubicBezTo>
                    <a:pt x="1167" y="4"/>
                    <a:pt x="832" y="76"/>
                    <a:pt x="561" y="266"/>
                  </a:cubicBezTo>
                  <a:cubicBezTo>
                    <a:pt x="263" y="420"/>
                    <a:pt x="73" y="754"/>
                    <a:pt x="109" y="1098"/>
                  </a:cubicBezTo>
                  <a:lnTo>
                    <a:pt x="1" y="1550"/>
                  </a:lnTo>
                  <a:cubicBezTo>
                    <a:pt x="325" y="1667"/>
                    <a:pt x="679" y="1726"/>
                    <a:pt x="1036" y="1726"/>
                  </a:cubicBezTo>
                  <a:cubicBezTo>
                    <a:pt x="1256" y="1726"/>
                    <a:pt x="1477" y="1703"/>
                    <a:pt x="1691" y="1658"/>
                  </a:cubicBezTo>
                  <a:cubicBezTo>
                    <a:pt x="2261" y="1550"/>
                    <a:pt x="2785" y="1288"/>
                    <a:pt x="3237" y="908"/>
                  </a:cubicBezTo>
                  <a:lnTo>
                    <a:pt x="3237" y="908"/>
                  </a:lnTo>
                  <a:cubicBezTo>
                    <a:pt x="3165" y="1251"/>
                    <a:pt x="3273" y="1586"/>
                    <a:pt x="3427" y="1930"/>
                  </a:cubicBezTo>
                  <a:cubicBezTo>
                    <a:pt x="3463" y="2002"/>
                    <a:pt x="3545" y="2110"/>
                    <a:pt x="3617" y="2192"/>
                  </a:cubicBezTo>
                  <a:cubicBezTo>
                    <a:pt x="3771" y="2336"/>
                    <a:pt x="3952" y="2418"/>
                    <a:pt x="4178" y="2454"/>
                  </a:cubicBezTo>
                  <a:cubicBezTo>
                    <a:pt x="4178" y="2300"/>
                    <a:pt x="4223" y="2156"/>
                    <a:pt x="4223" y="1966"/>
                  </a:cubicBezTo>
                  <a:cubicBezTo>
                    <a:pt x="4259" y="1812"/>
                    <a:pt x="4259" y="1658"/>
                    <a:pt x="4223" y="1514"/>
                  </a:cubicBezTo>
                  <a:cubicBezTo>
                    <a:pt x="4178" y="1098"/>
                    <a:pt x="3879" y="799"/>
                    <a:pt x="3545" y="573"/>
                  </a:cubicBezTo>
                  <a:cubicBezTo>
                    <a:pt x="2981" y="220"/>
                    <a:pt x="2324" y="0"/>
                    <a:pt x="1660" y="0"/>
                  </a:cubicBezTo>
                  <a:close/>
                </a:path>
              </a:pathLst>
            </a:custGeom>
            <a:solidFill>
              <a:srgbClr val="EBA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5"/>
            <p:cNvSpPr/>
            <p:nvPr/>
          </p:nvSpPr>
          <p:spPr>
            <a:xfrm>
              <a:off x="7231317" y="1611883"/>
              <a:ext cx="116580" cy="69626"/>
            </a:xfrm>
            <a:custGeom>
              <a:avLst/>
              <a:gdLst/>
              <a:ahLst/>
              <a:cxnLst/>
              <a:rect l="l" t="t" r="r" b="b"/>
              <a:pathLst>
                <a:path w="941" h="562" extrusionOk="0">
                  <a:moveTo>
                    <a:pt x="452" y="1"/>
                  </a:moveTo>
                  <a:cubicBezTo>
                    <a:pt x="380" y="1"/>
                    <a:pt x="190" y="37"/>
                    <a:pt x="154" y="73"/>
                  </a:cubicBezTo>
                  <a:cubicBezTo>
                    <a:pt x="0" y="191"/>
                    <a:pt x="36" y="417"/>
                    <a:pt x="190" y="489"/>
                  </a:cubicBezTo>
                  <a:cubicBezTo>
                    <a:pt x="262" y="525"/>
                    <a:pt x="380" y="561"/>
                    <a:pt x="488" y="561"/>
                  </a:cubicBezTo>
                  <a:cubicBezTo>
                    <a:pt x="570" y="561"/>
                    <a:pt x="642" y="525"/>
                    <a:pt x="714" y="525"/>
                  </a:cubicBezTo>
                  <a:cubicBezTo>
                    <a:pt x="868" y="453"/>
                    <a:pt x="940" y="263"/>
                    <a:pt x="832" y="155"/>
                  </a:cubicBezTo>
                  <a:cubicBezTo>
                    <a:pt x="759" y="37"/>
                    <a:pt x="606" y="1"/>
                    <a:pt x="452" y="1"/>
                  </a:cubicBezTo>
                  <a:close/>
                </a:path>
              </a:pathLst>
            </a:custGeom>
            <a:solidFill>
              <a:srgbClr val="D9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5"/>
            <p:cNvSpPr/>
            <p:nvPr/>
          </p:nvSpPr>
          <p:spPr>
            <a:xfrm>
              <a:off x="7450852" y="1592927"/>
              <a:ext cx="112120" cy="70617"/>
            </a:xfrm>
            <a:custGeom>
              <a:avLst/>
              <a:gdLst/>
              <a:ahLst/>
              <a:cxnLst/>
              <a:rect l="l" t="t" r="r" b="b"/>
              <a:pathLst>
                <a:path w="905" h="570" extrusionOk="0">
                  <a:moveTo>
                    <a:pt x="452" y="0"/>
                  </a:moveTo>
                  <a:cubicBezTo>
                    <a:pt x="344" y="0"/>
                    <a:pt x="190" y="36"/>
                    <a:pt x="118" y="82"/>
                  </a:cubicBezTo>
                  <a:cubicBezTo>
                    <a:pt x="0" y="190"/>
                    <a:pt x="36" y="416"/>
                    <a:pt x="154" y="488"/>
                  </a:cubicBezTo>
                  <a:cubicBezTo>
                    <a:pt x="226" y="534"/>
                    <a:pt x="344" y="570"/>
                    <a:pt x="452" y="570"/>
                  </a:cubicBezTo>
                  <a:cubicBezTo>
                    <a:pt x="524" y="570"/>
                    <a:pt x="642" y="570"/>
                    <a:pt x="678" y="534"/>
                  </a:cubicBezTo>
                  <a:cubicBezTo>
                    <a:pt x="832" y="452"/>
                    <a:pt x="904" y="262"/>
                    <a:pt x="832" y="154"/>
                  </a:cubicBezTo>
                  <a:cubicBezTo>
                    <a:pt x="750" y="36"/>
                    <a:pt x="570" y="0"/>
                    <a:pt x="452" y="0"/>
                  </a:cubicBezTo>
                  <a:close/>
                </a:path>
              </a:pathLst>
            </a:custGeom>
            <a:solidFill>
              <a:srgbClr val="D9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5"/>
            <p:cNvSpPr/>
            <p:nvPr/>
          </p:nvSpPr>
          <p:spPr>
            <a:xfrm>
              <a:off x="7629874" y="1511779"/>
              <a:ext cx="129093" cy="156473"/>
            </a:xfrm>
            <a:custGeom>
              <a:avLst/>
              <a:gdLst/>
              <a:ahLst/>
              <a:cxnLst/>
              <a:rect l="l" t="t" r="r" b="b"/>
              <a:pathLst>
                <a:path w="1042" h="1263" extrusionOk="0">
                  <a:moveTo>
                    <a:pt x="553" y="0"/>
                  </a:moveTo>
                  <a:cubicBezTo>
                    <a:pt x="268" y="0"/>
                    <a:pt x="1" y="255"/>
                    <a:pt x="65" y="583"/>
                  </a:cubicBezTo>
                  <a:lnTo>
                    <a:pt x="65" y="1225"/>
                  </a:lnTo>
                  <a:cubicBezTo>
                    <a:pt x="125" y="1251"/>
                    <a:pt x="189" y="1262"/>
                    <a:pt x="254" y="1262"/>
                  </a:cubicBezTo>
                  <a:cubicBezTo>
                    <a:pt x="551" y="1262"/>
                    <a:pt x="873" y="1018"/>
                    <a:pt x="969" y="773"/>
                  </a:cubicBezTo>
                  <a:cubicBezTo>
                    <a:pt x="1041" y="547"/>
                    <a:pt x="1041" y="203"/>
                    <a:pt x="779" y="59"/>
                  </a:cubicBezTo>
                  <a:cubicBezTo>
                    <a:pt x="707" y="18"/>
                    <a:pt x="629" y="0"/>
                    <a:pt x="553" y="0"/>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5"/>
            <p:cNvSpPr/>
            <p:nvPr/>
          </p:nvSpPr>
          <p:spPr>
            <a:xfrm>
              <a:off x="7670386" y="1541389"/>
              <a:ext cx="69502" cy="103200"/>
            </a:xfrm>
            <a:custGeom>
              <a:avLst/>
              <a:gdLst/>
              <a:ahLst/>
              <a:cxnLst/>
              <a:rect l="l" t="t" r="r" b="b"/>
              <a:pathLst>
                <a:path w="561" h="833" extrusionOk="0">
                  <a:moveTo>
                    <a:pt x="452" y="0"/>
                  </a:moveTo>
                  <a:cubicBezTo>
                    <a:pt x="335" y="0"/>
                    <a:pt x="226" y="118"/>
                    <a:pt x="190" y="190"/>
                  </a:cubicBezTo>
                  <a:cubicBezTo>
                    <a:pt x="72" y="344"/>
                    <a:pt x="0" y="570"/>
                    <a:pt x="36" y="760"/>
                  </a:cubicBezTo>
                  <a:lnTo>
                    <a:pt x="36" y="796"/>
                  </a:lnTo>
                  <a:cubicBezTo>
                    <a:pt x="36" y="832"/>
                    <a:pt x="72" y="832"/>
                    <a:pt x="109" y="832"/>
                  </a:cubicBezTo>
                  <a:lnTo>
                    <a:pt x="190" y="832"/>
                  </a:lnTo>
                  <a:cubicBezTo>
                    <a:pt x="335" y="760"/>
                    <a:pt x="452" y="606"/>
                    <a:pt x="488" y="416"/>
                  </a:cubicBezTo>
                  <a:cubicBezTo>
                    <a:pt x="524" y="344"/>
                    <a:pt x="561" y="272"/>
                    <a:pt x="561" y="190"/>
                  </a:cubicBezTo>
                  <a:cubicBezTo>
                    <a:pt x="561" y="46"/>
                    <a:pt x="488" y="0"/>
                    <a:pt x="452" y="0"/>
                  </a:cubicBezTo>
                  <a:close/>
                </a:path>
              </a:pathLst>
            </a:custGeom>
            <a:solidFill>
              <a:srgbClr val="D678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5"/>
            <p:cNvSpPr/>
            <p:nvPr/>
          </p:nvSpPr>
          <p:spPr>
            <a:xfrm>
              <a:off x="7670386" y="1536929"/>
              <a:ext cx="51538" cy="107660"/>
            </a:xfrm>
            <a:custGeom>
              <a:avLst/>
              <a:gdLst/>
              <a:ahLst/>
              <a:cxnLst/>
              <a:rect l="l" t="t" r="r" b="b"/>
              <a:pathLst>
                <a:path w="416" h="869" extrusionOk="0">
                  <a:moveTo>
                    <a:pt x="416" y="0"/>
                  </a:moveTo>
                  <a:cubicBezTo>
                    <a:pt x="416" y="0"/>
                    <a:pt x="335" y="0"/>
                    <a:pt x="262" y="82"/>
                  </a:cubicBezTo>
                  <a:cubicBezTo>
                    <a:pt x="226" y="118"/>
                    <a:pt x="109" y="226"/>
                    <a:pt x="72" y="380"/>
                  </a:cubicBezTo>
                  <a:cubicBezTo>
                    <a:pt x="0" y="488"/>
                    <a:pt x="0" y="642"/>
                    <a:pt x="0" y="714"/>
                  </a:cubicBezTo>
                  <a:cubicBezTo>
                    <a:pt x="0" y="796"/>
                    <a:pt x="0" y="868"/>
                    <a:pt x="36" y="868"/>
                  </a:cubicBezTo>
                  <a:lnTo>
                    <a:pt x="36" y="714"/>
                  </a:lnTo>
                  <a:cubicBezTo>
                    <a:pt x="36" y="642"/>
                    <a:pt x="72" y="488"/>
                    <a:pt x="109" y="380"/>
                  </a:cubicBezTo>
                  <a:cubicBezTo>
                    <a:pt x="190" y="262"/>
                    <a:pt x="226" y="154"/>
                    <a:pt x="298" y="118"/>
                  </a:cubicBezTo>
                  <a:cubicBezTo>
                    <a:pt x="380" y="36"/>
                    <a:pt x="416" y="0"/>
                    <a:pt x="416" y="0"/>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5"/>
            <p:cNvSpPr/>
            <p:nvPr/>
          </p:nvSpPr>
          <p:spPr>
            <a:xfrm>
              <a:off x="7679306" y="1577565"/>
              <a:ext cx="19203" cy="53520"/>
            </a:xfrm>
            <a:custGeom>
              <a:avLst/>
              <a:gdLst/>
              <a:ahLst/>
              <a:cxnLst/>
              <a:rect l="l" t="t" r="r" b="b"/>
              <a:pathLst>
                <a:path w="155" h="432" extrusionOk="0">
                  <a:moveTo>
                    <a:pt x="89" y="1"/>
                  </a:moveTo>
                  <a:cubicBezTo>
                    <a:pt x="85" y="1"/>
                    <a:pt x="82" y="5"/>
                    <a:pt x="82" y="16"/>
                  </a:cubicBezTo>
                  <a:cubicBezTo>
                    <a:pt x="82" y="16"/>
                    <a:pt x="118" y="88"/>
                    <a:pt x="82" y="206"/>
                  </a:cubicBezTo>
                  <a:cubicBezTo>
                    <a:pt x="82" y="350"/>
                    <a:pt x="0" y="432"/>
                    <a:pt x="0" y="432"/>
                  </a:cubicBezTo>
                  <a:cubicBezTo>
                    <a:pt x="0" y="432"/>
                    <a:pt x="37" y="432"/>
                    <a:pt x="82" y="386"/>
                  </a:cubicBezTo>
                  <a:cubicBezTo>
                    <a:pt x="118" y="350"/>
                    <a:pt x="118" y="314"/>
                    <a:pt x="154" y="242"/>
                  </a:cubicBezTo>
                  <a:cubicBezTo>
                    <a:pt x="154" y="160"/>
                    <a:pt x="154" y="88"/>
                    <a:pt x="118" y="52"/>
                  </a:cubicBezTo>
                  <a:cubicBezTo>
                    <a:pt x="118" y="26"/>
                    <a:pt x="100" y="1"/>
                    <a:pt x="89" y="1"/>
                  </a:cubicBezTo>
                  <a:close/>
                </a:path>
              </a:pathLst>
            </a:custGeom>
            <a:solidFill>
              <a:srgbClr val="9F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5"/>
            <p:cNvSpPr/>
            <p:nvPr/>
          </p:nvSpPr>
          <p:spPr>
            <a:xfrm>
              <a:off x="7179779" y="2036456"/>
              <a:ext cx="38158" cy="378732"/>
            </a:xfrm>
            <a:custGeom>
              <a:avLst/>
              <a:gdLst/>
              <a:ahLst/>
              <a:cxnLst/>
              <a:rect l="l" t="t" r="r" b="b"/>
              <a:pathLst>
                <a:path w="308" h="3057" extrusionOk="0">
                  <a:moveTo>
                    <a:pt x="271" y="0"/>
                  </a:moveTo>
                  <a:cubicBezTo>
                    <a:pt x="271" y="0"/>
                    <a:pt x="271" y="190"/>
                    <a:pt x="226" y="453"/>
                  </a:cubicBezTo>
                  <a:cubicBezTo>
                    <a:pt x="226" y="715"/>
                    <a:pt x="226" y="1094"/>
                    <a:pt x="190" y="1547"/>
                  </a:cubicBezTo>
                  <a:cubicBezTo>
                    <a:pt x="154" y="1962"/>
                    <a:pt x="118" y="2333"/>
                    <a:pt x="82" y="2604"/>
                  </a:cubicBezTo>
                  <a:cubicBezTo>
                    <a:pt x="45" y="2866"/>
                    <a:pt x="0" y="3056"/>
                    <a:pt x="45" y="3056"/>
                  </a:cubicBezTo>
                  <a:cubicBezTo>
                    <a:pt x="45" y="3056"/>
                    <a:pt x="82" y="2903"/>
                    <a:pt x="118" y="2604"/>
                  </a:cubicBezTo>
                  <a:cubicBezTo>
                    <a:pt x="154" y="2333"/>
                    <a:pt x="226" y="1962"/>
                    <a:pt x="271" y="1547"/>
                  </a:cubicBezTo>
                  <a:cubicBezTo>
                    <a:pt x="308" y="1131"/>
                    <a:pt x="308" y="715"/>
                    <a:pt x="308" y="453"/>
                  </a:cubicBezTo>
                  <a:cubicBezTo>
                    <a:pt x="308" y="190"/>
                    <a:pt x="271" y="0"/>
                    <a:pt x="271" y="0"/>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5"/>
            <p:cNvSpPr/>
            <p:nvPr/>
          </p:nvSpPr>
          <p:spPr>
            <a:xfrm>
              <a:off x="7581804" y="2120454"/>
              <a:ext cx="121164" cy="219657"/>
            </a:xfrm>
            <a:custGeom>
              <a:avLst/>
              <a:gdLst/>
              <a:ahLst/>
              <a:cxnLst/>
              <a:rect l="l" t="t" r="r" b="b"/>
              <a:pathLst>
                <a:path w="978" h="1773" extrusionOk="0">
                  <a:moveTo>
                    <a:pt x="1" y="1"/>
                  </a:moveTo>
                  <a:cubicBezTo>
                    <a:pt x="1" y="1"/>
                    <a:pt x="37" y="118"/>
                    <a:pt x="109" y="263"/>
                  </a:cubicBezTo>
                  <a:cubicBezTo>
                    <a:pt x="191" y="453"/>
                    <a:pt x="299" y="679"/>
                    <a:pt x="453" y="905"/>
                  </a:cubicBezTo>
                  <a:cubicBezTo>
                    <a:pt x="561" y="1131"/>
                    <a:pt x="715" y="1357"/>
                    <a:pt x="787" y="1510"/>
                  </a:cubicBezTo>
                  <a:cubicBezTo>
                    <a:pt x="905" y="1655"/>
                    <a:pt x="977" y="1773"/>
                    <a:pt x="977" y="1773"/>
                  </a:cubicBezTo>
                  <a:cubicBezTo>
                    <a:pt x="977" y="1736"/>
                    <a:pt x="751" y="1357"/>
                    <a:pt x="489" y="869"/>
                  </a:cubicBezTo>
                  <a:cubicBezTo>
                    <a:pt x="227" y="380"/>
                    <a:pt x="1" y="1"/>
                    <a:pt x="1" y="1"/>
                  </a:cubicBezTo>
                  <a:close/>
                </a:path>
              </a:pathLst>
            </a:custGeom>
            <a:solidFill>
              <a:srgbClr val="4471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5"/>
            <p:cNvSpPr/>
            <p:nvPr/>
          </p:nvSpPr>
          <p:spPr>
            <a:xfrm>
              <a:off x="6447213" y="2094933"/>
              <a:ext cx="312574" cy="221639"/>
            </a:xfrm>
            <a:custGeom>
              <a:avLst/>
              <a:gdLst/>
              <a:ahLst/>
              <a:cxnLst/>
              <a:rect l="l" t="t" r="r" b="b"/>
              <a:pathLst>
                <a:path w="2523" h="1789" extrusionOk="0">
                  <a:moveTo>
                    <a:pt x="895" y="1"/>
                  </a:moveTo>
                  <a:cubicBezTo>
                    <a:pt x="888" y="1"/>
                    <a:pt x="880" y="5"/>
                    <a:pt x="868" y="17"/>
                  </a:cubicBezTo>
                  <a:cubicBezTo>
                    <a:pt x="868" y="207"/>
                    <a:pt x="1022" y="396"/>
                    <a:pt x="1130" y="505"/>
                  </a:cubicBezTo>
                  <a:cubicBezTo>
                    <a:pt x="1120" y="495"/>
                    <a:pt x="1097" y="490"/>
                    <a:pt x="1069" y="490"/>
                  </a:cubicBezTo>
                  <a:cubicBezTo>
                    <a:pt x="998" y="490"/>
                    <a:pt x="894" y="518"/>
                    <a:pt x="868" y="550"/>
                  </a:cubicBezTo>
                  <a:lnTo>
                    <a:pt x="642" y="550"/>
                  </a:lnTo>
                  <a:cubicBezTo>
                    <a:pt x="489" y="586"/>
                    <a:pt x="308" y="586"/>
                    <a:pt x="154" y="659"/>
                  </a:cubicBezTo>
                  <a:lnTo>
                    <a:pt x="118" y="695"/>
                  </a:lnTo>
                  <a:lnTo>
                    <a:pt x="154" y="731"/>
                  </a:lnTo>
                  <a:lnTo>
                    <a:pt x="489" y="731"/>
                  </a:lnTo>
                  <a:cubicBezTo>
                    <a:pt x="618" y="731"/>
                    <a:pt x="747" y="731"/>
                    <a:pt x="870" y="710"/>
                  </a:cubicBezTo>
                  <a:lnTo>
                    <a:pt x="870" y="710"/>
                  </a:lnTo>
                  <a:cubicBezTo>
                    <a:pt x="719" y="743"/>
                    <a:pt x="586" y="781"/>
                    <a:pt x="452" y="812"/>
                  </a:cubicBezTo>
                  <a:cubicBezTo>
                    <a:pt x="308" y="885"/>
                    <a:pt x="118" y="957"/>
                    <a:pt x="36" y="1075"/>
                  </a:cubicBezTo>
                  <a:cubicBezTo>
                    <a:pt x="0" y="1075"/>
                    <a:pt x="0" y="1111"/>
                    <a:pt x="0" y="1111"/>
                  </a:cubicBezTo>
                  <a:lnTo>
                    <a:pt x="36" y="1111"/>
                  </a:lnTo>
                  <a:cubicBezTo>
                    <a:pt x="77" y="1129"/>
                    <a:pt x="116" y="1138"/>
                    <a:pt x="148" y="1138"/>
                  </a:cubicBezTo>
                  <a:cubicBezTo>
                    <a:pt x="181" y="1138"/>
                    <a:pt x="208" y="1129"/>
                    <a:pt x="226" y="1111"/>
                  </a:cubicBezTo>
                  <a:cubicBezTo>
                    <a:pt x="402" y="1083"/>
                    <a:pt x="598" y="1033"/>
                    <a:pt x="783" y="974"/>
                  </a:cubicBezTo>
                  <a:lnTo>
                    <a:pt x="783" y="974"/>
                  </a:lnTo>
                  <a:cubicBezTo>
                    <a:pt x="687" y="1014"/>
                    <a:pt x="588" y="1064"/>
                    <a:pt x="489" y="1111"/>
                  </a:cubicBezTo>
                  <a:cubicBezTo>
                    <a:pt x="416" y="1183"/>
                    <a:pt x="226" y="1264"/>
                    <a:pt x="190" y="1409"/>
                  </a:cubicBezTo>
                  <a:lnTo>
                    <a:pt x="190" y="1454"/>
                  </a:lnTo>
                  <a:lnTo>
                    <a:pt x="263" y="1454"/>
                  </a:lnTo>
                  <a:cubicBezTo>
                    <a:pt x="278" y="1459"/>
                    <a:pt x="293" y="1461"/>
                    <a:pt x="309" y="1461"/>
                  </a:cubicBezTo>
                  <a:cubicBezTo>
                    <a:pt x="419" y="1461"/>
                    <a:pt x="548" y="1364"/>
                    <a:pt x="642" y="1301"/>
                  </a:cubicBezTo>
                  <a:cubicBezTo>
                    <a:pt x="796" y="1228"/>
                    <a:pt x="941" y="1111"/>
                    <a:pt x="1094" y="1038"/>
                  </a:cubicBezTo>
                  <a:lnTo>
                    <a:pt x="1094" y="1038"/>
                  </a:lnTo>
                  <a:cubicBezTo>
                    <a:pt x="986" y="1111"/>
                    <a:pt x="868" y="1183"/>
                    <a:pt x="760" y="1264"/>
                  </a:cubicBezTo>
                  <a:cubicBezTo>
                    <a:pt x="678" y="1337"/>
                    <a:pt x="570" y="1454"/>
                    <a:pt x="570" y="1599"/>
                  </a:cubicBezTo>
                  <a:cubicBezTo>
                    <a:pt x="570" y="1636"/>
                    <a:pt x="581" y="1650"/>
                    <a:pt x="597" y="1650"/>
                  </a:cubicBezTo>
                  <a:cubicBezTo>
                    <a:pt x="632" y="1650"/>
                    <a:pt x="690" y="1587"/>
                    <a:pt x="715" y="1563"/>
                  </a:cubicBezTo>
                  <a:cubicBezTo>
                    <a:pt x="832" y="1490"/>
                    <a:pt x="904" y="1409"/>
                    <a:pt x="1022" y="1337"/>
                  </a:cubicBezTo>
                  <a:cubicBezTo>
                    <a:pt x="1090" y="1284"/>
                    <a:pt x="1154" y="1261"/>
                    <a:pt x="1216" y="1261"/>
                  </a:cubicBezTo>
                  <a:cubicBezTo>
                    <a:pt x="1460" y="1261"/>
                    <a:pt x="1657" y="1608"/>
                    <a:pt x="1809" y="1789"/>
                  </a:cubicBezTo>
                  <a:lnTo>
                    <a:pt x="2523" y="921"/>
                  </a:lnTo>
                  <a:cubicBezTo>
                    <a:pt x="2450" y="812"/>
                    <a:pt x="2378" y="731"/>
                    <a:pt x="2297" y="659"/>
                  </a:cubicBezTo>
                  <a:cubicBezTo>
                    <a:pt x="2188" y="586"/>
                    <a:pt x="2071" y="550"/>
                    <a:pt x="1962" y="469"/>
                  </a:cubicBezTo>
                  <a:cubicBezTo>
                    <a:pt x="1700" y="396"/>
                    <a:pt x="1393" y="360"/>
                    <a:pt x="1167" y="170"/>
                  </a:cubicBezTo>
                  <a:cubicBezTo>
                    <a:pt x="1094" y="134"/>
                    <a:pt x="1022" y="53"/>
                    <a:pt x="941" y="17"/>
                  </a:cubicBezTo>
                  <a:cubicBezTo>
                    <a:pt x="916" y="17"/>
                    <a:pt x="908" y="1"/>
                    <a:pt x="895" y="1"/>
                  </a:cubicBezTo>
                  <a:close/>
                </a:path>
              </a:pathLst>
            </a:custGeom>
            <a:solidFill>
              <a:srgbClr val="DD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5"/>
            <p:cNvSpPr/>
            <p:nvPr/>
          </p:nvSpPr>
          <p:spPr>
            <a:xfrm>
              <a:off x="7515770" y="1864000"/>
              <a:ext cx="89696" cy="205410"/>
            </a:xfrm>
            <a:custGeom>
              <a:avLst/>
              <a:gdLst/>
              <a:ahLst/>
              <a:cxnLst/>
              <a:rect l="l" t="t" r="r" b="b"/>
              <a:pathLst>
                <a:path w="724" h="1658" extrusionOk="0">
                  <a:moveTo>
                    <a:pt x="82" y="0"/>
                  </a:moveTo>
                  <a:lnTo>
                    <a:pt x="0" y="73"/>
                  </a:lnTo>
                  <a:cubicBezTo>
                    <a:pt x="498" y="335"/>
                    <a:pt x="642" y="1013"/>
                    <a:pt x="452" y="1582"/>
                  </a:cubicBezTo>
                  <a:cubicBezTo>
                    <a:pt x="430" y="1627"/>
                    <a:pt x="467" y="1658"/>
                    <a:pt x="506" y="1658"/>
                  </a:cubicBezTo>
                  <a:cubicBezTo>
                    <a:pt x="531" y="1658"/>
                    <a:pt x="556" y="1646"/>
                    <a:pt x="570" y="1619"/>
                  </a:cubicBezTo>
                  <a:cubicBezTo>
                    <a:pt x="679" y="1239"/>
                    <a:pt x="724" y="832"/>
                    <a:pt x="570" y="452"/>
                  </a:cubicBezTo>
                  <a:cubicBezTo>
                    <a:pt x="452" y="226"/>
                    <a:pt x="308" y="73"/>
                    <a:pt x="154"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5"/>
            <p:cNvSpPr/>
            <p:nvPr/>
          </p:nvSpPr>
          <p:spPr>
            <a:xfrm>
              <a:off x="7245812" y="1882956"/>
              <a:ext cx="88581" cy="229073"/>
            </a:xfrm>
            <a:custGeom>
              <a:avLst/>
              <a:gdLst/>
              <a:ahLst/>
              <a:cxnLst/>
              <a:rect l="l" t="t" r="r" b="b"/>
              <a:pathLst>
                <a:path w="715" h="1849" extrusionOk="0">
                  <a:moveTo>
                    <a:pt x="561" y="1"/>
                  </a:moveTo>
                  <a:cubicBezTo>
                    <a:pt x="489" y="73"/>
                    <a:pt x="416" y="109"/>
                    <a:pt x="371" y="182"/>
                  </a:cubicBezTo>
                  <a:cubicBezTo>
                    <a:pt x="1" y="751"/>
                    <a:pt x="227" y="1239"/>
                    <a:pt x="416" y="1809"/>
                  </a:cubicBezTo>
                  <a:cubicBezTo>
                    <a:pt x="430" y="1836"/>
                    <a:pt x="454" y="1848"/>
                    <a:pt x="476" y="1848"/>
                  </a:cubicBezTo>
                  <a:cubicBezTo>
                    <a:pt x="514" y="1848"/>
                    <a:pt x="548" y="1815"/>
                    <a:pt x="525" y="1764"/>
                  </a:cubicBezTo>
                  <a:cubicBezTo>
                    <a:pt x="416" y="1312"/>
                    <a:pt x="190" y="905"/>
                    <a:pt x="416" y="453"/>
                  </a:cubicBezTo>
                  <a:cubicBezTo>
                    <a:pt x="489" y="263"/>
                    <a:pt x="597" y="146"/>
                    <a:pt x="715" y="37"/>
                  </a:cubicBezTo>
                  <a:lnTo>
                    <a:pt x="715" y="37"/>
                  </a:lnTo>
                  <a:cubicBezTo>
                    <a:pt x="694" y="48"/>
                    <a:pt x="675" y="52"/>
                    <a:pt x="658" y="52"/>
                  </a:cubicBezTo>
                  <a:cubicBezTo>
                    <a:pt x="617" y="52"/>
                    <a:pt x="587" y="26"/>
                    <a:pt x="561"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5"/>
            <p:cNvSpPr/>
            <p:nvPr/>
          </p:nvSpPr>
          <p:spPr>
            <a:xfrm>
              <a:off x="7226733" y="2036456"/>
              <a:ext cx="149164" cy="154739"/>
            </a:xfrm>
            <a:custGeom>
              <a:avLst/>
              <a:gdLst/>
              <a:ahLst/>
              <a:cxnLst/>
              <a:rect l="l" t="t" r="r" b="b"/>
              <a:pathLst>
                <a:path w="1204" h="1249" extrusionOk="0">
                  <a:moveTo>
                    <a:pt x="607" y="0"/>
                  </a:moveTo>
                  <a:cubicBezTo>
                    <a:pt x="263" y="0"/>
                    <a:pt x="1" y="299"/>
                    <a:pt x="1" y="642"/>
                  </a:cubicBezTo>
                  <a:cubicBezTo>
                    <a:pt x="1" y="977"/>
                    <a:pt x="263" y="1248"/>
                    <a:pt x="607" y="1248"/>
                  </a:cubicBezTo>
                  <a:cubicBezTo>
                    <a:pt x="941" y="1248"/>
                    <a:pt x="1203" y="977"/>
                    <a:pt x="1203" y="642"/>
                  </a:cubicBezTo>
                  <a:cubicBezTo>
                    <a:pt x="1203" y="299"/>
                    <a:pt x="941" y="0"/>
                    <a:pt x="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5"/>
            <p:cNvSpPr/>
            <p:nvPr/>
          </p:nvSpPr>
          <p:spPr>
            <a:xfrm>
              <a:off x="7263777" y="2079075"/>
              <a:ext cx="75077" cy="69502"/>
            </a:xfrm>
            <a:custGeom>
              <a:avLst/>
              <a:gdLst/>
              <a:ahLst/>
              <a:cxnLst/>
              <a:rect l="l" t="t" r="r" b="b"/>
              <a:pathLst>
                <a:path w="606" h="561" extrusionOk="0">
                  <a:moveTo>
                    <a:pt x="308" y="0"/>
                  </a:moveTo>
                  <a:cubicBezTo>
                    <a:pt x="154" y="0"/>
                    <a:pt x="0" y="109"/>
                    <a:pt x="0" y="298"/>
                  </a:cubicBezTo>
                  <a:cubicBezTo>
                    <a:pt x="0" y="452"/>
                    <a:pt x="154" y="561"/>
                    <a:pt x="308" y="561"/>
                  </a:cubicBezTo>
                  <a:cubicBezTo>
                    <a:pt x="452" y="561"/>
                    <a:pt x="606" y="452"/>
                    <a:pt x="606" y="298"/>
                  </a:cubicBezTo>
                  <a:cubicBezTo>
                    <a:pt x="606" y="109"/>
                    <a:pt x="452" y="0"/>
                    <a:pt x="308" y="0"/>
                  </a:cubicBezTo>
                  <a:close/>
                </a:path>
              </a:pathLst>
            </a:custGeom>
            <a:solidFill>
              <a:srgbClr val="405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5"/>
            <p:cNvSpPr/>
            <p:nvPr/>
          </p:nvSpPr>
          <p:spPr>
            <a:xfrm>
              <a:off x="7502266" y="2059252"/>
              <a:ext cx="112244" cy="194260"/>
            </a:xfrm>
            <a:custGeom>
              <a:avLst/>
              <a:gdLst/>
              <a:ahLst/>
              <a:cxnLst/>
              <a:rect l="l" t="t" r="r" b="b"/>
              <a:pathLst>
                <a:path w="906" h="1568" extrusionOk="0">
                  <a:moveTo>
                    <a:pt x="629" y="1"/>
                  </a:moveTo>
                  <a:cubicBezTo>
                    <a:pt x="622" y="1"/>
                    <a:pt x="615" y="2"/>
                    <a:pt x="607" y="6"/>
                  </a:cubicBezTo>
                  <a:cubicBezTo>
                    <a:pt x="417" y="6"/>
                    <a:pt x="227" y="341"/>
                    <a:pt x="191" y="495"/>
                  </a:cubicBezTo>
                  <a:cubicBezTo>
                    <a:pt x="37" y="757"/>
                    <a:pt x="1" y="1064"/>
                    <a:pt x="37" y="1363"/>
                  </a:cubicBezTo>
                  <a:cubicBezTo>
                    <a:pt x="37" y="1381"/>
                    <a:pt x="55" y="1390"/>
                    <a:pt x="73" y="1390"/>
                  </a:cubicBezTo>
                  <a:cubicBezTo>
                    <a:pt x="91" y="1390"/>
                    <a:pt x="109" y="1381"/>
                    <a:pt x="109" y="1363"/>
                  </a:cubicBezTo>
                  <a:cubicBezTo>
                    <a:pt x="37" y="874"/>
                    <a:pt x="191" y="458"/>
                    <a:pt x="525" y="115"/>
                  </a:cubicBezTo>
                  <a:cubicBezTo>
                    <a:pt x="542" y="100"/>
                    <a:pt x="557" y="93"/>
                    <a:pt x="572" y="93"/>
                  </a:cubicBezTo>
                  <a:cubicBezTo>
                    <a:pt x="662" y="93"/>
                    <a:pt x="720" y="347"/>
                    <a:pt x="751" y="386"/>
                  </a:cubicBezTo>
                  <a:cubicBezTo>
                    <a:pt x="751" y="531"/>
                    <a:pt x="788" y="648"/>
                    <a:pt x="788" y="793"/>
                  </a:cubicBezTo>
                  <a:cubicBezTo>
                    <a:pt x="788" y="1019"/>
                    <a:pt x="751" y="1290"/>
                    <a:pt x="679" y="1516"/>
                  </a:cubicBezTo>
                  <a:cubicBezTo>
                    <a:pt x="653" y="1542"/>
                    <a:pt x="682" y="1567"/>
                    <a:pt x="714" y="1567"/>
                  </a:cubicBezTo>
                  <a:cubicBezTo>
                    <a:pt x="727" y="1567"/>
                    <a:pt x="741" y="1563"/>
                    <a:pt x="751" y="1552"/>
                  </a:cubicBezTo>
                  <a:cubicBezTo>
                    <a:pt x="869" y="1245"/>
                    <a:pt x="905" y="947"/>
                    <a:pt x="869" y="612"/>
                  </a:cubicBezTo>
                  <a:cubicBezTo>
                    <a:pt x="833" y="458"/>
                    <a:pt x="788" y="305"/>
                    <a:pt x="715" y="160"/>
                  </a:cubicBezTo>
                  <a:cubicBezTo>
                    <a:pt x="715" y="120"/>
                    <a:pt x="686" y="1"/>
                    <a:pt x="629" y="1"/>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5"/>
            <p:cNvSpPr/>
            <p:nvPr/>
          </p:nvSpPr>
          <p:spPr>
            <a:xfrm>
              <a:off x="7493346" y="2155515"/>
              <a:ext cx="147429" cy="221887"/>
            </a:xfrm>
            <a:custGeom>
              <a:avLst/>
              <a:gdLst/>
              <a:ahLst/>
              <a:cxnLst/>
              <a:rect l="l" t="t" r="r" b="b"/>
              <a:pathLst>
                <a:path w="1190" h="1791" extrusionOk="0">
                  <a:moveTo>
                    <a:pt x="181" y="0"/>
                  </a:moveTo>
                  <a:cubicBezTo>
                    <a:pt x="148" y="0"/>
                    <a:pt x="109" y="20"/>
                    <a:pt x="109" y="61"/>
                  </a:cubicBezTo>
                  <a:cubicBezTo>
                    <a:pt x="37" y="513"/>
                    <a:pt x="1" y="1146"/>
                    <a:pt x="299" y="1526"/>
                  </a:cubicBezTo>
                  <a:cubicBezTo>
                    <a:pt x="436" y="1685"/>
                    <a:pt x="613" y="1791"/>
                    <a:pt x="792" y="1791"/>
                  </a:cubicBezTo>
                  <a:cubicBezTo>
                    <a:pt x="908" y="1791"/>
                    <a:pt x="1024" y="1746"/>
                    <a:pt x="1131" y="1643"/>
                  </a:cubicBezTo>
                  <a:cubicBezTo>
                    <a:pt x="1190" y="1577"/>
                    <a:pt x="1122" y="1516"/>
                    <a:pt x="1076" y="1516"/>
                  </a:cubicBezTo>
                  <a:cubicBezTo>
                    <a:pt x="1065" y="1516"/>
                    <a:pt x="1056" y="1519"/>
                    <a:pt x="1049" y="1526"/>
                  </a:cubicBezTo>
                  <a:cubicBezTo>
                    <a:pt x="950" y="1626"/>
                    <a:pt x="854" y="1667"/>
                    <a:pt x="767" y="1667"/>
                  </a:cubicBezTo>
                  <a:cubicBezTo>
                    <a:pt x="488" y="1667"/>
                    <a:pt x="282" y="1256"/>
                    <a:pt x="227" y="1001"/>
                  </a:cubicBezTo>
                  <a:cubicBezTo>
                    <a:pt x="181" y="694"/>
                    <a:pt x="181" y="359"/>
                    <a:pt x="227" y="61"/>
                  </a:cubicBezTo>
                  <a:cubicBezTo>
                    <a:pt x="245" y="20"/>
                    <a:pt x="215"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5"/>
            <p:cNvSpPr/>
            <p:nvPr/>
          </p:nvSpPr>
          <p:spPr>
            <a:xfrm>
              <a:off x="7439454" y="2146224"/>
              <a:ext cx="170473" cy="211604"/>
            </a:xfrm>
            <a:custGeom>
              <a:avLst/>
              <a:gdLst/>
              <a:ahLst/>
              <a:cxnLst/>
              <a:rect l="l" t="t" r="r" b="b"/>
              <a:pathLst>
                <a:path w="1376" h="1708" extrusionOk="0">
                  <a:moveTo>
                    <a:pt x="1317" y="1"/>
                  </a:moveTo>
                  <a:cubicBezTo>
                    <a:pt x="1288" y="1"/>
                    <a:pt x="1258" y="19"/>
                    <a:pt x="1258" y="55"/>
                  </a:cubicBezTo>
                  <a:cubicBezTo>
                    <a:pt x="1222" y="362"/>
                    <a:pt x="1186" y="661"/>
                    <a:pt x="1114" y="923"/>
                  </a:cubicBezTo>
                  <a:cubicBezTo>
                    <a:pt x="1026" y="1178"/>
                    <a:pt x="714" y="1574"/>
                    <a:pt x="418" y="1574"/>
                  </a:cubicBezTo>
                  <a:cubicBezTo>
                    <a:pt x="316" y="1574"/>
                    <a:pt x="216" y="1527"/>
                    <a:pt x="128" y="1411"/>
                  </a:cubicBezTo>
                  <a:cubicBezTo>
                    <a:pt x="120" y="1394"/>
                    <a:pt x="108" y="1387"/>
                    <a:pt x="95" y="1387"/>
                  </a:cubicBezTo>
                  <a:cubicBezTo>
                    <a:pt x="52" y="1387"/>
                    <a:pt x="0" y="1466"/>
                    <a:pt x="56" y="1528"/>
                  </a:cubicBezTo>
                  <a:cubicBezTo>
                    <a:pt x="151" y="1654"/>
                    <a:pt x="279" y="1707"/>
                    <a:pt x="413" y="1707"/>
                  </a:cubicBezTo>
                  <a:cubicBezTo>
                    <a:pt x="597" y="1707"/>
                    <a:pt x="793" y="1605"/>
                    <a:pt x="924" y="1447"/>
                  </a:cubicBezTo>
                  <a:cubicBezTo>
                    <a:pt x="1340" y="1113"/>
                    <a:pt x="1340" y="543"/>
                    <a:pt x="1376" y="55"/>
                  </a:cubicBezTo>
                  <a:cubicBezTo>
                    <a:pt x="1376" y="19"/>
                    <a:pt x="1347" y="1"/>
                    <a:pt x="1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5"/>
            <p:cNvSpPr/>
            <p:nvPr/>
          </p:nvSpPr>
          <p:spPr>
            <a:xfrm>
              <a:off x="7427312" y="2307529"/>
              <a:ext cx="42618" cy="37043"/>
            </a:xfrm>
            <a:custGeom>
              <a:avLst/>
              <a:gdLst/>
              <a:ahLst/>
              <a:cxnLst/>
              <a:rect l="l" t="t" r="r" b="b"/>
              <a:pathLst>
                <a:path w="344" h="299" extrusionOk="0">
                  <a:moveTo>
                    <a:pt x="154" y="0"/>
                  </a:moveTo>
                  <a:cubicBezTo>
                    <a:pt x="0" y="0"/>
                    <a:pt x="0" y="299"/>
                    <a:pt x="154" y="299"/>
                  </a:cubicBezTo>
                  <a:cubicBezTo>
                    <a:pt x="344" y="299"/>
                    <a:pt x="344" y="0"/>
                    <a:pt x="154"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5"/>
            <p:cNvSpPr/>
            <p:nvPr/>
          </p:nvSpPr>
          <p:spPr>
            <a:xfrm>
              <a:off x="7609803" y="2335529"/>
              <a:ext cx="41627" cy="32583"/>
            </a:xfrm>
            <a:custGeom>
              <a:avLst/>
              <a:gdLst/>
              <a:ahLst/>
              <a:cxnLst/>
              <a:rect l="l" t="t" r="r" b="b"/>
              <a:pathLst>
                <a:path w="336" h="263" extrusionOk="0">
                  <a:moveTo>
                    <a:pt x="146" y="0"/>
                  </a:moveTo>
                  <a:cubicBezTo>
                    <a:pt x="1" y="0"/>
                    <a:pt x="1" y="263"/>
                    <a:pt x="146" y="263"/>
                  </a:cubicBezTo>
                  <a:cubicBezTo>
                    <a:pt x="335" y="263"/>
                    <a:pt x="335" y="0"/>
                    <a:pt x="146" y="0"/>
                  </a:cubicBezTo>
                  <a:close/>
                </a:path>
              </a:pathLst>
            </a:custGeom>
            <a:solidFill>
              <a:srgbClr val="36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Saira Condensed"/>
              <a:buNone/>
              <a:defRPr sz="2800">
                <a:solidFill>
                  <a:srgbClr val="434343"/>
                </a:solidFill>
                <a:latin typeface="Saira Condensed"/>
                <a:ea typeface="Saira Condensed"/>
                <a:cs typeface="Saira Condensed"/>
                <a:sym typeface="Saira Condensed"/>
              </a:defRPr>
            </a:lvl1pPr>
            <a:lvl2pPr lvl="1"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2pPr>
            <a:lvl3pPr lvl="2"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3pPr>
            <a:lvl4pPr lvl="3"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4pPr>
            <a:lvl5pPr lvl="4"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5pPr>
            <a:lvl6pPr lvl="5"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6pPr>
            <a:lvl7pPr lvl="6"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7pPr>
            <a:lvl8pPr lvl="7"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8pPr>
            <a:lvl9pPr lvl="8" rtl="0">
              <a:spcBef>
                <a:spcPts val="0"/>
              </a:spcBef>
              <a:spcAft>
                <a:spcPts val="0"/>
              </a:spcAft>
              <a:buClr>
                <a:srgbClr val="434343"/>
              </a:buClr>
              <a:buSzPts val="2800"/>
              <a:buFont typeface="Economica"/>
              <a:buNone/>
              <a:defRPr sz="2800">
                <a:solidFill>
                  <a:srgbClr val="434343"/>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1pPr>
            <a:lvl2pPr marL="914400" lvl="1"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2pPr>
            <a:lvl3pPr marL="1371600" lvl="2"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3pPr>
            <a:lvl4pPr marL="1828800" lvl="3"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4pPr>
            <a:lvl5pPr marL="2286000" lvl="4"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5pPr>
            <a:lvl6pPr marL="2743200" lvl="5"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6pPr>
            <a:lvl7pPr marL="3200400" lvl="6"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7pPr>
            <a:lvl8pPr marL="3657600" lvl="7" indent="-304800" rtl="0">
              <a:lnSpc>
                <a:spcPct val="115000"/>
              </a:lnSpc>
              <a:spcBef>
                <a:spcPts val="1600"/>
              </a:spcBef>
              <a:spcAft>
                <a:spcPts val="0"/>
              </a:spcAft>
              <a:buClr>
                <a:srgbClr val="434343"/>
              </a:buClr>
              <a:buSzPts val="1200"/>
              <a:buFont typeface="Quattrocento"/>
              <a:buChar char="○"/>
              <a:defRPr sz="1200">
                <a:solidFill>
                  <a:srgbClr val="434343"/>
                </a:solidFill>
                <a:latin typeface="Quattrocento"/>
                <a:ea typeface="Quattrocento"/>
                <a:cs typeface="Quattrocento"/>
                <a:sym typeface="Quattrocento"/>
              </a:defRPr>
            </a:lvl8pPr>
            <a:lvl9pPr marL="4114800" lvl="8" indent="-304800" rtl="0">
              <a:lnSpc>
                <a:spcPct val="115000"/>
              </a:lnSpc>
              <a:spcBef>
                <a:spcPts val="1600"/>
              </a:spcBef>
              <a:spcAft>
                <a:spcPts val="1600"/>
              </a:spcAft>
              <a:buClr>
                <a:srgbClr val="434343"/>
              </a:buClr>
              <a:buSzPts val="1200"/>
              <a:buFont typeface="Quattrocento"/>
              <a:buChar char="■"/>
              <a:defRPr sz="1200">
                <a:solidFill>
                  <a:srgbClr val="434343"/>
                </a:solidFill>
                <a:latin typeface="Quattrocento"/>
                <a:ea typeface="Quattrocento"/>
                <a:cs typeface="Quattrocento"/>
                <a:sym typeface="Quattrocento"/>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rgbClr val="666666"/>
                </a:solidFill>
                <a:latin typeface="Roboto Slab Regular"/>
                <a:ea typeface="Roboto Slab Regular"/>
                <a:cs typeface="Roboto Slab Regular"/>
                <a:sym typeface="Roboto Slab Regular"/>
              </a:defRPr>
            </a:lvl1pPr>
            <a:lvl2pPr lvl="1" algn="r" rtl="0">
              <a:buNone/>
              <a:defRPr sz="1300">
                <a:solidFill>
                  <a:srgbClr val="666666"/>
                </a:solidFill>
                <a:latin typeface="Roboto Slab Regular"/>
                <a:ea typeface="Roboto Slab Regular"/>
                <a:cs typeface="Roboto Slab Regular"/>
                <a:sym typeface="Roboto Slab Regular"/>
              </a:defRPr>
            </a:lvl2pPr>
            <a:lvl3pPr lvl="2" algn="r" rtl="0">
              <a:buNone/>
              <a:defRPr sz="1300">
                <a:solidFill>
                  <a:srgbClr val="666666"/>
                </a:solidFill>
                <a:latin typeface="Roboto Slab Regular"/>
                <a:ea typeface="Roboto Slab Regular"/>
                <a:cs typeface="Roboto Slab Regular"/>
                <a:sym typeface="Roboto Slab Regular"/>
              </a:defRPr>
            </a:lvl3pPr>
            <a:lvl4pPr lvl="3" algn="r" rtl="0">
              <a:buNone/>
              <a:defRPr sz="1300">
                <a:solidFill>
                  <a:srgbClr val="666666"/>
                </a:solidFill>
                <a:latin typeface="Roboto Slab Regular"/>
                <a:ea typeface="Roboto Slab Regular"/>
                <a:cs typeface="Roboto Slab Regular"/>
                <a:sym typeface="Roboto Slab Regular"/>
              </a:defRPr>
            </a:lvl4pPr>
            <a:lvl5pPr lvl="4" algn="r" rtl="0">
              <a:buNone/>
              <a:defRPr sz="1300">
                <a:solidFill>
                  <a:srgbClr val="666666"/>
                </a:solidFill>
                <a:latin typeface="Roboto Slab Regular"/>
                <a:ea typeface="Roboto Slab Regular"/>
                <a:cs typeface="Roboto Slab Regular"/>
                <a:sym typeface="Roboto Slab Regular"/>
              </a:defRPr>
            </a:lvl5pPr>
            <a:lvl6pPr lvl="5" algn="r" rtl="0">
              <a:buNone/>
              <a:defRPr sz="1300">
                <a:solidFill>
                  <a:srgbClr val="666666"/>
                </a:solidFill>
                <a:latin typeface="Roboto Slab Regular"/>
                <a:ea typeface="Roboto Slab Regular"/>
                <a:cs typeface="Roboto Slab Regular"/>
                <a:sym typeface="Roboto Slab Regular"/>
              </a:defRPr>
            </a:lvl6pPr>
            <a:lvl7pPr lvl="6" algn="r" rtl="0">
              <a:buNone/>
              <a:defRPr sz="1300">
                <a:solidFill>
                  <a:srgbClr val="666666"/>
                </a:solidFill>
                <a:latin typeface="Roboto Slab Regular"/>
                <a:ea typeface="Roboto Slab Regular"/>
                <a:cs typeface="Roboto Slab Regular"/>
                <a:sym typeface="Roboto Slab Regular"/>
              </a:defRPr>
            </a:lvl7pPr>
            <a:lvl8pPr lvl="7" algn="r" rtl="0">
              <a:buNone/>
              <a:defRPr sz="1300">
                <a:solidFill>
                  <a:srgbClr val="666666"/>
                </a:solidFill>
                <a:latin typeface="Roboto Slab Regular"/>
                <a:ea typeface="Roboto Slab Regular"/>
                <a:cs typeface="Roboto Slab Regular"/>
                <a:sym typeface="Roboto Slab Regular"/>
              </a:defRPr>
            </a:lvl8pPr>
            <a:lvl9pPr lvl="8" algn="r" rtl="0">
              <a:buNone/>
              <a:defRPr sz="1300">
                <a:solidFill>
                  <a:srgbClr val="666666"/>
                </a:solidFill>
                <a:latin typeface="Roboto Slab Regular"/>
                <a:ea typeface="Roboto Slab Regular"/>
                <a:cs typeface="Roboto Slab Regular"/>
                <a:sym typeface="Roboto Slab Regular"/>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61"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20"/>
        <p:cNvGrpSpPr/>
        <p:nvPr/>
      </p:nvGrpSpPr>
      <p:grpSpPr>
        <a:xfrm>
          <a:off x="0" y="0"/>
          <a:ext cx="0" cy="0"/>
          <a:chOff x="0" y="0"/>
          <a:chExt cx="0" cy="0"/>
        </a:xfrm>
      </p:grpSpPr>
      <p:sp>
        <p:nvSpPr>
          <p:cNvPr id="1322" name="Google Shape;1322;p20"/>
          <p:cNvSpPr txBox="1">
            <a:spLocks noGrp="1"/>
          </p:cNvSpPr>
          <p:nvPr>
            <p:ph type="ctrTitle"/>
          </p:nvPr>
        </p:nvSpPr>
        <p:spPr>
          <a:xfrm>
            <a:off x="2362200" y="1352550"/>
            <a:ext cx="4146600" cy="17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HEALTH</a:t>
            </a:r>
            <a:br>
              <a:rPr lang="es" dirty="0" smtClean="0"/>
            </a:br>
            <a:r>
              <a:rPr lang="es" dirty="0" smtClean="0"/>
              <a:t>ASSISTOR</a:t>
            </a:r>
            <a:endParaRPr dirty="0">
              <a:solidFill>
                <a:srgbClr val="FFFFFF"/>
              </a:solidFill>
            </a:endParaRPr>
          </a:p>
        </p:txBody>
      </p:sp>
      <p:sp>
        <p:nvSpPr>
          <p:cNvPr id="5" name="Google Shape;1322;p20"/>
          <p:cNvSpPr txBox="1">
            <a:spLocks/>
          </p:cNvSpPr>
          <p:nvPr/>
        </p:nvSpPr>
        <p:spPr>
          <a:xfrm>
            <a:off x="4876800" y="3304050"/>
            <a:ext cx="1905000" cy="563100"/>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434343"/>
              </a:buClr>
              <a:buSzPts val="5600"/>
              <a:buFont typeface="Saira Condensed"/>
              <a:buNone/>
              <a:tabLst/>
              <a:defRPr/>
            </a:pPr>
            <a:r>
              <a:rPr lang="en-US" sz="1100" noProof="0" dirty="0" smtClean="0">
                <a:solidFill>
                  <a:srgbClr val="434343"/>
                </a:solidFill>
                <a:latin typeface="Saira Condensed"/>
                <a:ea typeface="Saira Condensed"/>
                <a:cs typeface="Saira Condensed"/>
                <a:sym typeface="Saira Condensed"/>
              </a:rPr>
              <a:t>KAUSHAL ATTALURI</a:t>
            </a:r>
          </a:p>
          <a:p>
            <a:pPr marL="0" marR="0" lvl="0" indent="0" algn="ctr" defTabSz="914400" rtl="0" eaLnBrk="1" fontAlgn="auto" latinLnBrk="0" hangingPunct="1">
              <a:lnSpc>
                <a:spcPct val="100000"/>
              </a:lnSpc>
              <a:spcBef>
                <a:spcPts val="0"/>
              </a:spcBef>
              <a:spcAft>
                <a:spcPts val="0"/>
              </a:spcAft>
              <a:buClr>
                <a:srgbClr val="434343"/>
              </a:buClr>
              <a:buSzPts val="5600"/>
              <a:buFont typeface="Saira Condensed"/>
              <a:buNone/>
              <a:tabLst/>
              <a:defRPr/>
            </a:pPr>
            <a:r>
              <a:rPr kumimoji="0" lang="en-US" sz="1100" b="0" i="0" u="none" strike="noStrike" kern="0" cap="none" spc="0" normalizeH="0" baseline="0" dirty="0" smtClean="0">
                <a:ln>
                  <a:noFill/>
                </a:ln>
                <a:solidFill>
                  <a:srgbClr val="434343"/>
                </a:solidFill>
                <a:effectLst/>
                <a:uLnTx/>
                <a:uFillTx/>
                <a:latin typeface="Saira Condensed"/>
                <a:ea typeface="Saira Condensed"/>
                <a:cs typeface="Saira Condensed"/>
                <a:sym typeface="Saira Condensed"/>
              </a:rPr>
              <a:t>GOVIND  CHANDAK</a:t>
            </a:r>
            <a:endParaRPr kumimoji="0" lang="en-US" sz="1100" b="0" i="0" u="none" strike="noStrike" kern="0" cap="none" spc="0" normalizeH="0" baseline="0" noProof="0" dirty="0">
              <a:ln>
                <a:noFill/>
              </a:ln>
              <a:solidFill>
                <a:srgbClr val="FFFFFF"/>
              </a:solidFill>
              <a:effectLst/>
              <a:uLnTx/>
              <a:uFillTx/>
              <a:latin typeface="Saira Condensed"/>
              <a:ea typeface="Saira Condensed"/>
              <a:cs typeface="Saira Condensed"/>
              <a:sym typeface="Saira Condense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sp>
        <p:nvSpPr>
          <p:cNvPr id="1359" name="Google Shape;1359;p23"/>
          <p:cNvSpPr txBox="1">
            <a:spLocks noGrp="1"/>
          </p:cNvSpPr>
          <p:nvPr>
            <p:ph type="sldNum" idx="12"/>
          </p:nvPr>
        </p:nvSpPr>
        <p:spPr>
          <a:xfrm>
            <a:off x="8398049" y="4467530"/>
            <a:ext cx="330913" cy="4732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10</a:t>
            </a:fld>
            <a:endParaRPr/>
          </a:p>
        </p:txBody>
      </p:sp>
      <p:sp>
        <p:nvSpPr>
          <p:cNvPr id="1379" name="Google Shape;1379;p23"/>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USER</a:t>
            </a:r>
            <a:r>
              <a:rPr lang="es" dirty="0" smtClean="0"/>
              <a:t> </a:t>
            </a:r>
            <a:r>
              <a:rPr lang="es" dirty="0" smtClean="0"/>
              <a:t/>
            </a:r>
            <a:br>
              <a:rPr lang="es" dirty="0" smtClean="0"/>
            </a:br>
            <a:r>
              <a:rPr lang="es" dirty="0" smtClean="0"/>
              <a:t>DIAGARAM</a:t>
            </a:r>
            <a:endParaRPr dirty="0"/>
          </a:p>
        </p:txBody>
      </p:sp>
      <p:pic>
        <p:nvPicPr>
          <p:cNvPr id="30" name="Picture 29" descr="user.png"/>
          <p:cNvPicPr>
            <a:picLocks noChangeAspect="1"/>
          </p:cNvPicPr>
          <p:nvPr/>
        </p:nvPicPr>
        <p:blipFill>
          <a:blip r:embed="rId3"/>
          <a:stretch>
            <a:fillRect/>
          </a:stretch>
        </p:blipFill>
        <p:spPr>
          <a:xfrm>
            <a:off x="609600" y="2266950"/>
            <a:ext cx="1419492" cy="1276350"/>
          </a:xfrm>
          <a:prstGeom prst="rect">
            <a:avLst/>
          </a:prstGeom>
        </p:spPr>
      </p:pic>
      <p:cxnSp>
        <p:nvCxnSpPr>
          <p:cNvPr id="32" name="Straight Arrow Connector 31"/>
          <p:cNvCxnSpPr/>
          <p:nvPr/>
        </p:nvCxnSpPr>
        <p:spPr>
          <a:xfrm flipV="1">
            <a:off x="1524000" y="2952750"/>
            <a:ext cx="15240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3" name="Picture 32" descr="user.png"/>
          <p:cNvPicPr>
            <a:picLocks noChangeAspect="1"/>
          </p:cNvPicPr>
          <p:nvPr/>
        </p:nvPicPr>
        <p:blipFill>
          <a:blip r:embed="rId3"/>
          <a:stretch>
            <a:fillRect/>
          </a:stretch>
        </p:blipFill>
        <p:spPr>
          <a:xfrm>
            <a:off x="2667000" y="2266950"/>
            <a:ext cx="1419492" cy="1276350"/>
          </a:xfrm>
          <a:prstGeom prst="rect">
            <a:avLst/>
          </a:prstGeom>
        </p:spPr>
      </p:pic>
      <p:sp>
        <p:nvSpPr>
          <p:cNvPr id="38" name="Flowchart: Terminator 37">
            <a:extLst>
              <a:ext uri="{FF2B5EF4-FFF2-40B4-BE49-F238E27FC236}">
                <a16:creationId xmlns="" xmlns:a16="http://schemas.microsoft.com/office/drawing/2014/main" id="{00C2039C-40E2-4388-82B8-9B4360D55BEE}"/>
              </a:ext>
            </a:extLst>
          </p:cNvPr>
          <p:cNvSpPr/>
          <p:nvPr/>
        </p:nvSpPr>
        <p:spPr>
          <a:xfrm>
            <a:off x="2514600" y="3790950"/>
            <a:ext cx="1810661" cy="533400"/>
          </a:xfrm>
          <a:prstGeom prst="flowChartTerminator">
            <a:avLst/>
          </a:prstGeom>
          <a:solidFill>
            <a:schemeClr val="bg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i="1" dirty="0" smtClean="0"/>
              <a:t>LOGGED IN USER </a:t>
            </a:r>
            <a:endParaRPr lang="en-IN" sz="1200" i="1" dirty="0"/>
          </a:p>
        </p:txBody>
      </p:sp>
      <p:sp>
        <p:nvSpPr>
          <p:cNvPr id="39" name="Flowchart: Terminator 38">
            <a:extLst>
              <a:ext uri="{FF2B5EF4-FFF2-40B4-BE49-F238E27FC236}">
                <a16:creationId xmlns="" xmlns:a16="http://schemas.microsoft.com/office/drawing/2014/main" id="{00C2039C-40E2-4388-82B8-9B4360D55BEE}"/>
              </a:ext>
            </a:extLst>
          </p:cNvPr>
          <p:cNvSpPr/>
          <p:nvPr/>
        </p:nvSpPr>
        <p:spPr>
          <a:xfrm>
            <a:off x="135159" y="1200150"/>
            <a:ext cx="1810661" cy="533400"/>
          </a:xfrm>
          <a:prstGeom prst="flowChartTerminator">
            <a:avLst/>
          </a:prstGeom>
          <a:solidFill>
            <a:schemeClr val="bg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i="1" dirty="0" smtClean="0"/>
              <a:t>REGISTER</a:t>
            </a:r>
            <a:endParaRPr lang="en-IN" sz="1200" i="1" dirty="0"/>
          </a:p>
        </p:txBody>
      </p:sp>
      <p:sp>
        <p:nvSpPr>
          <p:cNvPr id="40" name="Flowchart: Terminator 39">
            <a:extLst>
              <a:ext uri="{FF2B5EF4-FFF2-40B4-BE49-F238E27FC236}">
                <a16:creationId xmlns="" xmlns:a16="http://schemas.microsoft.com/office/drawing/2014/main" id="{00C2039C-40E2-4388-82B8-9B4360D55BEE}"/>
              </a:ext>
            </a:extLst>
          </p:cNvPr>
          <p:cNvSpPr/>
          <p:nvPr/>
        </p:nvSpPr>
        <p:spPr>
          <a:xfrm>
            <a:off x="1385205" y="1809751"/>
            <a:ext cx="1810661" cy="533400"/>
          </a:xfrm>
          <a:prstGeom prst="flowChartTerminator">
            <a:avLst/>
          </a:prstGeom>
          <a:solidFill>
            <a:schemeClr val="bg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i="1" dirty="0" smtClean="0"/>
              <a:t>LOGIN</a:t>
            </a:r>
            <a:endParaRPr lang="en-IN" sz="1200" i="1" dirty="0"/>
          </a:p>
        </p:txBody>
      </p:sp>
      <p:sp>
        <p:nvSpPr>
          <p:cNvPr id="41" name="Flowchart: Terminator 40">
            <a:extLst>
              <a:ext uri="{FF2B5EF4-FFF2-40B4-BE49-F238E27FC236}">
                <a16:creationId xmlns="" xmlns:a16="http://schemas.microsoft.com/office/drawing/2014/main" id="{00C2039C-40E2-4388-82B8-9B4360D55BEE}"/>
              </a:ext>
            </a:extLst>
          </p:cNvPr>
          <p:cNvSpPr/>
          <p:nvPr/>
        </p:nvSpPr>
        <p:spPr>
          <a:xfrm>
            <a:off x="609600" y="3790950"/>
            <a:ext cx="1810661" cy="533400"/>
          </a:xfrm>
          <a:prstGeom prst="flowChartTerminator">
            <a:avLst/>
          </a:prstGeom>
          <a:solidFill>
            <a:schemeClr val="bg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i="1" dirty="0" smtClean="0"/>
              <a:t>GENERAL USER </a:t>
            </a:r>
            <a:endParaRPr lang="en-IN" sz="1200" i="1" dirty="0"/>
          </a:p>
        </p:txBody>
      </p:sp>
      <p:sp>
        <p:nvSpPr>
          <p:cNvPr id="42" name="Flowchart: Terminator 41">
            <a:extLst>
              <a:ext uri="{FF2B5EF4-FFF2-40B4-BE49-F238E27FC236}">
                <a16:creationId xmlns="" xmlns:a16="http://schemas.microsoft.com/office/drawing/2014/main" id="{00C2039C-40E2-4388-82B8-9B4360D55BEE}"/>
              </a:ext>
            </a:extLst>
          </p:cNvPr>
          <p:cNvSpPr/>
          <p:nvPr/>
        </p:nvSpPr>
        <p:spPr>
          <a:xfrm>
            <a:off x="2514600" y="438150"/>
            <a:ext cx="1810661" cy="533400"/>
          </a:xfrm>
          <a:prstGeom prst="flowChartTerminator">
            <a:avLst/>
          </a:prstGeom>
          <a:solidFill>
            <a:schemeClr val="bg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i="1" dirty="0" smtClean="0"/>
              <a:t>CHOOSING THE PROBLEM</a:t>
            </a:r>
            <a:endParaRPr lang="en-IN" sz="1200" i="1" dirty="0"/>
          </a:p>
        </p:txBody>
      </p:sp>
      <p:cxnSp>
        <p:nvCxnSpPr>
          <p:cNvPr id="44" name="Straight Arrow Connector 43"/>
          <p:cNvCxnSpPr>
            <a:endCxn id="39" idx="2"/>
          </p:cNvCxnSpPr>
          <p:nvPr/>
        </p:nvCxnSpPr>
        <p:spPr>
          <a:xfrm flipH="1" flipV="1">
            <a:off x="1040490" y="1733550"/>
            <a:ext cx="390070" cy="6858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0" idx="2"/>
          </p:cNvCxnSpPr>
          <p:nvPr/>
        </p:nvCxnSpPr>
        <p:spPr>
          <a:xfrm flipV="1">
            <a:off x="1613805" y="2343151"/>
            <a:ext cx="676731"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3" idx="0"/>
          </p:cNvCxnSpPr>
          <p:nvPr/>
        </p:nvCxnSpPr>
        <p:spPr>
          <a:xfrm rot="5400000" flipH="1" flipV="1">
            <a:off x="2750638" y="1597658"/>
            <a:ext cx="1295400" cy="43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5" name="Picture 64" descr="user.png"/>
          <p:cNvPicPr>
            <a:picLocks noChangeAspect="1"/>
          </p:cNvPicPr>
          <p:nvPr/>
        </p:nvPicPr>
        <p:blipFill>
          <a:blip r:embed="rId3"/>
          <a:stretch>
            <a:fillRect/>
          </a:stretch>
        </p:blipFill>
        <p:spPr>
          <a:xfrm>
            <a:off x="4800600" y="2266950"/>
            <a:ext cx="1419492" cy="1276350"/>
          </a:xfrm>
          <a:prstGeom prst="rect">
            <a:avLst/>
          </a:prstGeom>
        </p:spPr>
      </p:pic>
      <p:cxnSp>
        <p:nvCxnSpPr>
          <p:cNvPr id="67" name="Straight Arrow Connector 66"/>
          <p:cNvCxnSpPr/>
          <p:nvPr/>
        </p:nvCxnSpPr>
        <p:spPr>
          <a:xfrm>
            <a:off x="3657600" y="295275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Flowchart: Terminator 71">
            <a:extLst>
              <a:ext uri="{FF2B5EF4-FFF2-40B4-BE49-F238E27FC236}">
                <a16:creationId xmlns="" xmlns:a16="http://schemas.microsoft.com/office/drawing/2014/main" id="{00C2039C-40E2-4388-82B8-9B4360D55BEE}"/>
              </a:ext>
            </a:extLst>
          </p:cNvPr>
          <p:cNvSpPr/>
          <p:nvPr/>
        </p:nvSpPr>
        <p:spPr>
          <a:xfrm>
            <a:off x="4648200" y="3790950"/>
            <a:ext cx="1810661" cy="533400"/>
          </a:xfrm>
          <a:prstGeom prst="flowChartTerminator">
            <a:avLst/>
          </a:prstGeom>
          <a:solidFill>
            <a:schemeClr val="bg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i="1" dirty="0" smtClean="0"/>
              <a:t>PROBLEM CHOOSEN  </a:t>
            </a:r>
            <a:endParaRPr lang="en-IN" sz="1200" i="1" dirty="0"/>
          </a:p>
        </p:txBody>
      </p:sp>
      <p:sp>
        <p:nvSpPr>
          <p:cNvPr id="73" name="Flowchart: Terminator 72">
            <a:extLst>
              <a:ext uri="{FF2B5EF4-FFF2-40B4-BE49-F238E27FC236}">
                <a16:creationId xmlns="" xmlns:a16="http://schemas.microsoft.com/office/drawing/2014/main" id="{00C2039C-40E2-4388-82B8-9B4360D55BEE}"/>
              </a:ext>
            </a:extLst>
          </p:cNvPr>
          <p:cNvSpPr/>
          <p:nvPr/>
        </p:nvSpPr>
        <p:spPr>
          <a:xfrm>
            <a:off x="4724400" y="438150"/>
            <a:ext cx="1810661" cy="533400"/>
          </a:xfrm>
          <a:prstGeom prst="flowChartTerminator">
            <a:avLst/>
          </a:prstGeom>
          <a:solidFill>
            <a:schemeClr val="bg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1000" i="1" dirty="0" smtClean="0"/>
              <a:t>GET  SOLUTION FROM  </a:t>
            </a:r>
            <a:r>
              <a:rPr lang="en-IN" sz="1000" i="1" dirty="0" smtClean="0"/>
              <a:t>BEST WEBSITES AND DOCTORS IN NO TIME </a:t>
            </a:r>
            <a:endParaRPr lang="en-IN" sz="1000" i="1" dirty="0"/>
          </a:p>
        </p:txBody>
      </p:sp>
      <p:cxnSp>
        <p:nvCxnSpPr>
          <p:cNvPr id="75" name="Straight Arrow Connector 74"/>
          <p:cNvCxnSpPr>
            <a:stCxn id="65" idx="0"/>
            <a:endCxn id="73" idx="2"/>
          </p:cNvCxnSpPr>
          <p:nvPr/>
        </p:nvCxnSpPr>
        <p:spPr>
          <a:xfrm rot="5400000" flipH="1" flipV="1">
            <a:off x="4922338" y="1559558"/>
            <a:ext cx="1295400" cy="1193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Flowchart: Terminator 20">
            <a:extLst>
              <a:ext uri="{FF2B5EF4-FFF2-40B4-BE49-F238E27FC236}">
                <a16:creationId xmlns="" xmlns:a16="http://schemas.microsoft.com/office/drawing/2014/main" id="{00C2039C-40E2-4388-82B8-9B4360D55BEE}"/>
              </a:ext>
            </a:extLst>
          </p:cNvPr>
          <p:cNvSpPr/>
          <p:nvPr/>
        </p:nvSpPr>
        <p:spPr>
          <a:xfrm>
            <a:off x="6781800" y="3759200"/>
            <a:ext cx="1810661" cy="533400"/>
          </a:xfrm>
          <a:prstGeom prst="flowChartTerminator">
            <a:avLst/>
          </a:prstGeom>
          <a:solidFill>
            <a:schemeClr val="bg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i="1" dirty="0" smtClean="0"/>
              <a:t>HEALTHY USER.</a:t>
            </a:r>
            <a:r>
              <a:rPr lang="en-IN" sz="1200" i="1" dirty="0" smtClean="0"/>
              <a:t> </a:t>
            </a:r>
            <a:endParaRPr lang="en-IN" sz="1200" i="1" dirty="0"/>
          </a:p>
        </p:txBody>
      </p:sp>
      <p:cxnSp>
        <p:nvCxnSpPr>
          <p:cNvPr id="3" name="Straight Arrow Connector 2"/>
          <p:cNvCxnSpPr/>
          <p:nvPr/>
        </p:nvCxnSpPr>
        <p:spPr>
          <a:xfrm flipV="1">
            <a:off x="5791200" y="2886075"/>
            <a:ext cx="1219200"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descr="Incredible, man, person, strength, strong icon - Download on Iconfind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3022" y="2217412"/>
            <a:ext cx="1027978" cy="1325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683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rgbClr val="CFD9E0"/>
        </a:solidFill>
        <a:effectLst/>
      </p:bgPr>
    </p:bg>
    <p:spTree>
      <p:nvGrpSpPr>
        <p:cNvPr id="1" name="Shape 1355"/>
        <p:cNvGrpSpPr/>
        <p:nvPr/>
      </p:nvGrpSpPr>
      <p:grpSpPr>
        <a:xfrm>
          <a:off x="0" y="0"/>
          <a:ext cx="0" cy="0"/>
          <a:chOff x="0" y="0"/>
          <a:chExt cx="0" cy="0"/>
        </a:xfrm>
      </p:grpSpPr>
      <p:sp>
        <p:nvSpPr>
          <p:cNvPr id="113" name="Google Shape;1374;p23"/>
          <p:cNvSpPr/>
          <p:nvPr/>
        </p:nvSpPr>
        <p:spPr>
          <a:xfrm>
            <a:off x="3200400" y="2495550"/>
            <a:ext cx="796700" cy="733017"/>
          </a:xfrm>
          <a:prstGeom prst="ellipse">
            <a:avLst/>
          </a:pr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3"/>
          <p:cNvSpPr txBox="1">
            <a:spLocks noGrp="1"/>
          </p:cNvSpPr>
          <p:nvPr>
            <p:ph type="sldNum" idx="12"/>
          </p:nvPr>
        </p:nvSpPr>
        <p:spPr>
          <a:xfrm>
            <a:off x="8398049" y="4467530"/>
            <a:ext cx="330913" cy="4732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11</a:t>
            </a:fld>
            <a:endParaRPr/>
          </a:p>
        </p:txBody>
      </p:sp>
      <p:grpSp>
        <p:nvGrpSpPr>
          <p:cNvPr id="1360" name="Google Shape;1360;p23"/>
          <p:cNvGrpSpPr/>
          <p:nvPr/>
        </p:nvGrpSpPr>
        <p:grpSpPr>
          <a:xfrm>
            <a:off x="3124199" y="1581150"/>
            <a:ext cx="3191189" cy="3200400"/>
            <a:chOff x="2190215" y="642738"/>
            <a:chExt cx="3428551" cy="2661555"/>
          </a:xfrm>
        </p:grpSpPr>
        <p:grpSp>
          <p:nvGrpSpPr>
            <p:cNvPr id="1361" name="Google Shape;1361;p23"/>
            <p:cNvGrpSpPr/>
            <p:nvPr/>
          </p:nvGrpSpPr>
          <p:grpSpPr>
            <a:xfrm>
              <a:off x="2190215" y="642738"/>
              <a:ext cx="2746375" cy="2661555"/>
              <a:chOff x="2190215" y="642738"/>
              <a:chExt cx="2746375" cy="2661555"/>
            </a:xfrm>
          </p:grpSpPr>
          <p:sp>
            <p:nvSpPr>
              <p:cNvPr id="1364" name="Google Shape;1364;p23"/>
              <p:cNvSpPr/>
              <p:nvPr/>
            </p:nvSpPr>
            <p:spPr>
              <a:xfrm>
                <a:off x="3172629" y="2733960"/>
                <a:ext cx="900546" cy="570333"/>
              </a:xfrm>
              <a:prstGeom prst="ellipse">
                <a:avLst/>
              </a:pr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3"/>
              <p:cNvSpPr/>
              <p:nvPr/>
            </p:nvSpPr>
            <p:spPr>
              <a:xfrm flipH="1">
                <a:off x="2190215" y="642738"/>
                <a:ext cx="941555" cy="533400"/>
              </a:xfrm>
              <a:prstGeom prst="ellipse">
                <a:avLst/>
              </a:pr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3"/>
              <p:cNvSpPr/>
              <p:nvPr/>
            </p:nvSpPr>
            <p:spPr>
              <a:xfrm>
                <a:off x="3909439" y="959590"/>
                <a:ext cx="1027151" cy="609600"/>
              </a:xfrm>
              <a:prstGeom prst="ellipse">
                <a:avLst/>
              </a:pr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6" name="Google Shape;1366;p23"/>
              <p:cNvCxnSpPr>
                <a:stCxn id="90" idx="0"/>
                <a:endCxn id="1365" idx="4"/>
              </p:cNvCxnSpPr>
              <p:nvPr/>
            </p:nvCxnSpPr>
            <p:spPr>
              <a:xfrm rot="5400000" flipH="1" flipV="1">
                <a:off x="4314043" y="1674434"/>
                <a:ext cx="214214" cy="3728"/>
              </a:xfrm>
              <a:prstGeom prst="straightConnector1">
                <a:avLst/>
              </a:prstGeom>
              <a:noFill/>
              <a:ln w="19050" cap="flat" cmpd="sng">
                <a:solidFill>
                  <a:srgbClr val="434343"/>
                </a:solidFill>
                <a:prstDash val="solid"/>
                <a:round/>
                <a:headEnd type="none" w="med" len="med"/>
                <a:tailEnd type="oval" w="med" len="med"/>
              </a:ln>
            </p:spPr>
          </p:cxnSp>
          <p:cxnSp>
            <p:nvCxnSpPr>
              <p:cNvPr id="1367" name="Google Shape;1367;p23"/>
              <p:cNvCxnSpPr>
                <a:stCxn id="1364" idx="7"/>
                <a:endCxn id="90" idx="4"/>
              </p:cNvCxnSpPr>
              <p:nvPr/>
            </p:nvCxnSpPr>
            <p:spPr>
              <a:xfrm rot="5400000" flipH="1" flipV="1">
                <a:off x="3968051" y="2366247"/>
                <a:ext cx="424478" cy="477994"/>
              </a:xfrm>
              <a:prstGeom prst="straightConnector1">
                <a:avLst/>
              </a:prstGeom>
              <a:noFill/>
              <a:ln w="19050" cap="flat" cmpd="sng">
                <a:solidFill>
                  <a:srgbClr val="434343"/>
                </a:solidFill>
                <a:prstDash val="solid"/>
                <a:round/>
                <a:headEnd type="none" w="med" len="med"/>
                <a:tailEnd type="oval" w="med" len="med"/>
              </a:ln>
            </p:spPr>
          </p:cxnSp>
          <p:cxnSp>
            <p:nvCxnSpPr>
              <p:cNvPr id="1368" name="Google Shape;1368;p23"/>
              <p:cNvCxnSpPr>
                <a:stCxn id="113" idx="7"/>
                <a:endCxn id="1365" idx="2"/>
              </p:cNvCxnSpPr>
              <p:nvPr/>
            </p:nvCxnSpPr>
            <p:spPr>
              <a:xfrm rot="5400000" flipH="1" flipV="1">
                <a:off x="3342032" y="925049"/>
                <a:ext cx="228066" cy="906749"/>
              </a:xfrm>
              <a:prstGeom prst="straightConnector1">
                <a:avLst/>
              </a:prstGeom>
              <a:noFill/>
              <a:ln w="19050" cap="flat" cmpd="sng">
                <a:solidFill>
                  <a:srgbClr val="434343"/>
                </a:solidFill>
                <a:prstDash val="solid"/>
                <a:round/>
                <a:headEnd type="none" w="med" len="med"/>
                <a:tailEnd type="oval" w="med" len="med"/>
              </a:ln>
            </p:spPr>
          </p:cxnSp>
        </p:grpSp>
        <p:sp>
          <p:nvSpPr>
            <p:cNvPr id="1372" name="Google Shape;1372;p23"/>
            <p:cNvSpPr/>
            <p:nvPr/>
          </p:nvSpPr>
          <p:spPr>
            <a:xfrm>
              <a:off x="5599146" y="2399617"/>
              <a:ext cx="19620" cy="19619"/>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4" name="Google Shape;1374;p23"/>
          <p:cNvSpPr/>
          <p:nvPr/>
        </p:nvSpPr>
        <p:spPr>
          <a:xfrm>
            <a:off x="3124200" y="514350"/>
            <a:ext cx="796700" cy="733017"/>
          </a:xfrm>
          <a:prstGeom prst="ellipse">
            <a:avLst/>
          </a:pr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5" name="Google Shape;1375;p23"/>
          <p:cNvCxnSpPr/>
          <p:nvPr/>
        </p:nvCxnSpPr>
        <p:spPr>
          <a:xfrm flipH="1" flipV="1">
            <a:off x="3880426" y="1033258"/>
            <a:ext cx="1321995" cy="928893"/>
          </a:xfrm>
          <a:prstGeom prst="straightConnector1">
            <a:avLst/>
          </a:prstGeom>
          <a:noFill/>
          <a:ln w="19050" cap="flat" cmpd="sng">
            <a:solidFill>
              <a:srgbClr val="434343"/>
            </a:solidFill>
            <a:prstDash val="solid"/>
            <a:round/>
            <a:headEnd type="none" w="med" len="med"/>
            <a:tailEnd type="none" w="med" len="med"/>
          </a:ln>
        </p:spPr>
      </p:cxnSp>
      <p:sp>
        <p:nvSpPr>
          <p:cNvPr id="1379" name="Google Shape;1379;p23"/>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FLOW </a:t>
            </a:r>
            <a:br>
              <a:rPr lang="es" dirty="0" smtClean="0"/>
            </a:br>
            <a:r>
              <a:rPr lang="es" dirty="0" smtClean="0"/>
              <a:t>CHART on SOCKET. </a:t>
            </a:r>
            <a:endParaRPr dirty="0"/>
          </a:p>
        </p:txBody>
      </p:sp>
      <p:sp>
        <p:nvSpPr>
          <p:cNvPr id="49" name="Google Shape;1356;p23"/>
          <p:cNvSpPr txBox="1">
            <a:spLocks/>
          </p:cNvSpPr>
          <p:nvPr/>
        </p:nvSpPr>
        <p:spPr>
          <a:xfrm>
            <a:off x="4800600" y="2114550"/>
            <a:ext cx="876370" cy="366508"/>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434343"/>
              </a:buClr>
              <a:buSzPts val="1000"/>
              <a:buFont typeface="Quattrocento"/>
              <a:buNone/>
              <a:tabLst/>
              <a:defRPr/>
            </a:pPr>
            <a:r>
              <a:rPr lang="en-US" sz="1000" b="1" dirty="0" smtClean="0">
                <a:solidFill>
                  <a:srgbClr val="434343"/>
                </a:solidFill>
                <a:latin typeface="Lucida Console" pitchFamily="49" charset="0"/>
                <a:ea typeface="Quattrocento"/>
                <a:cs typeface="Quattrocento"/>
                <a:sym typeface="Quattrocento"/>
              </a:rPr>
              <a:t>connect</a:t>
            </a:r>
            <a:endParaRPr kumimoji="0" lang="en-US" sz="1000" b="1" i="0" u="none" strike="noStrike" kern="0" cap="none" spc="0" normalizeH="0" baseline="0" noProof="0" dirty="0">
              <a:ln>
                <a:noFill/>
              </a:ln>
              <a:solidFill>
                <a:srgbClr val="434343"/>
              </a:solidFill>
              <a:effectLst/>
              <a:uLnTx/>
              <a:uFillTx/>
              <a:latin typeface="Lucida Console" pitchFamily="49" charset="0"/>
              <a:ea typeface="Quattrocento"/>
              <a:cs typeface="Quattrocento"/>
              <a:sym typeface="Quattrocento"/>
            </a:endParaRPr>
          </a:p>
        </p:txBody>
      </p:sp>
      <p:sp>
        <p:nvSpPr>
          <p:cNvPr id="61" name="Google Shape;1356;p23"/>
          <p:cNvSpPr txBox="1">
            <a:spLocks/>
          </p:cNvSpPr>
          <p:nvPr/>
        </p:nvSpPr>
        <p:spPr>
          <a:xfrm>
            <a:off x="3048000" y="1657350"/>
            <a:ext cx="990600" cy="3810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434343"/>
              </a:buClr>
              <a:buSzPts val="1000"/>
              <a:buFont typeface="Quattrocento"/>
              <a:buNone/>
              <a:tabLst/>
              <a:defRPr/>
            </a:pPr>
            <a:r>
              <a:rPr lang="en-US" sz="1000" b="1" dirty="0" err="1" smtClean="0">
                <a:solidFill>
                  <a:srgbClr val="434343"/>
                </a:solidFill>
                <a:latin typeface="Lucida Console" pitchFamily="49" charset="0"/>
                <a:ea typeface="Quattrocento"/>
                <a:cs typeface="Quattrocento"/>
                <a:sym typeface="Quattrocento"/>
              </a:rPr>
              <a:t>setsockopt</a:t>
            </a:r>
            <a:endParaRPr kumimoji="0" lang="en-US" sz="1000" b="1" i="0" u="none" strike="noStrike" kern="0" cap="none" spc="0" normalizeH="0" baseline="0" noProof="0" dirty="0">
              <a:ln>
                <a:noFill/>
              </a:ln>
              <a:solidFill>
                <a:srgbClr val="434343"/>
              </a:solidFill>
              <a:effectLst/>
              <a:uLnTx/>
              <a:uFillTx/>
              <a:latin typeface="Lucida Console" pitchFamily="49" charset="0"/>
              <a:ea typeface="Quattrocento"/>
              <a:cs typeface="Quattrocento"/>
              <a:sym typeface="Quattrocento"/>
            </a:endParaRPr>
          </a:p>
        </p:txBody>
      </p:sp>
      <p:sp>
        <p:nvSpPr>
          <p:cNvPr id="90" name="Google Shape;1374;p23"/>
          <p:cNvSpPr/>
          <p:nvPr/>
        </p:nvSpPr>
        <p:spPr>
          <a:xfrm>
            <a:off x="4800600" y="2952750"/>
            <a:ext cx="796700" cy="733017"/>
          </a:xfrm>
          <a:prstGeom prst="ellipse">
            <a:avLst/>
          </a:pr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356;p23"/>
          <p:cNvSpPr txBox="1">
            <a:spLocks/>
          </p:cNvSpPr>
          <p:nvPr/>
        </p:nvSpPr>
        <p:spPr>
          <a:xfrm>
            <a:off x="4724400" y="3181350"/>
            <a:ext cx="956040" cy="366508"/>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434343"/>
              </a:buClr>
              <a:buSzPts val="1000"/>
              <a:buFont typeface="Quattrocento"/>
              <a:buNone/>
              <a:tabLst/>
              <a:defRPr/>
            </a:pPr>
            <a:r>
              <a:rPr lang="en-US" sz="1000" b="1" dirty="0" smtClean="0">
                <a:solidFill>
                  <a:srgbClr val="434343"/>
                </a:solidFill>
                <a:latin typeface="Lucida Console" pitchFamily="49" charset="0"/>
                <a:ea typeface="Quattrocento"/>
                <a:cs typeface="Quattrocento"/>
                <a:sym typeface="Quattrocento"/>
              </a:rPr>
              <a:t>Send/</a:t>
            </a:r>
            <a:r>
              <a:rPr lang="en-US" sz="1000" b="1" dirty="0" err="1" smtClean="0">
                <a:solidFill>
                  <a:srgbClr val="434343"/>
                </a:solidFill>
                <a:latin typeface="Lucida Console" pitchFamily="49" charset="0"/>
                <a:ea typeface="Quattrocento"/>
                <a:cs typeface="Quattrocento"/>
                <a:sym typeface="Quattrocento"/>
              </a:rPr>
              <a:t>recv</a:t>
            </a:r>
            <a:endParaRPr kumimoji="0" lang="en-US" sz="1000" b="1" i="0" u="none" strike="noStrike" kern="0" cap="none" spc="0" normalizeH="0" baseline="0" noProof="0" dirty="0">
              <a:ln>
                <a:noFill/>
              </a:ln>
              <a:solidFill>
                <a:srgbClr val="434343"/>
              </a:solidFill>
              <a:effectLst/>
              <a:uLnTx/>
              <a:uFillTx/>
              <a:latin typeface="Lucida Console" pitchFamily="49" charset="0"/>
              <a:ea typeface="Quattrocento"/>
              <a:cs typeface="Quattrocento"/>
              <a:sym typeface="Quattrocento"/>
            </a:endParaRPr>
          </a:p>
        </p:txBody>
      </p:sp>
      <p:sp>
        <p:nvSpPr>
          <p:cNvPr id="106" name="Google Shape;1356;p23"/>
          <p:cNvSpPr txBox="1">
            <a:spLocks/>
          </p:cNvSpPr>
          <p:nvPr/>
        </p:nvSpPr>
        <p:spPr>
          <a:xfrm>
            <a:off x="4114800" y="4248150"/>
            <a:ext cx="790845" cy="366508"/>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434343"/>
              </a:buClr>
              <a:buSzPts val="1000"/>
              <a:buFont typeface="Quattrocento"/>
              <a:buNone/>
              <a:tabLst/>
              <a:defRPr/>
            </a:pPr>
            <a:r>
              <a:rPr kumimoji="0" lang="en-US" sz="1000" b="1" i="0" u="none" strike="noStrike" kern="0" cap="none" spc="0" normalizeH="0" baseline="0" noProof="0" dirty="0" smtClean="0">
                <a:ln>
                  <a:noFill/>
                </a:ln>
                <a:solidFill>
                  <a:srgbClr val="434343"/>
                </a:solidFill>
                <a:effectLst/>
                <a:uLnTx/>
                <a:uFillTx/>
                <a:latin typeface="Lucida Console" pitchFamily="49" charset="0"/>
                <a:ea typeface="Quattrocento"/>
                <a:cs typeface="Quattrocento"/>
                <a:sym typeface="Quattrocento"/>
              </a:rPr>
              <a:t>Accept</a:t>
            </a:r>
            <a:endParaRPr kumimoji="0" lang="en-US" sz="1000" b="1" i="0" u="none" strike="noStrike" kern="0" cap="none" spc="0" normalizeH="0" baseline="0" noProof="0" dirty="0">
              <a:ln>
                <a:noFill/>
              </a:ln>
              <a:solidFill>
                <a:srgbClr val="434343"/>
              </a:solidFill>
              <a:effectLst/>
              <a:uLnTx/>
              <a:uFillTx/>
              <a:latin typeface="Lucida Console" pitchFamily="49" charset="0"/>
              <a:ea typeface="Quattrocento"/>
              <a:cs typeface="Quattrocento"/>
              <a:sym typeface="Quattrocento"/>
            </a:endParaRPr>
          </a:p>
        </p:txBody>
      </p:sp>
      <p:sp>
        <p:nvSpPr>
          <p:cNvPr id="112" name="Google Shape;1356;p23"/>
          <p:cNvSpPr txBox="1">
            <a:spLocks noGrp="1"/>
          </p:cNvSpPr>
          <p:nvPr>
            <p:ph type="subTitle" idx="1"/>
          </p:nvPr>
        </p:nvSpPr>
        <p:spPr>
          <a:xfrm>
            <a:off x="3124200" y="2724150"/>
            <a:ext cx="790845" cy="3665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dirty="0" smtClean="0">
                <a:latin typeface="Lucida Console" pitchFamily="49" charset="0"/>
              </a:rPr>
              <a:t>Blind</a:t>
            </a:r>
            <a:endParaRPr b="1">
              <a:latin typeface="Lucida Console" pitchFamily="49" charset="0"/>
            </a:endParaRPr>
          </a:p>
        </p:txBody>
      </p:sp>
      <p:cxnSp>
        <p:nvCxnSpPr>
          <p:cNvPr id="114" name="Google Shape;1368;p23"/>
          <p:cNvCxnSpPr>
            <a:stCxn id="1364" idx="2"/>
            <a:endCxn id="113" idx="4"/>
          </p:cNvCxnSpPr>
          <p:nvPr/>
        </p:nvCxnSpPr>
        <p:spPr>
          <a:xfrm flipH="1" flipV="1">
            <a:off x="3598750" y="3228567"/>
            <a:ext cx="439850" cy="1210083"/>
          </a:xfrm>
          <a:prstGeom prst="straightConnector1">
            <a:avLst/>
          </a:prstGeom>
          <a:noFill/>
          <a:ln w="19050" cap="flat" cmpd="sng">
            <a:solidFill>
              <a:srgbClr val="434343"/>
            </a:solidFill>
            <a:prstDash val="solid"/>
            <a:round/>
            <a:headEnd type="none" w="med" len="med"/>
            <a:tailEnd type="oval" w="med" len="med"/>
          </a:ln>
        </p:spPr>
      </p:cxnSp>
      <p:cxnSp>
        <p:nvCxnSpPr>
          <p:cNvPr id="117" name="Google Shape;1368;p23"/>
          <p:cNvCxnSpPr>
            <a:stCxn id="113" idx="0"/>
          </p:cNvCxnSpPr>
          <p:nvPr/>
        </p:nvCxnSpPr>
        <p:spPr>
          <a:xfrm rot="16200000" flipV="1">
            <a:off x="3420454" y="2317253"/>
            <a:ext cx="320229" cy="36365"/>
          </a:xfrm>
          <a:prstGeom prst="straightConnector1">
            <a:avLst/>
          </a:prstGeom>
          <a:noFill/>
          <a:ln w="19050" cap="flat" cmpd="sng">
            <a:solidFill>
              <a:srgbClr val="434343"/>
            </a:solidFill>
            <a:prstDash val="solid"/>
            <a:round/>
            <a:headEnd type="none" w="med" len="med"/>
            <a:tailEnd type="oval" w="med" len="med"/>
          </a:ln>
        </p:spPr>
      </p:cxnSp>
      <p:cxnSp>
        <p:nvCxnSpPr>
          <p:cNvPr id="122" name="Google Shape;1368;p23"/>
          <p:cNvCxnSpPr>
            <a:stCxn id="1374" idx="4"/>
            <a:endCxn id="1363" idx="0"/>
          </p:cNvCxnSpPr>
          <p:nvPr/>
        </p:nvCxnSpPr>
        <p:spPr>
          <a:xfrm rot="16200000" flipH="1">
            <a:off x="3375576" y="1394340"/>
            <a:ext cx="333783" cy="39835"/>
          </a:xfrm>
          <a:prstGeom prst="straightConnector1">
            <a:avLst/>
          </a:prstGeom>
          <a:noFill/>
          <a:ln w="19050" cap="flat" cmpd="sng">
            <a:solidFill>
              <a:srgbClr val="434343"/>
            </a:solidFill>
            <a:prstDash val="solid"/>
            <a:round/>
            <a:headEnd type="none" w="med" len="med"/>
            <a:tailEnd type="oval" w="med" len="med"/>
          </a:ln>
        </p:spPr>
      </p:cxnSp>
      <p:sp>
        <p:nvSpPr>
          <p:cNvPr id="33" name="Google Shape;1356;p23"/>
          <p:cNvSpPr txBox="1">
            <a:spLocks/>
          </p:cNvSpPr>
          <p:nvPr/>
        </p:nvSpPr>
        <p:spPr>
          <a:xfrm>
            <a:off x="3048000" y="666750"/>
            <a:ext cx="876370" cy="366508"/>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434343"/>
              </a:buClr>
              <a:buSzPts val="1000"/>
              <a:buFont typeface="Quattrocento"/>
              <a:buNone/>
              <a:tabLst/>
              <a:defRPr/>
            </a:pPr>
            <a:r>
              <a:rPr lang="en-US" sz="1000" b="1" dirty="0" smtClean="0">
                <a:solidFill>
                  <a:srgbClr val="434343"/>
                </a:solidFill>
                <a:latin typeface="Lucida Console" pitchFamily="49" charset="0"/>
                <a:ea typeface="Quattrocento"/>
                <a:cs typeface="Quattrocento"/>
                <a:sym typeface="Quattrocento"/>
              </a:rPr>
              <a:t>socket</a:t>
            </a:r>
            <a:endParaRPr kumimoji="0" lang="en-US" sz="1000" b="1" i="0" u="none" strike="noStrike" kern="0" cap="none" spc="0" normalizeH="0" baseline="0" noProof="0" dirty="0">
              <a:ln>
                <a:noFill/>
              </a:ln>
              <a:solidFill>
                <a:srgbClr val="434343"/>
              </a:solidFill>
              <a:effectLst/>
              <a:uLnTx/>
              <a:uFillTx/>
              <a:latin typeface="Lucida Console" pitchFamily="49" charset="0"/>
              <a:ea typeface="Quattrocento"/>
              <a:cs typeface="Quattrocento"/>
              <a:sym typeface="Quattrocento"/>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sp>
        <p:nvSpPr>
          <p:cNvPr id="1359" name="Google Shape;1359;p23"/>
          <p:cNvSpPr txBox="1">
            <a:spLocks noGrp="1"/>
          </p:cNvSpPr>
          <p:nvPr>
            <p:ph type="sldNum" idx="12"/>
          </p:nvPr>
        </p:nvSpPr>
        <p:spPr>
          <a:xfrm>
            <a:off x="8398049" y="4467530"/>
            <a:ext cx="330913" cy="4732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12</a:t>
            </a:fld>
            <a:endParaRPr/>
          </a:p>
        </p:txBody>
      </p:sp>
      <p:grpSp>
        <p:nvGrpSpPr>
          <p:cNvPr id="2" name="Google Shape;1360;p23"/>
          <p:cNvGrpSpPr/>
          <p:nvPr/>
        </p:nvGrpSpPr>
        <p:grpSpPr>
          <a:xfrm>
            <a:off x="1066800" y="1428750"/>
            <a:ext cx="5248589" cy="2262900"/>
            <a:chOff x="-20215" y="540100"/>
            <a:chExt cx="5638981" cy="1881900"/>
          </a:xfrm>
        </p:grpSpPr>
        <p:grpSp>
          <p:nvGrpSpPr>
            <p:cNvPr id="3" name="Google Shape;1361;p23"/>
            <p:cNvGrpSpPr/>
            <p:nvPr/>
          </p:nvGrpSpPr>
          <p:grpSpPr>
            <a:xfrm>
              <a:off x="672008" y="540100"/>
              <a:ext cx="4529126" cy="1881900"/>
              <a:chOff x="672008" y="540100"/>
              <a:chExt cx="4529126" cy="1881900"/>
            </a:xfrm>
          </p:grpSpPr>
          <p:cxnSp>
            <p:nvCxnSpPr>
              <p:cNvPr id="1362" name="Google Shape;1362;p23"/>
              <p:cNvCxnSpPr>
                <a:stCxn id="1363" idx="2"/>
                <a:endCxn id="1364" idx="2"/>
              </p:cNvCxnSpPr>
              <p:nvPr/>
            </p:nvCxnSpPr>
            <p:spPr>
              <a:xfrm flipV="1">
                <a:off x="2633257" y="2014450"/>
                <a:ext cx="1540726" cy="11550"/>
              </a:xfrm>
              <a:prstGeom prst="straightConnector1">
                <a:avLst/>
              </a:prstGeom>
              <a:noFill/>
              <a:ln w="19050" cap="flat" cmpd="sng">
                <a:solidFill>
                  <a:schemeClr val="dk2"/>
                </a:solidFill>
                <a:prstDash val="solid"/>
                <a:round/>
                <a:headEnd type="none" w="med" len="med"/>
                <a:tailEnd type="none" w="med" len="med"/>
              </a:ln>
            </p:spPr>
          </p:cxnSp>
          <p:sp>
            <p:nvSpPr>
              <p:cNvPr id="1364" name="Google Shape;1364;p23"/>
              <p:cNvSpPr/>
              <p:nvPr/>
            </p:nvSpPr>
            <p:spPr>
              <a:xfrm>
                <a:off x="4173983" y="1606900"/>
                <a:ext cx="1027151" cy="815100"/>
              </a:xfrm>
              <a:prstGeom prst="ellipse">
                <a:avLst/>
              </a:pr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3"/>
              <p:cNvSpPr/>
              <p:nvPr/>
            </p:nvSpPr>
            <p:spPr>
              <a:xfrm flipH="1">
                <a:off x="1691703" y="1759300"/>
                <a:ext cx="941555" cy="533400"/>
              </a:xfrm>
              <a:prstGeom prst="ellipse">
                <a:avLst/>
              </a:pr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3"/>
              <p:cNvSpPr/>
              <p:nvPr/>
            </p:nvSpPr>
            <p:spPr>
              <a:xfrm>
                <a:off x="1520511" y="540100"/>
                <a:ext cx="1027151" cy="609600"/>
              </a:xfrm>
              <a:prstGeom prst="ellipse">
                <a:avLst/>
              </a:prstGeom>
              <a:solidFill>
                <a:srgbClr val="E54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6" name="Google Shape;1366;p23"/>
              <p:cNvCxnSpPr>
                <a:stCxn id="90" idx="2"/>
                <a:endCxn id="1365" idx="6"/>
              </p:cNvCxnSpPr>
              <p:nvPr/>
            </p:nvCxnSpPr>
            <p:spPr>
              <a:xfrm rot="10800000">
                <a:off x="2547661" y="844901"/>
                <a:ext cx="1733835" cy="214214"/>
              </a:xfrm>
              <a:prstGeom prst="straightConnector1">
                <a:avLst/>
              </a:prstGeom>
              <a:noFill/>
              <a:ln w="19050" cap="flat" cmpd="sng">
                <a:solidFill>
                  <a:srgbClr val="434343"/>
                </a:solidFill>
                <a:prstDash val="solid"/>
                <a:round/>
                <a:headEnd type="none" w="med" len="med"/>
                <a:tailEnd type="oval" w="med" len="med"/>
              </a:ln>
            </p:spPr>
          </p:cxnSp>
          <p:cxnSp>
            <p:nvCxnSpPr>
              <p:cNvPr id="1367" name="Google Shape;1367;p23"/>
              <p:cNvCxnSpPr>
                <a:stCxn id="1364" idx="0"/>
                <a:endCxn id="90" idx="4"/>
              </p:cNvCxnSpPr>
              <p:nvPr/>
            </p:nvCxnSpPr>
            <p:spPr>
              <a:xfrm rot="5400000" flipH="1" flipV="1">
                <a:off x="4577025" y="1474449"/>
                <a:ext cx="242985" cy="21917"/>
              </a:xfrm>
              <a:prstGeom prst="straightConnector1">
                <a:avLst/>
              </a:prstGeom>
              <a:noFill/>
              <a:ln w="19050" cap="flat" cmpd="sng">
                <a:solidFill>
                  <a:srgbClr val="434343"/>
                </a:solidFill>
                <a:prstDash val="solid"/>
                <a:round/>
                <a:headEnd type="none" w="med" len="med"/>
                <a:tailEnd type="oval" w="med" len="med"/>
              </a:ln>
            </p:spPr>
          </p:cxnSp>
          <p:cxnSp>
            <p:nvCxnSpPr>
              <p:cNvPr id="1368" name="Google Shape;1368;p23"/>
              <p:cNvCxnSpPr>
                <a:stCxn id="1374" idx="6"/>
                <a:endCxn id="1363" idx="6"/>
              </p:cNvCxnSpPr>
              <p:nvPr/>
            </p:nvCxnSpPr>
            <p:spPr>
              <a:xfrm>
                <a:off x="672008" y="1415234"/>
                <a:ext cx="1019694" cy="610766"/>
              </a:xfrm>
              <a:prstGeom prst="straightConnector1">
                <a:avLst/>
              </a:prstGeom>
              <a:noFill/>
              <a:ln w="19050" cap="flat" cmpd="sng">
                <a:solidFill>
                  <a:srgbClr val="434343"/>
                </a:solidFill>
                <a:prstDash val="solid"/>
                <a:round/>
                <a:headEnd type="none" w="med" len="med"/>
                <a:tailEnd type="oval" w="med" len="med"/>
              </a:ln>
            </p:spPr>
          </p:cxnSp>
        </p:grpSp>
        <p:sp>
          <p:nvSpPr>
            <p:cNvPr id="1369" name="Google Shape;1369;p23"/>
            <p:cNvSpPr/>
            <p:nvPr/>
          </p:nvSpPr>
          <p:spPr>
            <a:xfrm>
              <a:off x="-20215" y="1302100"/>
              <a:ext cx="334010" cy="297513"/>
            </a:xfrm>
            <a:custGeom>
              <a:avLst/>
              <a:gdLst/>
              <a:ahLst/>
              <a:cxnLst/>
              <a:rect l="l" t="t" r="r" b="b"/>
              <a:pathLst>
                <a:path w="11815" h="10524" extrusionOk="0">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3"/>
            <p:cNvSpPr/>
            <p:nvPr/>
          </p:nvSpPr>
          <p:spPr>
            <a:xfrm>
              <a:off x="5599146" y="2399617"/>
              <a:ext cx="19620" cy="19619"/>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4" name="Google Shape;1374;p23"/>
          <p:cNvSpPr/>
          <p:nvPr/>
        </p:nvSpPr>
        <p:spPr>
          <a:xfrm>
            <a:off x="914400" y="2114550"/>
            <a:ext cx="796700" cy="733017"/>
          </a:xfrm>
          <a:prstGeom prst="ellipse">
            <a:avLst/>
          </a:pr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5" name="Google Shape;1375;p23"/>
          <p:cNvCxnSpPr>
            <a:stCxn id="1374" idx="6"/>
          </p:cNvCxnSpPr>
          <p:nvPr/>
        </p:nvCxnSpPr>
        <p:spPr>
          <a:xfrm flipV="1">
            <a:off x="1711100" y="1933167"/>
            <a:ext cx="838200" cy="547892"/>
          </a:xfrm>
          <a:prstGeom prst="straightConnector1">
            <a:avLst/>
          </a:prstGeom>
          <a:noFill/>
          <a:ln w="19050" cap="flat" cmpd="sng">
            <a:solidFill>
              <a:srgbClr val="434343"/>
            </a:solidFill>
            <a:prstDash val="solid"/>
            <a:round/>
            <a:headEnd type="none" w="med" len="med"/>
            <a:tailEnd type="none" w="med" len="med"/>
          </a:ln>
        </p:spPr>
      </p:cxnSp>
      <p:sp>
        <p:nvSpPr>
          <p:cNvPr id="1379" name="Google Shape;1379;p23"/>
          <p:cNvSpPr txBox="1">
            <a:spLocks noGrp="1"/>
          </p:cNvSpPr>
          <p:nvPr>
            <p:ph type="title"/>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FLOW </a:t>
            </a:r>
            <a:br>
              <a:rPr lang="es" dirty="0" smtClean="0"/>
            </a:br>
            <a:r>
              <a:rPr lang="es" dirty="0" smtClean="0"/>
              <a:t>CHART</a:t>
            </a:r>
            <a:endParaRPr dirty="0"/>
          </a:p>
        </p:txBody>
      </p:sp>
      <p:sp>
        <p:nvSpPr>
          <p:cNvPr id="1356" name="Google Shape;1356;p23"/>
          <p:cNvSpPr txBox="1">
            <a:spLocks noGrp="1"/>
          </p:cNvSpPr>
          <p:nvPr>
            <p:ph type="subTitle" idx="1"/>
          </p:nvPr>
        </p:nvSpPr>
        <p:spPr>
          <a:xfrm>
            <a:off x="914400" y="2343150"/>
            <a:ext cx="790845" cy="3665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i="1" dirty="0" smtClean="0">
                <a:latin typeface="Lucida Console" pitchFamily="49" charset="0"/>
              </a:rPr>
              <a:t>User</a:t>
            </a:r>
            <a:endParaRPr b="1" i="1" dirty="0">
              <a:latin typeface="Lucida Console" pitchFamily="49" charset="0"/>
            </a:endParaRPr>
          </a:p>
        </p:txBody>
      </p:sp>
      <p:sp>
        <p:nvSpPr>
          <p:cNvPr id="49" name="Google Shape;1356;p23"/>
          <p:cNvSpPr txBox="1">
            <a:spLocks/>
          </p:cNvSpPr>
          <p:nvPr/>
        </p:nvSpPr>
        <p:spPr>
          <a:xfrm>
            <a:off x="2514600" y="1657350"/>
            <a:ext cx="876370" cy="366508"/>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434343"/>
              </a:buClr>
              <a:buSzPts val="1000"/>
              <a:buFont typeface="Quattrocento"/>
              <a:buNone/>
              <a:tabLst/>
              <a:defRPr/>
            </a:pPr>
            <a:r>
              <a:rPr lang="en-US" sz="1000" b="1" i="1" dirty="0" smtClean="0">
                <a:solidFill>
                  <a:srgbClr val="434343"/>
                </a:solidFill>
                <a:latin typeface="Lucida Console" pitchFamily="49" charset="0"/>
                <a:ea typeface="Quattrocento"/>
                <a:cs typeface="Quattrocento"/>
                <a:sym typeface="Quattrocento"/>
              </a:rPr>
              <a:t>Register</a:t>
            </a:r>
            <a:endParaRPr kumimoji="0" lang="en-US" sz="1000" b="1" i="1" u="none" strike="noStrike" kern="0" cap="none" spc="0" normalizeH="0" baseline="0" noProof="0" dirty="0">
              <a:ln>
                <a:noFill/>
              </a:ln>
              <a:solidFill>
                <a:srgbClr val="434343"/>
              </a:solidFill>
              <a:effectLst/>
              <a:uLnTx/>
              <a:uFillTx/>
              <a:latin typeface="Lucida Console" pitchFamily="49" charset="0"/>
              <a:ea typeface="Quattrocento"/>
              <a:cs typeface="Quattrocento"/>
              <a:sym typeface="Quattrocento"/>
            </a:endParaRPr>
          </a:p>
        </p:txBody>
      </p:sp>
      <p:sp>
        <p:nvSpPr>
          <p:cNvPr id="61" name="Google Shape;1356;p23"/>
          <p:cNvSpPr txBox="1">
            <a:spLocks/>
          </p:cNvSpPr>
          <p:nvPr/>
        </p:nvSpPr>
        <p:spPr>
          <a:xfrm>
            <a:off x="2784955" y="3043442"/>
            <a:ext cx="790845" cy="366508"/>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434343"/>
              </a:buClr>
              <a:buSzPts val="1000"/>
              <a:buFont typeface="Quattrocento"/>
              <a:buNone/>
              <a:tabLst/>
              <a:defRPr/>
            </a:pPr>
            <a:r>
              <a:rPr lang="en-US" sz="1000" b="1" i="1" dirty="0" smtClean="0">
                <a:solidFill>
                  <a:srgbClr val="434343"/>
                </a:solidFill>
                <a:latin typeface="Lucida Console" pitchFamily="49" charset="0"/>
                <a:ea typeface="Quattrocento"/>
                <a:cs typeface="Quattrocento"/>
                <a:sym typeface="Quattrocento"/>
              </a:rPr>
              <a:t>Login</a:t>
            </a:r>
            <a:endParaRPr kumimoji="0" lang="en-US" sz="1000" b="1" i="1" u="none" strike="noStrike" kern="0" cap="none" spc="0" normalizeH="0" baseline="0" noProof="0" dirty="0">
              <a:ln>
                <a:noFill/>
              </a:ln>
              <a:solidFill>
                <a:srgbClr val="434343"/>
              </a:solidFill>
              <a:effectLst/>
              <a:uLnTx/>
              <a:uFillTx/>
              <a:latin typeface="Lucida Console" pitchFamily="49" charset="0"/>
              <a:ea typeface="Quattrocento"/>
              <a:cs typeface="Quattrocento"/>
              <a:sym typeface="Quattrocento"/>
            </a:endParaRPr>
          </a:p>
        </p:txBody>
      </p:sp>
      <p:sp>
        <p:nvSpPr>
          <p:cNvPr id="90" name="Google Shape;1374;p23"/>
          <p:cNvSpPr/>
          <p:nvPr/>
        </p:nvSpPr>
        <p:spPr>
          <a:xfrm>
            <a:off x="5070700" y="1686333"/>
            <a:ext cx="796700" cy="733017"/>
          </a:xfrm>
          <a:prstGeom prst="ellipse">
            <a:avLst/>
          </a:pr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356;p23"/>
          <p:cNvSpPr txBox="1">
            <a:spLocks/>
          </p:cNvSpPr>
          <p:nvPr/>
        </p:nvSpPr>
        <p:spPr>
          <a:xfrm>
            <a:off x="4987560" y="1900442"/>
            <a:ext cx="956040" cy="366508"/>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434343"/>
              </a:buClr>
              <a:buSzPts val="1000"/>
              <a:buFont typeface="Quattrocento"/>
              <a:buNone/>
              <a:tabLst/>
              <a:defRPr/>
            </a:pPr>
            <a:r>
              <a:rPr lang="en-US" sz="1000" b="1" i="1" dirty="0" smtClean="0">
                <a:solidFill>
                  <a:srgbClr val="434343"/>
                </a:solidFill>
                <a:latin typeface="Lucida Console" pitchFamily="49" charset="0"/>
                <a:ea typeface="Quattrocento"/>
                <a:cs typeface="Quattrocento"/>
                <a:sym typeface="Quattrocento"/>
              </a:rPr>
              <a:t>Problem</a:t>
            </a:r>
            <a:endParaRPr kumimoji="0" lang="en-US" sz="1000" b="1" i="1" u="none" strike="noStrike" kern="0" cap="none" spc="0" normalizeH="0" baseline="0" noProof="0" dirty="0">
              <a:ln>
                <a:noFill/>
              </a:ln>
              <a:solidFill>
                <a:srgbClr val="434343"/>
              </a:solidFill>
              <a:effectLst/>
              <a:uLnTx/>
              <a:uFillTx/>
              <a:latin typeface="Lucida Console" pitchFamily="49" charset="0"/>
              <a:ea typeface="Quattrocento"/>
              <a:cs typeface="Quattrocento"/>
              <a:sym typeface="Quattrocento"/>
            </a:endParaRPr>
          </a:p>
        </p:txBody>
      </p:sp>
      <p:sp>
        <p:nvSpPr>
          <p:cNvPr id="106" name="Google Shape;1356;p23"/>
          <p:cNvSpPr txBox="1">
            <a:spLocks/>
          </p:cNvSpPr>
          <p:nvPr/>
        </p:nvSpPr>
        <p:spPr>
          <a:xfrm>
            <a:off x="5070955" y="2967242"/>
            <a:ext cx="790845" cy="366508"/>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434343"/>
              </a:buClr>
              <a:buSzPts val="1000"/>
              <a:buFont typeface="Quattrocento"/>
              <a:buNone/>
              <a:tabLst/>
              <a:defRPr/>
            </a:pPr>
            <a:r>
              <a:rPr kumimoji="0" lang="en-US" sz="1000" b="1" i="1" u="none" strike="noStrike" kern="0" cap="none" spc="0" normalizeH="0" baseline="0" noProof="0" dirty="0" smtClean="0">
                <a:ln>
                  <a:noFill/>
                </a:ln>
                <a:solidFill>
                  <a:srgbClr val="434343"/>
                </a:solidFill>
                <a:effectLst/>
                <a:uLnTx/>
                <a:uFillTx/>
                <a:latin typeface="Lucida Console" pitchFamily="49" charset="0"/>
                <a:ea typeface="Quattrocento"/>
                <a:cs typeface="Quattrocento"/>
                <a:sym typeface="Quattrocento"/>
              </a:rPr>
              <a:t>PLAN</a:t>
            </a:r>
            <a:r>
              <a:rPr kumimoji="0" lang="en-US" sz="1000" b="1" i="1" u="none" strike="noStrike" kern="0" cap="none" spc="0" normalizeH="0" noProof="0" dirty="0" smtClean="0">
                <a:ln>
                  <a:noFill/>
                </a:ln>
                <a:solidFill>
                  <a:srgbClr val="434343"/>
                </a:solidFill>
                <a:effectLst/>
                <a:uLnTx/>
                <a:uFillTx/>
                <a:latin typeface="Lucida Console" pitchFamily="49" charset="0"/>
                <a:ea typeface="Quattrocento"/>
                <a:cs typeface="Quattrocento"/>
                <a:sym typeface="Quattrocento"/>
              </a:rPr>
              <a:t> AND INFO</a:t>
            </a:r>
            <a:endParaRPr kumimoji="0" lang="en-US" sz="1000" b="1" i="1" u="none" strike="noStrike" kern="0" cap="none" spc="0" normalizeH="0" baseline="0" noProof="0" dirty="0">
              <a:ln>
                <a:noFill/>
              </a:ln>
              <a:solidFill>
                <a:srgbClr val="434343"/>
              </a:solidFill>
              <a:effectLst/>
              <a:uLnTx/>
              <a:uFillTx/>
              <a:latin typeface="Lucida Console" pitchFamily="49" charset="0"/>
              <a:ea typeface="Quattrocento"/>
              <a:cs typeface="Quattrocento"/>
              <a:sym typeface="Quattrocento"/>
            </a:endParaRPr>
          </a:p>
        </p:txBody>
      </p:sp>
      <p:sp>
        <p:nvSpPr>
          <p:cNvPr id="110" name="Google Shape;1374;p23"/>
          <p:cNvSpPr/>
          <p:nvPr/>
        </p:nvSpPr>
        <p:spPr>
          <a:xfrm>
            <a:off x="4384900" y="3896133"/>
            <a:ext cx="796700" cy="733017"/>
          </a:xfrm>
          <a:prstGeom prst="ellipse">
            <a:avLst/>
          </a:prstGeom>
          <a:solidFill>
            <a:srgbClr val="FF7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56;p23"/>
          <p:cNvSpPr txBox="1">
            <a:spLocks noGrp="1"/>
          </p:cNvSpPr>
          <p:nvPr>
            <p:ph type="subTitle" idx="1"/>
          </p:nvPr>
        </p:nvSpPr>
        <p:spPr>
          <a:xfrm>
            <a:off x="4385155" y="4110242"/>
            <a:ext cx="790845" cy="3665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i="1" dirty="0" smtClean="0">
                <a:latin typeface="Lucida Console" pitchFamily="49" charset="0"/>
              </a:rPr>
              <a:t>Save</a:t>
            </a:r>
            <a:endParaRPr b="1" i="1" dirty="0">
              <a:latin typeface="Lucida Console" pitchFamily="49" charset="0"/>
            </a:endParaRPr>
          </a:p>
        </p:txBody>
      </p:sp>
      <p:cxnSp>
        <p:nvCxnSpPr>
          <p:cNvPr id="114" name="Google Shape;1368;p23"/>
          <p:cNvCxnSpPr>
            <a:stCxn id="110" idx="7"/>
          </p:cNvCxnSpPr>
          <p:nvPr/>
        </p:nvCxnSpPr>
        <p:spPr>
          <a:xfrm rot="5400000" flipH="1" flipV="1">
            <a:off x="5119748" y="3636829"/>
            <a:ext cx="311831" cy="421474"/>
          </a:xfrm>
          <a:prstGeom prst="straightConnector1">
            <a:avLst/>
          </a:prstGeom>
          <a:noFill/>
          <a:ln w="19050" cap="flat" cmpd="sng">
            <a:solidFill>
              <a:srgbClr val="434343"/>
            </a:solidFill>
            <a:prstDash val="solid"/>
            <a:round/>
            <a:headEnd type="none" w="med" len="med"/>
            <a:tailEnd type="oval" w="med" len="med"/>
          </a:ln>
        </p:spPr>
      </p:cxnSp>
      <p:cxnSp>
        <p:nvCxnSpPr>
          <p:cNvPr id="117" name="Google Shape;1368;p23"/>
          <p:cNvCxnSpPr>
            <a:endCxn id="110" idx="2"/>
          </p:cNvCxnSpPr>
          <p:nvPr/>
        </p:nvCxnSpPr>
        <p:spPr>
          <a:xfrm flipV="1">
            <a:off x="2942492" y="4262642"/>
            <a:ext cx="1442408" cy="34030"/>
          </a:xfrm>
          <a:prstGeom prst="straightConnector1">
            <a:avLst/>
          </a:prstGeom>
          <a:noFill/>
          <a:ln w="19050" cap="flat" cmpd="sng">
            <a:solidFill>
              <a:srgbClr val="434343"/>
            </a:solidFill>
            <a:prstDash val="solid"/>
            <a:round/>
            <a:headEnd type="none" w="med" len="med"/>
            <a:tailEnd type="oval" w="med" len="med"/>
          </a:ln>
        </p:spPr>
      </p:cxnSp>
      <p:cxnSp>
        <p:nvCxnSpPr>
          <p:cNvPr id="122" name="Google Shape;1368;p23"/>
          <p:cNvCxnSpPr/>
          <p:nvPr/>
        </p:nvCxnSpPr>
        <p:spPr>
          <a:xfrm rot="16200000" flipH="1">
            <a:off x="1395773" y="2758228"/>
            <a:ext cx="1445929" cy="1624605"/>
          </a:xfrm>
          <a:prstGeom prst="straightConnector1">
            <a:avLst/>
          </a:prstGeom>
          <a:noFill/>
          <a:ln w="19050" cap="flat" cmpd="sng">
            <a:solidFill>
              <a:srgbClr val="434343"/>
            </a:solidFill>
            <a:prstDash val="solid"/>
            <a:round/>
            <a:headEnd type="none" w="med" len="med"/>
            <a:tailEnd type="oval" w="med" len="med"/>
          </a:ln>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990"/>
        <p:cNvGrpSpPr/>
        <p:nvPr/>
      </p:nvGrpSpPr>
      <p:grpSpPr>
        <a:xfrm>
          <a:off x="0" y="0"/>
          <a:ext cx="0" cy="0"/>
          <a:chOff x="0" y="0"/>
          <a:chExt cx="0" cy="0"/>
        </a:xfrm>
      </p:grpSpPr>
      <p:sp>
        <p:nvSpPr>
          <p:cNvPr id="1991" name="Google Shape;1991;p41"/>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13</a:t>
            </a:fld>
            <a:endParaRPr/>
          </a:p>
        </p:txBody>
      </p:sp>
      <p:sp>
        <p:nvSpPr>
          <p:cNvPr id="1992" name="Google Shape;1992;p41"/>
          <p:cNvSpPr txBox="1">
            <a:spLocks noGrp="1"/>
          </p:cNvSpPr>
          <p:nvPr>
            <p:ph type="ctrTitle"/>
          </p:nvPr>
        </p:nvSpPr>
        <p:spPr>
          <a:xfrm>
            <a:off x="2438400" y="2038350"/>
            <a:ext cx="4114800" cy="129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THANKS</a:t>
            </a:r>
            <a:br>
              <a:rPr lang="es" dirty="0" smtClean="0"/>
            </a:br>
            <a:r>
              <a:rPr lang="es" dirty="0" smtClean="0"/>
              <a:t>STAY HEALTHY!</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26"/>
        <p:cNvGrpSpPr/>
        <p:nvPr/>
      </p:nvGrpSpPr>
      <p:grpSpPr>
        <a:xfrm>
          <a:off x="0" y="0"/>
          <a:ext cx="0" cy="0"/>
          <a:chOff x="0" y="0"/>
          <a:chExt cx="0" cy="0"/>
        </a:xfrm>
      </p:grpSpPr>
      <p:sp>
        <p:nvSpPr>
          <p:cNvPr id="1327" name="Google Shape;1327;p21"/>
          <p:cNvSpPr txBox="1">
            <a:spLocks noGrp="1"/>
          </p:cNvSpPr>
          <p:nvPr>
            <p:ph type="title" idx="18"/>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TABLE OF CONTENTS</a:t>
            </a:r>
            <a:endParaRPr/>
          </a:p>
        </p:txBody>
      </p:sp>
      <p:sp>
        <p:nvSpPr>
          <p:cNvPr id="1328" name="Google Shape;1328;p21"/>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2</a:t>
            </a:fld>
            <a:endParaRPr/>
          </a:p>
        </p:txBody>
      </p:sp>
      <p:sp>
        <p:nvSpPr>
          <p:cNvPr id="1329" name="Google Shape;1329;p21"/>
          <p:cNvSpPr txBox="1">
            <a:spLocks noGrp="1"/>
          </p:cNvSpPr>
          <p:nvPr>
            <p:ph type="title"/>
          </p:nvPr>
        </p:nvSpPr>
        <p:spPr>
          <a:xfrm flipH="1">
            <a:off x="3949748" y="690745"/>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01</a:t>
            </a:r>
            <a:endParaRPr/>
          </a:p>
        </p:txBody>
      </p:sp>
      <p:sp>
        <p:nvSpPr>
          <p:cNvPr id="1332" name="Google Shape;1332;p21"/>
          <p:cNvSpPr txBox="1">
            <a:spLocks noGrp="1"/>
          </p:cNvSpPr>
          <p:nvPr>
            <p:ph type="title" idx="4"/>
          </p:nvPr>
        </p:nvSpPr>
        <p:spPr>
          <a:xfrm flipH="1">
            <a:off x="3945732" y="1988795"/>
            <a:ext cx="1535700" cy="5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02</a:t>
            </a:r>
            <a:endParaRPr/>
          </a:p>
        </p:txBody>
      </p:sp>
      <p:sp>
        <p:nvSpPr>
          <p:cNvPr id="1334" name="Google Shape;1334;p21"/>
          <p:cNvSpPr txBox="1">
            <a:spLocks noGrp="1"/>
          </p:cNvSpPr>
          <p:nvPr>
            <p:ph type="subTitle" idx="1"/>
          </p:nvPr>
        </p:nvSpPr>
        <p:spPr>
          <a:xfrm>
            <a:off x="4001850" y="1230300"/>
            <a:ext cx="2748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smtClean="0"/>
              <a:t>INTRODUCTION</a:t>
            </a:r>
            <a:endParaRPr/>
          </a:p>
        </p:txBody>
      </p:sp>
      <p:sp>
        <p:nvSpPr>
          <p:cNvPr id="1337" name="Google Shape;1337;p21"/>
          <p:cNvSpPr txBox="1">
            <a:spLocks noGrp="1"/>
          </p:cNvSpPr>
          <p:nvPr>
            <p:ph type="subTitle" idx="9"/>
          </p:nvPr>
        </p:nvSpPr>
        <p:spPr>
          <a:xfrm>
            <a:off x="3997225" y="2541800"/>
            <a:ext cx="2748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smtClean="0"/>
              <a:t>FLOW CHARTS AND USERCASE DIAGARAMS</a:t>
            </a:r>
            <a:endParaRPr dirty="0"/>
          </a:p>
        </p:txBody>
      </p:sp>
      <p:sp>
        <p:nvSpPr>
          <p:cNvPr id="1342" name="Google Shape;1342;p21"/>
          <p:cNvSpPr txBox="1">
            <a:spLocks noGrp="1"/>
          </p:cNvSpPr>
          <p:nvPr>
            <p:ph type="subTitle" idx="16"/>
          </p:nvPr>
        </p:nvSpPr>
        <p:spPr>
          <a:xfrm>
            <a:off x="3997387" y="3894977"/>
            <a:ext cx="2748300" cy="345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dirty="0" smtClean="0"/>
              <a:t>THANK YOU</a:t>
            </a:r>
          </a:p>
          <a:p>
            <a:pPr marL="0" lvl="0" indent="0" algn="l" rtl="0">
              <a:spcBef>
                <a:spcPts val="0"/>
              </a:spcBef>
              <a:spcAft>
                <a:spcPts val="1600"/>
              </a:spcAft>
              <a:buNone/>
            </a:pPr>
            <a:endParaRPr dirty="0"/>
          </a:p>
        </p:txBody>
      </p:sp>
      <p:sp>
        <p:nvSpPr>
          <p:cNvPr id="24" name="Title 23"/>
          <p:cNvSpPr>
            <a:spLocks noGrp="1"/>
          </p:cNvSpPr>
          <p:nvPr>
            <p:ph type="title" idx="5"/>
          </p:nvPr>
        </p:nvSpPr>
        <p:spPr/>
        <p:txBody>
          <a:bodyPr/>
          <a:lstStyle/>
          <a:p>
            <a:r>
              <a:rPr lang="en-US" dirty="0" smtClean="0"/>
              <a:t>03</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D9E0"/>
        </a:solidFill>
        <a:effectLst/>
      </p:bgPr>
    </p:bg>
    <p:spTree>
      <p:nvGrpSpPr>
        <p:cNvPr id="1" name="Shape 1347"/>
        <p:cNvGrpSpPr/>
        <p:nvPr/>
      </p:nvGrpSpPr>
      <p:grpSpPr>
        <a:xfrm>
          <a:off x="0" y="0"/>
          <a:ext cx="0" cy="0"/>
          <a:chOff x="0" y="0"/>
          <a:chExt cx="0" cy="0"/>
        </a:xfrm>
      </p:grpSpPr>
      <p:sp>
        <p:nvSpPr>
          <p:cNvPr id="1348" name="Google Shape;1348;p22"/>
          <p:cNvSpPr txBox="1">
            <a:spLocks noGrp="1"/>
          </p:cNvSpPr>
          <p:nvPr>
            <p:ph type="ctrTitle"/>
          </p:nvPr>
        </p:nvSpPr>
        <p:spPr>
          <a:xfrm>
            <a:off x="1049025" y="376498"/>
            <a:ext cx="3867300" cy="20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INTRODUCTION</a:t>
            </a:r>
            <a:endParaRPr sz="2800"/>
          </a:p>
        </p:txBody>
      </p:sp>
      <p:sp>
        <p:nvSpPr>
          <p:cNvPr id="1349" name="Google Shape;1349;p22"/>
          <p:cNvSpPr txBox="1">
            <a:spLocks noGrp="1"/>
          </p:cNvSpPr>
          <p:nvPr>
            <p:ph type="subTitle" idx="1"/>
          </p:nvPr>
        </p:nvSpPr>
        <p:spPr>
          <a:xfrm>
            <a:off x="1049025" y="2314225"/>
            <a:ext cx="3522975" cy="1552925"/>
          </a:xfrm>
          <a:prstGeom prst="rect">
            <a:avLst/>
          </a:prstGeom>
        </p:spPr>
        <p:txBody>
          <a:bodyPr spcFirstLastPara="1" wrap="square" lIns="91425" tIns="91425" rIns="91425" bIns="91425" anchor="t" anchorCtr="0">
            <a:noAutofit/>
          </a:bodyPr>
          <a:lstStyle/>
          <a:p>
            <a:pPr marL="0" lvl="0" indent="0"/>
            <a:r>
              <a:rPr lang="en-US" sz="1200" dirty="0" smtClean="0"/>
              <a:t>“ Health assistor “ as the name suggests is your health assistance which helps you achieve your fitness goals. we have used authenticate data from verified sources. this application will allow you to reach your daily goals and have a healthy lifestyle.</a:t>
            </a:r>
            <a:endParaRPr sz="1200"/>
          </a:p>
        </p:txBody>
      </p:sp>
      <p:sp>
        <p:nvSpPr>
          <p:cNvPr id="1350" name="Google Shape;1350;p22"/>
          <p:cNvSpPr txBox="1">
            <a:spLocks noGrp="1"/>
          </p:cNvSpPr>
          <p:nvPr>
            <p:ph type="sldNum" idx="12"/>
          </p:nvPr>
        </p:nvSpPr>
        <p:spPr>
          <a:xfrm>
            <a:off x="8412462" y="4547216"/>
            <a:ext cx="316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fld id="{00000000-1234-1234-1234-123412341234}" type="slidenum">
              <a:rPr lang="es"/>
              <a:pPr marL="0" lvl="0" indent="0" algn="l" rtl="0">
                <a:spcBef>
                  <a:spcPts val="0"/>
                </a:spcBef>
                <a:spcAft>
                  <a:spcPts val="0"/>
                </a:spcAft>
                <a:buNone/>
              </a:pPr>
              <a:t>3</a:t>
            </a:fld>
            <a:endParaRPr/>
          </a:p>
        </p:txBody>
      </p:sp>
      <p:sp>
        <p:nvSpPr>
          <p:cNvPr id="1351" name="Google Shape;1351;p22"/>
          <p:cNvSpPr txBox="1">
            <a:spLocks noGrp="1"/>
          </p:cNvSpPr>
          <p:nvPr>
            <p:ph type="title" idx="2"/>
          </p:nvPr>
        </p:nvSpPr>
        <p:spPr>
          <a:xfrm>
            <a:off x="-14054" y="606600"/>
            <a:ext cx="2036700" cy="29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INTRODUCTION</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pPr marL="0" lvl="0" indent="0" algn="l" rtl="0">
                <a:spcBef>
                  <a:spcPts val="0"/>
                </a:spcBef>
                <a:spcAft>
                  <a:spcPts val="0"/>
                </a:spcAft>
                <a:buNone/>
              </a:pPr>
              <a:t>4</a:t>
            </a:fld>
            <a:endParaRPr lang="es"/>
          </a:p>
        </p:txBody>
      </p:sp>
      <p:sp>
        <p:nvSpPr>
          <p:cNvPr id="4" name="Subtitle 3"/>
          <p:cNvSpPr>
            <a:spLocks noGrp="1"/>
          </p:cNvSpPr>
          <p:nvPr>
            <p:ph type="subTitle" idx="1"/>
          </p:nvPr>
        </p:nvSpPr>
        <p:spPr>
          <a:xfrm>
            <a:off x="1066800" y="1200150"/>
            <a:ext cx="3081600" cy="2669875"/>
          </a:xfrm>
        </p:spPr>
        <p:txBody>
          <a:bodyPr/>
          <a:lstStyle/>
          <a:p>
            <a:pPr marL="152400" indent="0"/>
            <a:r>
              <a:rPr lang="en-US" sz="1400" dirty="0" smtClean="0"/>
              <a:t>USER:</a:t>
            </a:r>
          </a:p>
          <a:p>
            <a:pPr>
              <a:buFont typeface="Arial" pitchFamily="34" charset="0"/>
              <a:buChar char="•"/>
            </a:pPr>
            <a:r>
              <a:rPr lang="en-US" sz="1400" dirty="0" smtClean="0"/>
              <a:t>REGISTER</a:t>
            </a:r>
          </a:p>
          <a:p>
            <a:pPr>
              <a:buFont typeface="Arial" pitchFamily="34" charset="0"/>
              <a:buChar char="•"/>
            </a:pPr>
            <a:r>
              <a:rPr lang="en-US" sz="1400" dirty="0" smtClean="0"/>
              <a:t>LOGIN</a:t>
            </a:r>
          </a:p>
          <a:p>
            <a:pPr>
              <a:buFont typeface="Arial" pitchFamily="34" charset="0"/>
              <a:buChar char="•"/>
            </a:pPr>
            <a:r>
              <a:rPr lang="en-US" sz="1400" dirty="0" smtClean="0"/>
              <a:t>CHOOSES THE PROBLEM</a:t>
            </a:r>
          </a:p>
          <a:p>
            <a:pPr>
              <a:buFont typeface="Arial" pitchFamily="34" charset="0"/>
              <a:buChar char="•"/>
            </a:pPr>
            <a:r>
              <a:rPr lang="en-US" sz="1400" dirty="0" smtClean="0"/>
              <a:t>CHECKS THE SOLUTION</a:t>
            </a:r>
          </a:p>
          <a:p>
            <a:pPr>
              <a:buFont typeface="Arial" pitchFamily="34" charset="0"/>
              <a:buChar char="•"/>
            </a:pPr>
            <a:r>
              <a:rPr lang="en-US" sz="1400" dirty="0" smtClean="0"/>
              <a:t>WORKS ON THE SOLUTION</a:t>
            </a:r>
          </a:p>
          <a:p>
            <a:pPr>
              <a:buFont typeface="Arial" pitchFamily="34" charset="0"/>
              <a:buChar char="•"/>
            </a:pPr>
            <a:endParaRPr lang="en-US" sz="1400" dirty="0" smtClean="0"/>
          </a:p>
          <a:p>
            <a:pPr marL="152400" indent="0"/>
            <a:r>
              <a:rPr lang="en-US" sz="1400" dirty="0" smtClean="0"/>
              <a:t>FACILITIES:</a:t>
            </a:r>
          </a:p>
          <a:p>
            <a:pPr marL="438150" indent="-285750">
              <a:buFont typeface="Arial" pitchFamily="34" charset="0"/>
              <a:buChar char="•"/>
            </a:pPr>
            <a:r>
              <a:rPr lang="en-US" sz="1400" dirty="0" smtClean="0"/>
              <a:t>FACILITES FROM THE BEST SOURCES</a:t>
            </a:r>
          </a:p>
          <a:p>
            <a:pPr marL="438150" indent="-285750">
              <a:buFont typeface="Arial" pitchFamily="34" charset="0"/>
              <a:buChar char="•"/>
            </a:pPr>
            <a:r>
              <a:rPr lang="en-US" sz="1400" dirty="0" smtClean="0"/>
              <a:t>DIRECT HEALTH CARE FROM THE BEST DOCTORS.</a:t>
            </a:r>
          </a:p>
          <a:p>
            <a:pPr>
              <a:buFont typeface="Arial" pitchFamily="34" charset="0"/>
              <a:buChar char="•"/>
            </a:pPr>
            <a:endParaRPr lang="en-US" sz="1400" dirty="0" smtClean="0"/>
          </a:p>
          <a:p>
            <a:pPr>
              <a:buFont typeface="Arial" pitchFamily="34" charset="0"/>
              <a:buChar char="•"/>
            </a:pPr>
            <a:endParaRPr lang="en-US" sz="1400" dirty="0"/>
          </a:p>
        </p:txBody>
      </p:sp>
      <p:sp>
        <p:nvSpPr>
          <p:cNvPr id="5" name="Title 4"/>
          <p:cNvSpPr>
            <a:spLocks noGrp="1"/>
          </p:cNvSpPr>
          <p:nvPr>
            <p:ph type="title" idx="2"/>
          </p:nvPr>
        </p:nvSpPr>
        <p:spPr>
          <a:xfrm>
            <a:off x="-76200" y="361950"/>
            <a:ext cx="2209800" cy="685800"/>
          </a:xfrm>
        </p:spPr>
        <p:txBody>
          <a:bodyPr/>
          <a:lstStyle/>
          <a:p>
            <a:r>
              <a:rPr lang="en-US" dirty="0" smtClean="0"/>
              <a:t> ACTOR WISE USER CASES:</a:t>
            </a:r>
            <a:endParaRPr lang="en-US" dirty="0"/>
          </a:p>
        </p:txBody>
      </p:sp>
    </p:spTree>
    <p:extLst>
      <p:ext uri="{BB962C8B-B14F-4D97-AF65-F5344CB8AC3E}">
        <p14:creationId xmlns:p14="http://schemas.microsoft.com/office/powerpoint/2010/main" val="3933216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43000" y="666750"/>
            <a:ext cx="6591300" cy="1371600"/>
          </a:xfrm>
        </p:spPr>
        <p:txBody>
          <a:bodyPr/>
          <a:lstStyle/>
          <a:p>
            <a:pPr>
              <a:lnSpc>
                <a:spcPts val="2800"/>
              </a:lnSpc>
            </a:pPr>
            <a:r>
              <a:rPr lang="en-US" dirty="0">
                <a:latin typeface="Times New Roman" panose="02020603050405020304" pitchFamily="18" charset="0"/>
                <a:ea typeface="Times New Roman" panose="02020603050405020304" pitchFamily="18" charset="0"/>
              </a:rPr>
              <a:t>Use Case ID: UC01</a:t>
            </a:r>
            <a:endParaRPr lang="en-IN" dirty="0">
              <a:latin typeface="Times New Roman" panose="02020603050405020304" pitchFamily="18" charset="0"/>
              <a:ea typeface="Times New Roman" panose="02020603050405020304" pitchFamily="18" charset="0"/>
            </a:endParaRPr>
          </a:p>
          <a:p>
            <a:pPr>
              <a:lnSpc>
                <a:spcPts val="2800"/>
              </a:lnSpc>
            </a:pPr>
            <a:r>
              <a:rPr lang="en-US" dirty="0">
                <a:latin typeface="Times New Roman" panose="02020603050405020304" pitchFamily="18" charset="0"/>
                <a:ea typeface="Times New Roman" panose="02020603050405020304" pitchFamily="18" charset="0"/>
              </a:rPr>
              <a:t>Name: Register</a:t>
            </a:r>
            <a:endParaRPr lang="en-IN" dirty="0">
              <a:latin typeface="Times New Roman" panose="02020603050405020304" pitchFamily="18" charset="0"/>
              <a:ea typeface="Times New Roman" panose="02020603050405020304" pitchFamily="18" charset="0"/>
            </a:endParaRPr>
          </a:p>
          <a:p>
            <a:pPr>
              <a:lnSpc>
                <a:spcPts val="2800"/>
              </a:lnSpc>
            </a:pPr>
            <a:r>
              <a:rPr lang="en-US" dirty="0">
                <a:latin typeface="Times New Roman" panose="02020603050405020304" pitchFamily="18" charset="0"/>
                <a:ea typeface="Times New Roman" panose="02020603050405020304" pitchFamily="18" charset="0"/>
              </a:rPr>
              <a:t>Actors: User</a:t>
            </a:r>
            <a:endParaRPr lang="en-IN" dirty="0">
              <a:latin typeface="Times New Roman" panose="02020603050405020304" pitchFamily="18" charset="0"/>
              <a:ea typeface="Times New Roman" panose="02020603050405020304" pitchFamily="18" charset="0"/>
            </a:endParaRPr>
          </a:p>
          <a:p>
            <a:pPr>
              <a:lnSpc>
                <a:spcPts val="2800"/>
              </a:lnSpc>
            </a:pPr>
            <a:r>
              <a:rPr lang="en-US" dirty="0">
                <a:latin typeface="Times New Roman" panose="02020603050405020304" pitchFamily="18" charset="0"/>
                <a:ea typeface="Times New Roman" panose="02020603050405020304" pitchFamily="18" charset="0"/>
              </a:rPr>
              <a:t>Description: Allows new user to register for an account</a:t>
            </a:r>
            <a:endParaRPr lang="en-IN" dirty="0">
              <a:latin typeface="Times New Roman" panose="02020603050405020304" pitchFamily="18" charset="0"/>
              <a:ea typeface="Times New Roman" panose="02020603050405020304" pitchFamily="18" charset="0"/>
            </a:endParaRPr>
          </a:p>
          <a:p>
            <a:pPr>
              <a:lnSpc>
                <a:spcPts val="2800"/>
              </a:lnSpc>
            </a:pPr>
            <a:r>
              <a:rPr lang="en-US" dirty="0">
                <a:latin typeface="Times New Roman" panose="02020603050405020304" pitchFamily="18" charset="0"/>
                <a:ea typeface="Times New Roman" panose="02020603050405020304" pitchFamily="18" charset="0"/>
              </a:rPr>
              <a:t>Pre-conditions: None</a:t>
            </a:r>
            <a:endParaRPr lang="en-IN" dirty="0">
              <a:latin typeface="Times New Roman" panose="02020603050405020304" pitchFamily="18" charset="0"/>
              <a:ea typeface="Times New Roman" panose="02020603050405020304" pitchFamily="18" charset="0"/>
            </a:endParaRPr>
          </a:p>
          <a:p>
            <a:pPr>
              <a:lnSpc>
                <a:spcPts val="2800"/>
              </a:lnSpc>
            </a:pPr>
            <a:r>
              <a:rPr lang="en-US" dirty="0">
                <a:latin typeface="Times New Roman" panose="02020603050405020304" pitchFamily="18" charset="0"/>
                <a:ea typeface="Times New Roman" panose="02020603050405020304" pitchFamily="18" charset="0"/>
              </a:rPr>
              <a:t>Post-conditions: An account is created for the user</a:t>
            </a:r>
          </a:p>
          <a:p>
            <a:pPr>
              <a:lnSpc>
                <a:spcPts val="2800"/>
              </a:lnSpc>
            </a:pPr>
            <a:r>
              <a:rPr lang="en-US" dirty="0">
                <a:latin typeface="Times New Roman" panose="02020603050405020304" pitchFamily="18" charset="0"/>
                <a:ea typeface="Times New Roman" panose="02020603050405020304" pitchFamily="18" charset="0"/>
              </a:rPr>
              <a:t>Main Flow</a:t>
            </a:r>
            <a:endParaRPr lang="en-US" dirty="0"/>
          </a:p>
        </p:txBody>
      </p:sp>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pPr marL="0" lvl="0" indent="0" algn="l" rtl="0">
                <a:spcBef>
                  <a:spcPts val="0"/>
                </a:spcBef>
                <a:spcAft>
                  <a:spcPts val="0"/>
                </a:spcAft>
                <a:buNone/>
              </a:pPr>
              <a:t>5</a:t>
            </a:fld>
            <a:endParaRPr lang="es"/>
          </a:p>
        </p:txBody>
      </p:sp>
      <p:sp>
        <p:nvSpPr>
          <p:cNvPr id="6" name="Title 5"/>
          <p:cNvSpPr>
            <a:spLocks noGrp="1"/>
          </p:cNvSpPr>
          <p:nvPr>
            <p:ph type="title"/>
          </p:nvPr>
        </p:nvSpPr>
        <p:spPr/>
        <p:txBody>
          <a:bodyPr/>
          <a:lstStyle/>
          <a:p>
            <a:r>
              <a:rPr lang="en-US" dirty="0" smtClean="0"/>
              <a:t>USER CASE DIAGARAM 1</a:t>
            </a:r>
            <a:endParaRPr lang="en-US" dirty="0"/>
          </a:p>
        </p:txBody>
      </p:sp>
      <p:pic>
        <p:nvPicPr>
          <p:cNvPr id="7" name="Picture 6">
            <a:extLst>
              <a:ext uri="{FF2B5EF4-FFF2-40B4-BE49-F238E27FC236}">
                <a16:creationId xmlns:a16="http://schemas.microsoft.com/office/drawing/2014/main" xmlns="" id="{345B8A95-941F-4B3C-AF11-68BDCEFD6677}"/>
              </a:ext>
            </a:extLst>
          </p:cNvPr>
          <p:cNvPicPr>
            <a:picLocks noChangeAspect="1"/>
          </p:cNvPicPr>
          <p:nvPr/>
        </p:nvPicPr>
        <p:blipFill>
          <a:blip r:embed="rId2"/>
          <a:stretch>
            <a:fillRect/>
          </a:stretch>
        </p:blipFill>
        <p:spPr>
          <a:xfrm>
            <a:off x="1828800" y="2546350"/>
            <a:ext cx="5905500" cy="2057400"/>
          </a:xfrm>
          <a:prstGeom prst="rect">
            <a:avLst/>
          </a:prstGeom>
        </p:spPr>
      </p:pic>
    </p:spTree>
    <p:extLst>
      <p:ext uri="{BB962C8B-B14F-4D97-AF65-F5344CB8AC3E}">
        <p14:creationId xmlns:p14="http://schemas.microsoft.com/office/powerpoint/2010/main" val="1206999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2286000" y="514350"/>
            <a:ext cx="4267200" cy="838200"/>
          </a:xfrm>
        </p:spPr>
        <p:txBody>
          <a:bodyPr/>
          <a:lstStyle/>
          <a:p>
            <a:pPr>
              <a:lnSpc>
                <a:spcPts val="2800"/>
              </a:lnSpc>
            </a:pPr>
            <a:r>
              <a:rPr lang="en-US" dirty="0">
                <a:latin typeface="Times New Roman" panose="02020603050405020304" pitchFamily="18" charset="0"/>
                <a:ea typeface="Times New Roman" panose="02020603050405020304" pitchFamily="18" charset="0"/>
              </a:rPr>
              <a:t>Use Case ID: </a:t>
            </a:r>
            <a:r>
              <a:rPr lang="en-US" dirty="0" smtClean="0">
                <a:latin typeface="Times New Roman" panose="02020603050405020304" pitchFamily="18" charset="0"/>
                <a:ea typeface="Times New Roman" panose="02020603050405020304" pitchFamily="18" charset="0"/>
              </a:rPr>
              <a:t>UC02</a:t>
            </a:r>
            <a:endParaRPr lang="en-IN" dirty="0">
              <a:latin typeface="Times New Roman" panose="02020603050405020304" pitchFamily="18" charset="0"/>
              <a:ea typeface="Times New Roman" panose="02020603050405020304" pitchFamily="18" charset="0"/>
            </a:endParaRPr>
          </a:p>
          <a:p>
            <a:pPr>
              <a:lnSpc>
                <a:spcPts val="2800"/>
              </a:lnSpc>
            </a:pPr>
            <a:r>
              <a:rPr lang="en-US" dirty="0">
                <a:latin typeface="Times New Roman" panose="02020603050405020304" pitchFamily="18" charset="0"/>
                <a:ea typeface="Times New Roman" panose="02020603050405020304" pitchFamily="18" charset="0"/>
              </a:rPr>
              <a:t>Name: Login</a:t>
            </a:r>
            <a:endParaRPr lang="en-IN" dirty="0">
              <a:latin typeface="Times New Roman" panose="02020603050405020304" pitchFamily="18" charset="0"/>
              <a:ea typeface="Times New Roman" panose="02020603050405020304" pitchFamily="18" charset="0"/>
            </a:endParaRPr>
          </a:p>
          <a:p>
            <a:pPr>
              <a:lnSpc>
                <a:spcPts val="2800"/>
              </a:lnSpc>
            </a:pPr>
            <a:r>
              <a:rPr lang="en-US" dirty="0">
                <a:latin typeface="Times New Roman" panose="02020603050405020304" pitchFamily="18" charset="0"/>
                <a:ea typeface="Times New Roman" panose="02020603050405020304" pitchFamily="18" charset="0"/>
              </a:rPr>
              <a:t>Actors: User</a:t>
            </a:r>
            <a:endParaRPr lang="en-IN" dirty="0">
              <a:latin typeface="Times New Roman" panose="02020603050405020304" pitchFamily="18" charset="0"/>
              <a:ea typeface="Times New Roman" panose="02020603050405020304" pitchFamily="18" charset="0"/>
            </a:endParaRPr>
          </a:p>
          <a:p>
            <a:pPr>
              <a:lnSpc>
                <a:spcPts val="2800"/>
              </a:lnSpc>
            </a:pPr>
            <a:r>
              <a:rPr lang="en-US" dirty="0">
                <a:latin typeface="Times New Roman" panose="02020603050405020304" pitchFamily="18" charset="0"/>
                <a:ea typeface="Times New Roman" panose="02020603050405020304" pitchFamily="18" charset="0"/>
              </a:rPr>
              <a:t>Description: Allows registered users to Login</a:t>
            </a:r>
            <a:endParaRPr lang="en-IN" dirty="0">
              <a:latin typeface="Times New Roman" panose="02020603050405020304" pitchFamily="18" charset="0"/>
              <a:ea typeface="Times New Roman" panose="02020603050405020304" pitchFamily="18" charset="0"/>
            </a:endParaRPr>
          </a:p>
          <a:p>
            <a:pPr>
              <a:lnSpc>
                <a:spcPts val="2800"/>
              </a:lnSpc>
            </a:pPr>
            <a:r>
              <a:rPr lang="en-US" dirty="0">
                <a:latin typeface="Times New Roman" panose="02020603050405020304" pitchFamily="18" charset="0"/>
                <a:ea typeface="Times New Roman" panose="02020603050405020304" pitchFamily="18" charset="0"/>
              </a:rPr>
              <a:t>Pre-conditions: user should be registered with the system</a:t>
            </a:r>
            <a:endParaRPr lang="en-IN" dirty="0">
              <a:latin typeface="Times New Roman" panose="02020603050405020304" pitchFamily="18" charset="0"/>
              <a:ea typeface="Times New Roman" panose="02020603050405020304" pitchFamily="18" charset="0"/>
            </a:endParaRPr>
          </a:p>
          <a:p>
            <a:pPr>
              <a:lnSpc>
                <a:spcPts val="2800"/>
              </a:lnSpc>
            </a:pPr>
            <a:r>
              <a:rPr lang="en-US" dirty="0">
                <a:latin typeface="Times New Roman" panose="02020603050405020304" pitchFamily="18" charset="0"/>
                <a:ea typeface="Times New Roman" panose="02020603050405020304" pitchFamily="18" charset="0"/>
              </a:rPr>
              <a:t>Post-conditions: </a:t>
            </a:r>
            <a:r>
              <a:rPr lang="en-US" dirty="0">
                <a:latin typeface="Times New Roman" panose="02020603050405020304" pitchFamily="18" charset="0"/>
              </a:rPr>
              <a:t>User logs in and all the options are displayed on the screen</a:t>
            </a:r>
          </a:p>
          <a:p>
            <a:pPr>
              <a:lnSpc>
                <a:spcPts val="2800"/>
              </a:lnSpc>
            </a:pPr>
            <a:r>
              <a:rPr lang="en-US" dirty="0">
                <a:latin typeface="Times New Roman" panose="02020603050405020304" pitchFamily="18" charset="0"/>
                <a:ea typeface="Times New Roman" panose="02020603050405020304" pitchFamily="18" charset="0"/>
              </a:rPr>
              <a:t>Main Flow</a:t>
            </a:r>
            <a:endParaRPr lang="en-US" dirty="0"/>
          </a:p>
        </p:txBody>
      </p:sp>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pPr marL="0" lvl="0" indent="0" algn="l" rtl="0">
                <a:spcBef>
                  <a:spcPts val="0"/>
                </a:spcBef>
                <a:spcAft>
                  <a:spcPts val="0"/>
                </a:spcAft>
                <a:buNone/>
              </a:pPr>
              <a:t>6</a:t>
            </a:fld>
            <a:endParaRPr lang="es"/>
          </a:p>
        </p:txBody>
      </p:sp>
      <p:sp>
        <p:nvSpPr>
          <p:cNvPr id="6" name="Title 5"/>
          <p:cNvSpPr>
            <a:spLocks noGrp="1"/>
          </p:cNvSpPr>
          <p:nvPr>
            <p:ph type="title"/>
          </p:nvPr>
        </p:nvSpPr>
        <p:spPr/>
        <p:txBody>
          <a:bodyPr/>
          <a:lstStyle/>
          <a:p>
            <a:r>
              <a:rPr lang="en-US" dirty="0" smtClean="0"/>
              <a:t>USER CASE DIAGARAM 2</a:t>
            </a:r>
            <a:endParaRPr lang="en-US" dirty="0"/>
          </a:p>
        </p:txBody>
      </p:sp>
      <p:pic>
        <p:nvPicPr>
          <p:cNvPr id="7" name="Picture 6">
            <a:extLst>
              <a:ext uri="{FF2B5EF4-FFF2-40B4-BE49-F238E27FC236}">
                <a16:creationId xmlns:a16="http://schemas.microsoft.com/office/drawing/2014/main" xmlns="" id="{C6AAB14F-112C-46A2-B19B-66778F698726}"/>
              </a:ext>
            </a:extLst>
          </p:cNvPr>
          <p:cNvPicPr>
            <a:picLocks noChangeAspect="1"/>
          </p:cNvPicPr>
          <p:nvPr/>
        </p:nvPicPr>
        <p:blipFill>
          <a:blip r:embed="rId2"/>
          <a:stretch>
            <a:fillRect/>
          </a:stretch>
        </p:blipFill>
        <p:spPr>
          <a:xfrm>
            <a:off x="1905000" y="2730500"/>
            <a:ext cx="5734050" cy="1942882"/>
          </a:xfrm>
          <a:prstGeom prst="rect">
            <a:avLst/>
          </a:prstGeom>
        </p:spPr>
      </p:pic>
    </p:spTree>
    <p:extLst>
      <p:ext uri="{BB962C8B-B14F-4D97-AF65-F5344CB8AC3E}">
        <p14:creationId xmlns:p14="http://schemas.microsoft.com/office/powerpoint/2010/main" val="2319136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09800" y="742950"/>
            <a:ext cx="5562600" cy="1371601"/>
          </a:xfrm>
        </p:spPr>
        <p:txBody>
          <a:bodyPr/>
          <a:lstStyle/>
          <a:p>
            <a:pPr>
              <a:lnSpc>
                <a:spcPts val="2800"/>
              </a:lnSpc>
            </a:pPr>
            <a:r>
              <a:rPr lang="en-US" dirty="0">
                <a:latin typeface="Times New Roman" panose="02020603050405020304" pitchFamily="18" charset="0"/>
                <a:ea typeface="Times New Roman" panose="02020603050405020304" pitchFamily="18" charset="0"/>
              </a:rPr>
              <a:t>Use Case ID: </a:t>
            </a:r>
            <a:r>
              <a:rPr lang="en-US" dirty="0" smtClean="0">
                <a:latin typeface="Times New Roman" panose="02020603050405020304" pitchFamily="18" charset="0"/>
                <a:ea typeface="Times New Roman" panose="02020603050405020304" pitchFamily="18" charset="0"/>
              </a:rPr>
              <a:t>UC03</a:t>
            </a:r>
            <a:endParaRPr lang="en-IN" dirty="0">
              <a:latin typeface="Times New Roman" panose="02020603050405020304" pitchFamily="18" charset="0"/>
              <a:ea typeface="Times New Roman" panose="02020603050405020304" pitchFamily="18" charset="0"/>
            </a:endParaRPr>
          </a:p>
          <a:p>
            <a:pPr>
              <a:lnSpc>
                <a:spcPts val="2800"/>
              </a:lnSpc>
            </a:pPr>
            <a:r>
              <a:rPr lang="en-US" dirty="0">
                <a:latin typeface="Times New Roman" panose="02020603050405020304" pitchFamily="18" charset="0"/>
                <a:ea typeface="Times New Roman" panose="02020603050405020304" pitchFamily="18" charset="0"/>
              </a:rPr>
              <a:t>Name: </a:t>
            </a:r>
            <a:r>
              <a:rPr lang="en-US" dirty="0" smtClean="0">
                <a:latin typeface="Times New Roman" panose="02020603050405020304" pitchFamily="18" charset="0"/>
                <a:ea typeface="Times New Roman" panose="02020603050405020304" pitchFamily="18" charset="0"/>
              </a:rPr>
              <a:t>Showing problems</a:t>
            </a:r>
            <a:endParaRPr lang="en-IN" dirty="0">
              <a:latin typeface="Times New Roman" panose="02020603050405020304" pitchFamily="18" charset="0"/>
              <a:ea typeface="Times New Roman" panose="02020603050405020304" pitchFamily="18" charset="0"/>
            </a:endParaRPr>
          </a:p>
          <a:p>
            <a:pPr>
              <a:lnSpc>
                <a:spcPts val="2800"/>
              </a:lnSpc>
            </a:pPr>
            <a:r>
              <a:rPr lang="en-US" dirty="0">
                <a:latin typeface="Times New Roman" panose="02020603050405020304" pitchFamily="18" charset="0"/>
                <a:ea typeface="Times New Roman" panose="02020603050405020304" pitchFamily="18" charset="0"/>
              </a:rPr>
              <a:t>Actors: User</a:t>
            </a:r>
            <a:endParaRPr lang="en-IN" dirty="0">
              <a:latin typeface="Times New Roman" panose="02020603050405020304" pitchFamily="18" charset="0"/>
              <a:ea typeface="Times New Roman" panose="02020603050405020304" pitchFamily="18" charset="0"/>
            </a:endParaRPr>
          </a:p>
          <a:p>
            <a:pPr>
              <a:lnSpc>
                <a:spcPts val="2800"/>
              </a:lnSpc>
            </a:pPr>
            <a:r>
              <a:rPr lang="en-US" dirty="0">
                <a:latin typeface="Times New Roman" panose="02020603050405020304" pitchFamily="18" charset="0"/>
                <a:ea typeface="Times New Roman" panose="02020603050405020304" pitchFamily="18" charset="0"/>
              </a:rPr>
              <a:t>Description: Allows registered users to </a:t>
            </a:r>
            <a:r>
              <a:rPr lang="en-US" dirty="0" smtClean="0">
                <a:latin typeface="Times New Roman" panose="02020603050405020304" pitchFamily="18" charset="0"/>
                <a:ea typeface="Times New Roman" panose="02020603050405020304" pitchFamily="18" charset="0"/>
              </a:rPr>
              <a:t>choose their problem</a:t>
            </a:r>
            <a:endParaRPr lang="en-IN" dirty="0">
              <a:latin typeface="Times New Roman" panose="02020603050405020304" pitchFamily="18" charset="0"/>
              <a:ea typeface="Times New Roman" panose="02020603050405020304" pitchFamily="18" charset="0"/>
            </a:endParaRPr>
          </a:p>
          <a:p>
            <a:pPr>
              <a:lnSpc>
                <a:spcPts val="2800"/>
              </a:lnSpc>
            </a:pPr>
            <a:r>
              <a:rPr lang="en-US" dirty="0">
                <a:latin typeface="Times New Roman" panose="02020603050405020304" pitchFamily="18" charset="0"/>
                <a:ea typeface="Times New Roman" panose="02020603050405020304" pitchFamily="18" charset="0"/>
              </a:rPr>
              <a:t>Pre-conditions: user should be registered </a:t>
            </a:r>
            <a:r>
              <a:rPr lang="en-US" dirty="0" smtClean="0">
                <a:latin typeface="Times New Roman" panose="02020603050405020304" pitchFamily="18" charset="0"/>
                <a:ea typeface="Times New Roman" panose="02020603050405020304" pitchFamily="18" charset="0"/>
              </a:rPr>
              <a:t>with the program.</a:t>
            </a:r>
            <a:endParaRPr lang="en-IN" dirty="0">
              <a:latin typeface="Times New Roman" panose="02020603050405020304" pitchFamily="18" charset="0"/>
              <a:ea typeface="Times New Roman" panose="02020603050405020304" pitchFamily="18" charset="0"/>
            </a:endParaRPr>
          </a:p>
          <a:p>
            <a:pPr>
              <a:lnSpc>
                <a:spcPts val="2800"/>
              </a:lnSpc>
            </a:pPr>
            <a:r>
              <a:rPr lang="en-US" dirty="0">
                <a:latin typeface="Times New Roman" panose="02020603050405020304" pitchFamily="18" charset="0"/>
                <a:ea typeface="Times New Roman" panose="02020603050405020304" pitchFamily="18" charset="0"/>
              </a:rPr>
              <a:t>Post-conditions: </a:t>
            </a:r>
            <a:r>
              <a:rPr lang="en-US" dirty="0">
                <a:latin typeface="Times New Roman" panose="02020603050405020304" pitchFamily="18" charset="0"/>
              </a:rPr>
              <a:t>User </a:t>
            </a:r>
            <a:r>
              <a:rPr lang="en-US" dirty="0" smtClean="0">
                <a:latin typeface="Times New Roman" panose="02020603050405020304" pitchFamily="18" charset="0"/>
              </a:rPr>
              <a:t>gets </a:t>
            </a:r>
            <a:r>
              <a:rPr lang="en-US" dirty="0" err="1" smtClean="0">
                <a:latin typeface="Times New Roman" panose="02020603050405020304" pitchFamily="18" charset="0"/>
              </a:rPr>
              <a:t>infromation</a:t>
            </a:r>
            <a:r>
              <a:rPr lang="en-US" dirty="0" smtClean="0">
                <a:latin typeface="Times New Roman" panose="02020603050405020304" pitchFamily="18" charset="0"/>
              </a:rPr>
              <a:t> on this problem directly from world’s best medical references.</a:t>
            </a:r>
            <a:endParaRPr lang="en-US" dirty="0">
              <a:latin typeface="Times New Roman" panose="02020603050405020304" pitchFamily="18" charset="0"/>
            </a:endParaRPr>
          </a:p>
          <a:p>
            <a:endParaRPr lang="en-US" dirty="0"/>
          </a:p>
        </p:txBody>
      </p:sp>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pPr marL="0" lvl="0" indent="0" algn="l" rtl="0">
                <a:spcBef>
                  <a:spcPts val="0"/>
                </a:spcBef>
                <a:spcAft>
                  <a:spcPts val="0"/>
                </a:spcAft>
                <a:buNone/>
              </a:pPr>
              <a:t>7</a:t>
            </a:fld>
            <a:endParaRPr lang="es"/>
          </a:p>
        </p:txBody>
      </p:sp>
      <p:sp>
        <p:nvSpPr>
          <p:cNvPr id="6" name="Title 5"/>
          <p:cNvSpPr>
            <a:spLocks noGrp="1"/>
          </p:cNvSpPr>
          <p:nvPr>
            <p:ph type="title"/>
          </p:nvPr>
        </p:nvSpPr>
        <p:spPr>
          <a:xfrm>
            <a:off x="-14054" y="514350"/>
            <a:ext cx="2036700" cy="382650"/>
          </a:xfrm>
        </p:spPr>
        <p:txBody>
          <a:bodyPr/>
          <a:lstStyle/>
          <a:p>
            <a:r>
              <a:rPr lang="en-US" dirty="0" smtClean="0"/>
              <a:t>USER CASE DIAGARAM 3</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910846749"/>
              </p:ext>
            </p:extLst>
          </p:nvPr>
        </p:nvGraphicFramePr>
        <p:xfrm>
          <a:off x="1752600" y="2952750"/>
          <a:ext cx="6096000" cy="1664220"/>
        </p:xfrm>
        <a:graphic>
          <a:graphicData uri="http://schemas.openxmlformats.org/drawingml/2006/table">
            <a:tbl>
              <a:tblPr firstRow="1" bandRow="1">
                <a:tableStyleId>{2B96BB09-E2E1-44E2-936A-D24DC6518EDF}</a:tableStyleId>
              </a:tblPr>
              <a:tblGrid>
                <a:gridCol w="3048000"/>
                <a:gridCol w="3048000"/>
              </a:tblGrid>
              <a:tr h="359670">
                <a:tc>
                  <a:txBody>
                    <a:bodyPr/>
                    <a:lstStyle/>
                    <a:p>
                      <a:r>
                        <a:rPr lang="en-US" dirty="0" smtClean="0"/>
                        <a:t>USER</a:t>
                      </a:r>
                      <a:endParaRPr lang="en-US" dirty="0"/>
                    </a:p>
                  </a:txBody>
                  <a:tcPr>
                    <a:solidFill>
                      <a:srgbClr val="FFC000"/>
                    </a:solidFill>
                  </a:tcPr>
                </a:tc>
                <a:tc>
                  <a:txBody>
                    <a:bodyPr/>
                    <a:lstStyle/>
                    <a:p>
                      <a:r>
                        <a:rPr lang="en-US" dirty="0" smtClean="0"/>
                        <a:t>SYSTEM</a:t>
                      </a:r>
                      <a:endParaRPr lang="en-US" dirty="0"/>
                    </a:p>
                  </a:txBody>
                  <a:tcPr>
                    <a:solidFill>
                      <a:srgbClr val="FFC000"/>
                    </a:solidFill>
                  </a:tcPr>
                </a:tc>
              </a:tr>
              <a:tr h="359670">
                <a:tc>
                  <a:txBody>
                    <a:bodyPr/>
                    <a:lstStyle/>
                    <a:p>
                      <a:r>
                        <a:rPr lang="en-US" dirty="0" smtClean="0"/>
                        <a:t>1) Chooses the problem</a:t>
                      </a:r>
                      <a:endParaRPr lang="en-US" dirty="0"/>
                    </a:p>
                  </a:txBody>
                  <a:tcPr>
                    <a:solidFill>
                      <a:schemeClr val="bg1">
                        <a:lumMod val="90000"/>
                      </a:schemeClr>
                    </a:solidFill>
                  </a:tcPr>
                </a:tc>
                <a:tc>
                  <a:txBody>
                    <a:bodyPr/>
                    <a:lstStyle/>
                    <a:p>
                      <a:endParaRPr lang="en-US" dirty="0"/>
                    </a:p>
                  </a:txBody>
                  <a:tcPr>
                    <a:solidFill>
                      <a:schemeClr val="tx2"/>
                    </a:solidFill>
                  </a:tcPr>
                </a:tc>
              </a:tr>
              <a:tr h="916420">
                <a:tc>
                  <a:txBody>
                    <a:bodyPr/>
                    <a:lstStyle/>
                    <a:p>
                      <a:endParaRPr lang="en-US"/>
                    </a:p>
                  </a:txBody>
                  <a:tcPr/>
                </a:tc>
                <a:tc>
                  <a:txBody>
                    <a:bodyPr/>
                    <a:lstStyle/>
                    <a:p>
                      <a:r>
                        <a:rPr lang="en-US" dirty="0" smtClean="0"/>
                        <a:t>2) Validates the problems chosen</a:t>
                      </a:r>
                      <a:r>
                        <a:rPr lang="en-US" baseline="0" dirty="0" smtClean="0"/>
                        <a:t> by the user and goes to the next command and then displays the solution for the problem.</a:t>
                      </a:r>
                      <a:endParaRPr lang="en-US" dirty="0"/>
                    </a:p>
                  </a:txBody>
                  <a:tcPr>
                    <a:solidFill>
                      <a:schemeClr val="bg1">
                        <a:lumMod val="90000"/>
                      </a:schemeClr>
                    </a:solidFill>
                  </a:tcPr>
                </a:tc>
              </a:tr>
            </a:tbl>
          </a:graphicData>
        </a:graphic>
      </p:graphicFrame>
    </p:spTree>
    <p:extLst>
      <p:ext uri="{BB962C8B-B14F-4D97-AF65-F5344CB8AC3E}">
        <p14:creationId xmlns:p14="http://schemas.microsoft.com/office/powerpoint/2010/main" val="434778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2286000" y="438150"/>
            <a:ext cx="5334000" cy="1066800"/>
          </a:xfrm>
        </p:spPr>
        <p:txBody>
          <a:bodyPr/>
          <a:lstStyle/>
          <a:p>
            <a:pPr>
              <a:lnSpc>
                <a:spcPts val="2800"/>
              </a:lnSpc>
            </a:pPr>
            <a:r>
              <a:rPr lang="en-US" dirty="0">
                <a:latin typeface="Times New Roman" panose="02020603050405020304" pitchFamily="18" charset="0"/>
                <a:ea typeface="Times New Roman" panose="02020603050405020304" pitchFamily="18" charset="0"/>
              </a:rPr>
              <a:t>Use Case ID: </a:t>
            </a:r>
            <a:r>
              <a:rPr lang="en-US" dirty="0" smtClean="0">
                <a:latin typeface="Times New Roman" panose="02020603050405020304" pitchFamily="18" charset="0"/>
                <a:ea typeface="Times New Roman" panose="02020603050405020304" pitchFamily="18" charset="0"/>
              </a:rPr>
              <a:t>UC04</a:t>
            </a:r>
            <a:endParaRPr lang="en-IN" dirty="0">
              <a:latin typeface="Times New Roman" panose="02020603050405020304" pitchFamily="18" charset="0"/>
              <a:ea typeface="Times New Roman" panose="02020603050405020304" pitchFamily="18" charset="0"/>
            </a:endParaRPr>
          </a:p>
          <a:p>
            <a:pPr>
              <a:lnSpc>
                <a:spcPts val="2800"/>
              </a:lnSpc>
            </a:pPr>
            <a:r>
              <a:rPr lang="en-US" dirty="0">
                <a:latin typeface="Times New Roman" panose="02020603050405020304" pitchFamily="18" charset="0"/>
                <a:ea typeface="Times New Roman" panose="02020603050405020304" pitchFamily="18" charset="0"/>
              </a:rPr>
              <a:t>Name: </a:t>
            </a:r>
            <a:r>
              <a:rPr lang="en-US" dirty="0" smtClean="0">
                <a:latin typeface="Times New Roman" panose="02020603050405020304" pitchFamily="18" charset="0"/>
                <a:ea typeface="Times New Roman" panose="02020603050405020304" pitchFamily="18" charset="0"/>
              </a:rPr>
              <a:t>File</a:t>
            </a:r>
            <a:endParaRPr lang="en-IN" dirty="0">
              <a:latin typeface="Times New Roman" panose="02020603050405020304" pitchFamily="18" charset="0"/>
              <a:ea typeface="Times New Roman" panose="02020603050405020304" pitchFamily="18" charset="0"/>
            </a:endParaRPr>
          </a:p>
          <a:p>
            <a:pPr>
              <a:lnSpc>
                <a:spcPts val="2800"/>
              </a:lnSpc>
            </a:pPr>
            <a:r>
              <a:rPr lang="en-US" dirty="0">
                <a:latin typeface="Times New Roman" panose="02020603050405020304" pitchFamily="18" charset="0"/>
                <a:ea typeface="Times New Roman" panose="02020603050405020304" pitchFamily="18" charset="0"/>
              </a:rPr>
              <a:t>Actors: User</a:t>
            </a:r>
            <a:endParaRPr lang="en-IN" dirty="0">
              <a:latin typeface="Times New Roman" panose="02020603050405020304" pitchFamily="18" charset="0"/>
              <a:ea typeface="Times New Roman" panose="02020603050405020304" pitchFamily="18" charset="0"/>
            </a:endParaRPr>
          </a:p>
          <a:p>
            <a:pPr>
              <a:lnSpc>
                <a:spcPts val="2800"/>
              </a:lnSpc>
            </a:pPr>
            <a:r>
              <a:rPr lang="en-US" dirty="0">
                <a:latin typeface="Times New Roman" panose="02020603050405020304" pitchFamily="18" charset="0"/>
                <a:ea typeface="Times New Roman" panose="02020603050405020304" pitchFamily="18" charset="0"/>
              </a:rPr>
              <a:t>Description: </a:t>
            </a:r>
            <a:r>
              <a:rPr lang="en-US" dirty="0" smtClean="0">
                <a:latin typeface="Times New Roman" panose="02020603050405020304" pitchFamily="18" charset="0"/>
                <a:ea typeface="Times New Roman" panose="02020603050405020304" pitchFamily="18" charset="0"/>
              </a:rPr>
              <a:t>Shows the solution.</a:t>
            </a:r>
            <a:endParaRPr lang="en-IN" dirty="0">
              <a:latin typeface="Times New Roman" panose="02020603050405020304" pitchFamily="18" charset="0"/>
              <a:ea typeface="Times New Roman" panose="02020603050405020304" pitchFamily="18" charset="0"/>
            </a:endParaRPr>
          </a:p>
          <a:p>
            <a:pPr>
              <a:lnSpc>
                <a:spcPts val="2800"/>
              </a:lnSpc>
            </a:pPr>
            <a:r>
              <a:rPr lang="en-US" dirty="0">
                <a:latin typeface="Times New Roman" panose="02020603050405020304" pitchFamily="18" charset="0"/>
                <a:ea typeface="Times New Roman" panose="02020603050405020304" pitchFamily="18" charset="0"/>
              </a:rPr>
              <a:t>Pre-conditions: user should be </a:t>
            </a:r>
            <a:r>
              <a:rPr lang="en-US" dirty="0" smtClean="0">
                <a:latin typeface="Times New Roman" panose="02020603050405020304" pitchFamily="18" charset="0"/>
                <a:ea typeface="Times New Roman" panose="02020603050405020304" pitchFamily="18" charset="0"/>
              </a:rPr>
              <a:t>logged in and chose the </a:t>
            </a:r>
            <a:r>
              <a:rPr lang="en-US" dirty="0" smtClean="0">
                <a:latin typeface="Times New Roman" panose="02020603050405020304" pitchFamily="18" charset="0"/>
                <a:ea typeface="Times New Roman" panose="02020603050405020304" pitchFamily="18" charset="0"/>
              </a:rPr>
              <a:t>problem</a:t>
            </a:r>
            <a:endParaRPr lang="en-IN" dirty="0">
              <a:latin typeface="Times New Roman" panose="02020603050405020304" pitchFamily="18" charset="0"/>
              <a:ea typeface="Times New Roman" panose="02020603050405020304" pitchFamily="18" charset="0"/>
            </a:endParaRPr>
          </a:p>
          <a:p>
            <a:pPr>
              <a:lnSpc>
                <a:spcPts val="2800"/>
              </a:lnSpc>
            </a:pPr>
            <a:r>
              <a:rPr lang="en-US" dirty="0">
                <a:latin typeface="Times New Roman" panose="02020603050405020304" pitchFamily="18" charset="0"/>
                <a:ea typeface="Times New Roman" panose="02020603050405020304" pitchFamily="18" charset="0"/>
              </a:rPr>
              <a:t>Post-conditions: </a:t>
            </a:r>
            <a:r>
              <a:rPr lang="en-US" dirty="0" smtClean="0">
                <a:latin typeface="Times New Roman" panose="02020603050405020304" pitchFamily="18" charset="0"/>
                <a:ea typeface="Times New Roman" panose="02020603050405020304" pitchFamily="18" charset="0"/>
              </a:rPr>
              <a:t>The </a:t>
            </a:r>
            <a:r>
              <a:rPr lang="en-US" dirty="0" smtClean="0">
                <a:latin typeface="Times New Roman" panose="02020603050405020304" pitchFamily="18" charset="0"/>
                <a:ea typeface="Times New Roman" panose="02020603050405020304" pitchFamily="18" charset="0"/>
              </a:rPr>
              <a:t>user can also directly contact with the best doctors in town if he wants to. and </a:t>
            </a:r>
            <a:endParaRPr lang="en-US" dirty="0">
              <a:latin typeface="Times New Roman" panose="02020603050405020304" pitchFamily="18" charset="0"/>
            </a:endParaRPr>
          </a:p>
          <a:p>
            <a:endParaRPr lang="en-US" dirty="0"/>
          </a:p>
        </p:txBody>
      </p:sp>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pPr marL="0" lvl="0" indent="0" algn="l" rtl="0">
                <a:spcBef>
                  <a:spcPts val="0"/>
                </a:spcBef>
                <a:spcAft>
                  <a:spcPts val="0"/>
                </a:spcAft>
                <a:buNone/>
              </a:pPr>
              <a:t>8</a:t>
            </a:fld>
            <a:endParaRPr lang="es"/>
          </a:p>
        </p:txBody>
      </p:sp>
      <p:sp>
        <p:nvSpPr>
          <p:cNvPr id="6" name="Title 5"/>
          <p:cNvSpPr>
            <a:spLocks noGrp="1"/>
          </p:cNvSpPr>
          <p:nvPr>
            <p:ph type="title"/>
          </p:nvPr>
        </p:nvSpPr>
        <p:spPr/>
        <p:txBody>
          <a:bodyPr/>
          <a:lstStyle/>
          <a:p>
            <a:r>
              <a:rPr lang="en-US" dirty="0" smtClean="0"/>
              <a:t>USER CASE DIAGARAM 4</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10464759"/>
              </p:ext>
            </p:extLst>
          </p:nvPr>
        </p:nvGraphicFramePr>
        <p:xfrm>
          <a:off x="1676400" y="2800350"/>
          <a:ext cx="6096000" cy="1664220"/>
        </p:xfrm>
        <a:graphic>
          <a:graphicData uri="http://schemas.openxmlformats.org/drawingml/2006/table">
            <a:tbl>
              <a:tblPr firstRow="1" bandRow="1">
                <a:tableStyleId>{2B96BB09-E2E1-44E2-936A-D24DC6518EDF}</a:tableStyleId>
              </a:tblPr>
              <a:tblGrid>
                <a:gridCol w="3048000"/>
                <a:gridCol w="3048000"/>
              </a:tblGrid>
              <a:tr h="359670">
                <a:tc>
                  <a:txBody>
                    <a:bodyPr/>
                    <a:lstStyle/>
                    <a:p>
                      <a:r>
                        <a:rPr lang="en-US" dirty="0" smtClean="0"/>
                        <a:t>USER</a:t>
                      </a:r>
                      <a:endParaRPr lang="en-US" dirty="0"/>
                    </a:p>
                  </a:txBody>
                  <a:tcPr>
                    <a:solidFill>
                      <a:srgbClr val="FFC000"/>
                    </a:solidFill>
                  </a:tcPr>
                </a:tc>
                <a:tc>
                  <a:txBody>
                    <a:bodyPr/>
                    <a:lstStyle/>
                    <a:p>
                      <a:r>
                        <a:rPr lang="en-US" dirty="0" smtClean="0"/>
                        <a:t>SYSTEM</a:t>
                      </a:r>
                      <a:endParaRPr lang="en-US" dirty="0"/>
                    </a:p>
                  </a:txBody>
                  <a:tcPr>
                    <a:solidFill>
                      <a:srgbClr val="FFC000"/>
                    </a:solidFill>
                  </a:tcPr>
                </a:tc>
              </a:tr>
              <a:tr h="359670">
                <a:tc>
                  <a:txBody>
                    <a:bodyPr/>
                    <a:lstStyle/>
                    <a:p>
                      <a:r>
                        <a:rPr lang="en-US" dirty="0" smtClean="0"/>
                        <a:t>1)Sees</a:t>
                      </a:r>
                      <a:r>
                        <a:rPr lang="en-US" baseline="0" dirty="0" smtClean="0"/>
                        <a:t> the solution</a:t>
                      </a:r>
                      <a:endParaRPr lang="en-US" dirty="0"/>
                    </a:p>
                  </a:txBody>
                  <a:tcPr>
                    <a:solidFill>
                      <a:schemeClr val="bg1">
                        <a:lumMod val="90000"/>
                      </a:schemeClr>
                    </a:solidFill>
                  </a:tcPr>
                </a:tc>
                <a:tc>
                  <a:txBody>
                    <a:bodyPr/>
                    <a:lstStyle/>
                    <a:p>
                      <a:endParaRPr lang="en-US" dirty="0"/>
                    </a:p>
                  </a:txBody>
                  <a:tcPr>
                    <a:solidFill>
                      <a:schemeClr val="tx2"/>
                    </a:solidFill>
                  </a:tcPr>
                </a:tc>
              </a:tr>
              <a:tr h="916420">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2) Gives</a:t>
                      </a:r>
                      <a:r>
                        <a:rPr lang="en-US" baseline="0" dirty="0" smtClean="0"/>
                        <a:t> the daily goal and plan as chosen by the user and this plan is stored in a file.</a:t>
                      </a:r>
                      <a:endParaRPr lang="en-US" dirty="0" smtClean="0"/>
                    </a:p>
                    <a:p>
                      <a:endParaRPr lang="en-US" dirty="0"/>
                    </a:p>
                  </a:txBody>
                  <a:tcPr>
                    <a:solidFill>
                      <a:schemeClr val="bg1">
                        <a:lumMod val="90000"/>
                      </a:schemeClr>
                    </a:solidFill>
                  </a:tcPr>
                </a:tc>
              </a:tr>
            </a:tbl>
          </a:graphicData>
        </a:graphic>
      </p:graphicFrame>
    </p:spTree>
    <p:extLst>
      <p:ext uri="{BB962C8B-B14F-4D97-AF65-F5344CB8AC3E}">
        <p14:creationId xmlns:p14="http://schemas.microsoft.com/office/powerpoint/2010/main" val="960290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pPr marL="0" lvl="0" indent="0" algn="l" rtl="0">
                <a:spcBef>
                  <a:spcPts val="0"/>
                </a:spcBef>
                <a:spcAft>
                  <a:spcPts val="0"/>
                </a:spcAft>
                <a:buNone/>
              </a:pPr>
              <a:t>9</a:t>
            </a:fld>
            <a:endParaRPr lang="es"/>
          </a:p>
        </p:txBody>
      </p:sp>
      <p:sp>
        <p:nvSpPr>
          <p:cNvPr id="6" name="Title 5"/>
          <p:cNvSpPr>
            <a:spLocks noGrp="1"/>
          </p:cNvSpPr>
          <p:nvPr>
            <p:ph type="title"/>
          </p:nvPr>
        </p:nvSpPr>
        <p:spPr/>
        <p:txBody>
          <a:bodyPr/>
          <a:lstStyle/>
          <a:p>
            <a:r>
              <a:rPr lang="en-US" dirty="0" smtClean="0"/>
              <a:t>USER CASE REFERENCE:</a:t>
            </a:r>
            <a:endParaRPr lang="en-US" dirty="0"/>
          </a:p>
        </p:txBody>
      </p:sp>
      <p:sp>
        <p:nvSpPr>
          <p:cNvPr id="7" name="Flowchart: Terminator 6">
            <a:extLst>
              <a:ext uri="{FF2B5EF4-FFF2-40B4-BE49-F238E27FC236}">
                <a16:creationId xmlns:a16="http://schemas.microsoft.com/office/drawing/2014/main" xmlns="" id="{F6D97FA0-A766-4052-9ED1-9DAE64139887}"/>
              </a:ext>
            </a:extLst>
          </p:cNvPr>
          <p:cNvSpPr/>
          <p:nvPr/>
        </p:nvSpPr>
        <p:spPr>
          <a:xfrm>
            <a:off x="4572000" y="514350"/>
            <a:ext cx="1904999" cy="533400"/>
          </a:xfrm>
          <a:prstGeom prst="flowChartTerminator">
            <a:avLst/>
          </a:prstGeom>
          <a:solidFill>
            <a:schemeClr val="bg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i="1" dirty="0" smtClean="0"/>
              <a:t>PROGRAM IS COMPILED</a:t>
            </a:r>
            <a:endParaRPr lang="en-IN" i="1" dirty="0"/>
          </a:p>
        </p:txBody>
      </p:sp>
      <p:sp>
        <p:nvSpPr>
          <p:cNvPr id="8" name="Flowchart: Terminator 7">
            <a:extLst>
              <a:ext uri="{FF2B5EF4-FFF2-40B4-BE49-F238E27FC236}">
                <a16:creationId xmlns:a16="http://schemas.microsoft.com/office/drawing/2014/main" xmlns="" id="{ED7EBE4F-406F-457F-BCE4-573DE7D46C47}"/>
              </a:ext>
            </a:extLst>
          </p:cNvPr>
          <p:cNvSpPr/>
          <p:nvPr/>
        </p:nvSpPr>
        <p:spPr>
          <a:xfrm>
            <a:off x="2186925" y="285750"/>
            <a:ext cx="1822448" cy="580571"/>
          </a:xfrm>
          <a:prstGeom prst="flowChartTerminator">
            <a:avLst/>
          </a:prstGeom>
          <a:solidFill>
            <a:schemeClr val="bg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SIGNING UP FOR NEW USER</a:t>
            </a:r>
            <a:endParaRPr lang="en-IN" i="1" dirty="0"/>
          </a:p>
        </p:txBody>
      </p:sp>
      <p:sp>
        <p:nvSpPr>
          <p:cNvPr id="9" name="Flowchart: Terminator 8">
            <a:extLst>
              <a:ext uri="{FF2B5EF4-FFF2-40B4-BE49-F238E27FC236}">
                <a16:creationId xmlns:a16="http://schemas.microsoft.com/office/drawing/2014/main" xmlns="" id="{43EF6B83-B450-4B88-8952-6A0A41402E1E}"/>
              </a:ext>
            </a:extLst>
          </p:cNvPr>
          <p:cNvSpPr/>
          <p:nvPr/>
        </p:nvSpPr>
        <p:spPr>
          <a:xfrm>
            <a:off x="2167015" y="1031420"/>
            <a:ext cx="1794330" cy="616382"/>
          </a:xfrm>
          <a:prstGeom prst="flowChartTerminator">
            <a:avLst/>
          </a:prstGeom>
          <a:solidFill>
            <a:schemeClr val="bg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i="1" dirty="0" smtClean="0"/>
              <a:t>CHOOSING THE PROBLEM</a:t>
            </a:r>
            <a:endParaRPr lang="en-IN" i="1" dirty="0"/>
          </a:p>
        </p:txBody>
      </p:sp>
      <p:sp>
        <p:nvSpPr>
          <p:cNvPr id="10" name="Flowchart: Terminator 9">
            <a:extLst>
              <a:ext uri="{FF2B5EF4-FFF2-40B4-BE49-F238E27FC236}">
                <a16:creationId xmlns:a16="http://schemas.microsoft.com/office/drawing/2014/main" xmlns="" id="{00C2039C-40E2-4388-82B8-9B4360D55BEE}"/>
              </a:ext>
            </a:extLst>
          </p:cNvPr>
          <p:cNvSpPr/>
          <p:nvPr/>
        </p:nvSpPr>
        <p:spPr>
          <a:xfrm>
            <a:off x="2186925" y="2038350"/>
            <a:ext cx="1712686" cy="605971"/>
          </a:xfrm>
          <a:prstGeom prst="flowChartTerminator">
            <a:avLst/>
          </a:prstGeom>
          <a:solidFill>
            <a:schemeClr val="bg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CHOOSING  APPROPRIATE PLAN FOR YOU</a:t>
            </a:r>
            <a:endParaRPr lang="en-IN" i="1" dirty="0"/>
          </a:p>
        </p:txBody>
      </p:sp>
      <p:sp>
        <p:nvSpPr>
          <p:cNvPr id="11" name="Flowchart: Terminator 10">
            <a:extLst>
              <a:ext uri="{FF2B5EF4-FFF2-40B4-BE49-F238E27FC236}">
                <a16:creationId xmlns:a16="http://schemas.microsoft.com/office/drawing/2014/main" xmlns="" id="{D4757564-B603-48FF-B5B6-0271024048BA}"/>
              </a:ext>
            </a:extLst>
          </p:cNvPr>
          <p:cNvSpPr/>
          <p:nvPr/>
        </p:nvSpPr>
        <p:spPr>
          <a:xfrm>
            <a:off x="1998438" y="2800350"/>
            <a:ext cx="1748973" cy="533400"/>
          </a:xfrm>
          <a:prstGeom prst="flowChartTerminator">
            <a:avLst/>
          </a:prstGeom>
          <a:solidFill>
            <a:schemeClr val="bg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1100" i="1" dirty="0" smtClean="0"/>
              <a:t>GETTING THE </a:t>
            </a:r>
            <a:r>
              <a:rPr lang="en-IN" sz="1100" i="1" dirty="0" smtClean="0"/>
              <a:t>INFO</a:t>
            </a:r>
            <a:r>
              <a:rPr lang="en-IN" sz="1100" i="1" dirty="0" smtClean="0"/>
              <a:t> </a:t>
            </a:r>
            <a:r>
              <a:rPr lang="en-IN" sz="1100" i="1" dirty="0" smtClean="0"/>
              <a:t>FROM THE MEDICAL REFERENCES</a:t>
            </a:r>
            <a:endParaRPr lang="en-IN" sz="1100" i="1" dirty="0"/>
          </a:p>
        </p:txBody>
      </p:sp>
      <p:sp>
        <p:nvSpPr>
          <p:cNvPr id="13" name="Flowchart: Terminator 12">
            <a:extLst>
              <a:ext uri="{FF2B5EF4-FFF2-40B4-BE49-F238E27FC236}">
                <a16:creationId xmlns:a16="http://schemas.microsoft.com/office/drawing/2014/main" xmlns="" id="{00C2039C-40E2-4388-82B8-9B4360D55BEE}"/>
              </a:ext>
            </a:extLst>
          </p:cNvPr>
          <p:cNvSpPr/>
          <p:nvPr/>
        </p:nvSpPr>
        <p:spPr>
          <a:xfrm>
            <a:off x="1917700" y="4324350"/>
            <a:ext cx="1810661" cy="533400"/>
          </a:xfrm>
          <a:prstGeom prst="flowChartTerminator">
            <a:avLst/>
          </a:prstGeom>
          <a:solidFill>
            <a:schemeClr val="bg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i="1" dirty="0" smtClean="0"/>
              <a:t>GETTING THE RESULTS AND STAYING HEALTHY</a:t>
            </a:r>
            <a:endParaRPr lang="en-IN" sz="1200" i="1" dirty="0"/>
          </a:p>
        </p:txBody>
      </p:sp>
      <p:sp>
        <p:nvSpPr>
          <p:cNvPr id="12" name="Flowchart: Terminator 11">
            <a:extLst>
              <a:ext uri="{FF2B5EF4-FFF2-40B4-BE49-F238E27FC236}">
                <a16:creationId xmlns:a16="http://schemas.microsoft.com/office/drawing/2014/main" xmlns="" id="{00C2039C-40E2-4388-82B8-9B4360D55BEE}"/>
              </a:ext>
            </a:extLst>
          </p:cNvPr>
          <p:cNvSpPr/>
          <p:nvPr/>
        </p:nvSpPr>
        <p:spPr>
          <a:xfrm>
            <a:off x="1936750" y="3600450"/>
            <a:ext cx="1810661" cy="533400"/>
          </a:xfrm>
          <a:prstGeom prst="flowChartTerminator">
            <a:avLst/>
          </a:prstGeom>
          <a:solidFill>
            <a:schemeClr val="bg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i="1" dirty="0" smtClean="0"/>
              <a:t>FOLLOWING THE </a:t>
            </a:r>
            <a:r>
              <a:rPr lang="en-IN" i="1" dirty="0" smtClean="0"/>
              <a:t>PLAN</a:t>
            </a:r>
            <a:r>
              <a:rPr lang="en-IN" dirty="0"/>
              <a:t> </a:t>
            </a:r>
            <a:r>
              <a:rPr lang="en-IN" dirty="0" smtClean="0"/>
              <a:t>AND INFO</a:t>
            </a:r>
            <a:endParaRPr lang="en-IN" dirty="0"/>
          </a:p>
        </p:txBody>
      </p:sp>
      <p:pic>
        <p:nvPicPr>
          <p:cNvPr id="1026" name="Picture 2" descr="Thinking Man Cartoon Stock Photos And Images - 123R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87388"/>
            <a:ext cx="1524000" cy="1808262"/>
          </a:xfrm>
          <a:prstGeom prst="rect">
            <a:avLst/>
          </a:prstGeom>
          <a:noFill/>
          <a:extLst>
            <a:ext uri="{909E8E84-426E-40DD-AFC4-6F175D3DCCD1}">
              <a14:hiddenFill xmlns:a14="http://schemas.microsoft.com/office/drawing/2010/main">
                <a:solidFill>
                  <a:srgbClr val="FFFFFF"/>
                </a:solidFill>
              </a14:hiddenFill>
            </a:ext>
          </a:extLst>
        </p:spPr>
      </p:pic>
      <p:sp>
        <p:nvSpPr>
          <p:cNvPr id="2" name="computr1"/>
          <p:cNvSpPr>
            <a:spLocks noEditPoints="1" noChangeArrowheads="1"/>
          </p:cNvSpPr>
          <p:nvPr/>
        </p:nvSpPr>
        <p:spPr bwMode="auto">
          <a:xfrm>
            <a:off x="6486524" y="1811800"/>
            <a:ext cx="1428750" cy="1482941"/>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6705600" y="3420130"/>
            <a:ext cx="990599" cy="307777"/>
          </a:xfrm>
          <a:prstGeom prst="rect">
            <a:avLst/>
          </a:prstGeom>
          <a:noFill/>
        </p:spPr>
        <p:txBody>
          <a:bodyPr wrap="square" rtlCol="0">
            <a:spAutoFit/>
          </a:bodyPr>
          <a:lstStyle/>
          <a:p>
            <a:r>
              <a:rPr lang="en-US" dirty="0" smtClean="0"/>
              <a:t>SYSTEM</a:t>
            </a:r>
          </a:p>
        </p:txBody>
      </p:sp>
      <p:sp>
        <p:nvSpPr>
          <p:cNvPr id="14" name="TextBox 13"/>
          <p:cNvSpPr txBox="1"/>
          <p:nvPr/>
        </p:nvSpPr>
        <p:spPr>
          <a:xfrm>
            <a:off x="641350" y="3292673"/>
            <a:ext cx="1066800" cy="307777"/>
          </a:xfrm>
          <a:prstGeom prst="rect">
            <a:avLst/>
          </a:prstGeom>
          <a:noFill/>
        </p:spPr>
        <p:txBody>
          <a:bodyPr wrap="square" rtlCol="0">
            <a:spAutoFit/>
          </a:bodyPr>
          <a:lstStyle/>
          <a:p>
            <a:r>
              <a:rPr lang="en-US" dirty="0" smtClean="0"/>
              <a:t>USER</a:t>
            </a:r>
            <a:endParaRPr lang="en-US" dirty="0"/>
          </a:p>
        </p:txBody>
      </p:sp>
      <p:sp>
        <p:nvSpPr>
          <p:cNvPr id="44" name="Flowchart: Terminator 43">
            <a:extLst>
              <a:ext uri="{FF2B5EF4-FFF2-40B4-BE49-F238E27FC236}">
                <a16:creationId xmlns:a16="http://schemas.microsoft.com/office/drawing/2014/main" xmlns="" id="{ED7EBE4F-406F-457F-BCE4-573DE7D46C47}"/>
              </a:ext>
            </a:extLst>
          </p:cNvPr>
          <p:cNvSpPr/>
          <p:nvPr/>
        </p:nvSpPr>
        <p:spPr>
          <a:xfrm>
            <a:off x="4533900" y="1231229"/>
            <a:ext cx="1822448" cy="580571"/>
          </a:xfrm>
          <a:prstGeom prst="flowChartTerminator">
            <a:avLst/>
          </a:prstGeom>
          <a:solidFill>
            <a:schemeClr val="bg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SHOWING REGISTER AND LOGIN</a:t>
            </a:r>
            <a:endParaRPr lang="en-IN" i="1" dirty="0"/>
          </a:p>
        </p:txBody>
      </p:sp>
      <p:sp>
        <p:nvSpPr>
          <p:cNvPr id="73" name="Flowchart: Terminator 72">
            <a:extLst>
              <a:ext uri="{FF2B5EF4-FFF2-40B4-BE49-F238E27FC236}">
                <a16:creationId xmlns:a16="http://schemas.microsoft.com/office/drawing/2014/main" xmlns="" id="{00C2039C-40E2-4388-82B8-9B4360D55BEE}"/>
              </a:ext>
            </a:extLst>
          </p:cNvPr>
          <p:cNvSpPr/>
          <p:nvPr/>
        </p:nvSpPr>
        <p:spPr>
          <a:xfrm>
            <a:off x="4476750" y="4324350"/>
            <a:ext cx="1810661" cy="533400"/>
          </a:xfrm>
          <a:prstGeom prst="flowChartTerminator">
            <a:avLst/>
          </a:prstGeom>
          <a:solidFill>
            <a:schemeClr val="bg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i="1" dirty="0" smtClean="0"/>
              <a:t>EXIT.</a:t>
            </a:r>
            <a:endParaRPr lang="en-IN" dirty="0"/>
          </a:p>
        </p:txBody>
      </p:sp>
      <p:sp>
        <p:nvSpPr>
          <p:cNvPr id="28" name="Flowchart: Terminator 27">
            <a:extLst>
              <a:ext uri="{FF2B5EF4-FFF2-40B4-BE49-F238E27FC236}">
                <a16:creationId xmlns:a16="http://schemas.microsoft.com/office/drawing/2014/main" xmlns="" id="{ED7EBE4F-406F-457F-BCE4-573DE7D46C47}"/>
              </a:ext>
            </a:extLst>
          </p:cNvPr>
          <p:cNvSpPr/>
          <p:nvPr/>
        </p:nvSpPr>
        <p:spPr>
          <a:xfrm>
            <a:off x="4533900" y="2063750"/>
            <a:ext cx="1822448" cy="580571"/>
          </a:xfrm>
          <a:prstGeom prst="flowChartTerminator">
            <a:avLst/>
          </a:prstGeom>
          <a:solidFill>
            <a:schemeClr val="bg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i="1" dirty="0" smtClean="0"/>
              <a:t>SHOWING HUNDEREDS OF MEDICAL PROBLEMS FOR THE USER TO CHOOSE</a:t>
            </a:r>
            <a:endParaRPr lang="en-IN" sz="1000" i="1" dirty="0"/>
          </a:p>
        </p:txBody>
      </p:sp>
      <p:sp>
        <p:nvSpPr>
          <p:cNvPr id="29" name="Flowchart: Terminator 28">
            <a:extLst>
              <a:ext uri="{FF2B5EF4-FFF2-40B4-BE49-F238E27FC236}">
                <a16:creationId xmlns:a16="http://schemas.microsoft.com/office/drawing/2014/main" xmlns="" id="{ED7EBE4F-406F-457F-BCE4-573DE7D46C47}"/>
              </a:ext>
            </a:extLst>
          </p:cNvPr>
          <p:cNvSpPr/>
          <p:nvPr/>
        </p:nvSpPr>
        <p:spPr>
          <a:xfrm>
            <a:off x="4476750" y="2800350"/>
            <a:ext cx="1822448" cy="580571"/>
          </a:xfrm>
          <a:prstGeom prst="flowChartTerminator">
            <a:avLst/>
          </a:prstGeom>
          <a:solidFill>
            <a:schemeClr val="bg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i="1" dirty="0" smtClean="0"/>
              <a:t>CONNECTING WITH THE WORLD’S BEST MEDICAL REFERENCES </a:t>
            </a:r>
            <a:endParaRPr lang="en-IN" sz="1000" i="1" dirty="0"/>
          </a:p>
        </p:txBody>
      </p:sp>
      <p:sp>
        <p:nvSpPr>
          <p:cNvPr id="30" name="Flowchart: Terminator 29">
            <a:extLst>
              <a:ext uri="{FF2B5EF4-FFF2-40B4-BE49-F238E27FC236}">
                <a16:creationId xmlns:a16="http://schemas.microsoft.com/office/drawing/2014/main" xmlns="" id="{ED7EBE4F-406F-457F-BCE4-573DE7D46C47}"/>
              </a:ext>
            </a:extLst>
          </p:cNvPr>
          <p:cNvSpPr/>
          <p:nvPr/>
        </p:nvSpPr>
        <p:spPr>
          <a:xfrm>
            <a:off x="4464963" y="3581400"/>
            <a:ext cx="1822448" cy="580571"/>
          </a:xfrm>
          <a:prstGeom prst="flowChartTerminator">
            <a:avLst/>
          </a:prstGeom>
          <a:solidFill>
            <a:schemeClr val="bg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i="1" dirty="0" smtClean="0"/>
              <a:t>ALSO CONNECTING WITH THE BEST DOCTORS NEAR YOU</a:t>
            </a:r>
            <a:endParaRPr lang="en-IN" sz="1050" i="1" dirty="0"/>
          </a:p>
        </p:txBody>
      </p:sp>
      <p:cxnSp>
        <p:nvCxnSpPr>
          <p:cNvPr id="18" name="Straight Arrow Connector 17"/>
          <p:cNvCxnSpPr>
            <a:stCxn id="8" idx="2"/>
            <a:endCxn id="9" idx="0"/>
          </p:cNvCxnSpPr>
          <p:nvPr/>
        </p:nvCxnSpPr>
        <p:spPr>
          <a:xfrm flipH="1">
            <a:off x="3064180" y="866321"/>
            <a:ext cx="33969" cy="1650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p:cNvCxnSpPr>
          <p:nvPr/>
        </p:nvCxnSpPr>
        <p:spPr>
          <a:xfrm flipH="1">
            <a:off x="2971800" y="1647802"/>
            <a:ext cx="92380" cy="3771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743200" y="2644321"/>
            <a:ext cx="79830" cy="1560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2514600" y="3333750"/>
            <a:ext cx="76200" cy="240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2514600" y="4133850"/>
            <a:ext cx="381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5257800" y="1047750"/>
            <a:ext cx="130174" cy="1834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5257800" y="1849761"/>
            <a:ext cx="65087" cy="2139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5257800" y="2644321"/>
            <a:ext cx="32543" cy="1560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5105400" y="3380921"/>
            <a:ext cx="76200" cy="2195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5029200" y="4161971"/>
            <a:ext cx="76200" cy="1623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1174750" y="742951"/>
            <a:ext cx="958850" cy="9182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6400800" y="955556"/>
            <a:ext cx="609600" cy="8562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564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Clinical Case 01-2019 by SlidesGo">
  <a:themeElements>
    <a:clrScheme name="Simple Light">
      <a:dk1>
        <a:srgbClr val="434343"/>
      </a:dk1>
      <a:lt1>
        <a:srgbClr val="CFD9E0"/>
      </a:lt1>
      <a:dk2>
        <a:srgbClr val="FF787F"/>
      </a:dk2>
      <a:lt2>
        <a:srgbClr val="FFFFFF"/>
      </a:lt2>
      <a:accent1>
        <a:srgbClr val="754255"/>
      </a:accent1>
      <a:accent2>
        <a:srgbClr val="86C7D8"/>
      </a:accent2>
      <a:accent3>
        <a:srgbClr val="285470"/>
      </a:accent3>
      <a:accent4>
        <a:srgbClr val="E9DDE2"/>
      </a:accent4>
      <a:accent5>
        <a:srgbClr val="4675AB"/>
      </a:accent5>
      <a:accent6>
        <a:srgbClr val="6D97D9"/>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17898</TotalTime>
  <Words>473</Words>
  <Application>Microsoft Office PowerPoint</Application>
  <PresentationFormat>On-screen Show (16:9)</PresentationFormat>
  <Paragraphs>113</Paragraphs>
  <Slides>13</Slides>
  <Notes>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Saira Condensed</vt:lpstr>
      <vt:lpstr>Quattrocento</vt:lpstr>
      <vt:lpstr>Economica</vt:lpstr>
      <vt:lpstr>Roboto Slab Regular</vt:lpstr>
      <vt:lpstr>Times New Roman</vt:lpstr>
      <vt:lpstr>Lucida Console</vt:lpstr>
      <vt:lpstr>Fira Sans Extra Condensed Medium</vt:lpstr>
      <vt:lpstr>Clinical Case 01-2019 by SlidesGo</vt:lpstr>
      <vt:lpstr>HEALTH ASSISTOR</vt:lpstr>
      <vt:lpstr>TABLE OF CONTENTS</vt:lpstr>
      <vt:lpstr>INTRODUCTION</vt:lpstr>
      <vt:lpstr> ACTOR WISE USER CASES:</vt:lpstr>
      <vt:lpstr>USER CASE DIAGARAM 1</vt:lpstr>
      <vt:lpstr>USER CASE DIAGARAM 2</vt:lpstr>
      <vt:lpstr>USER CASE DIAGARAM 3</vt:lpstr>
      <vt:lpstr>USER CASE DIAGARAM 4</vt:lpstr>
      <vt:lpstr>USER CASE REFERENCE:</vt:lpstr>
      <vt:lpstr>USER  DIAGARAM</vt:lpstr>
      <vt:lpstr>FLOW  CHART on SOCKET. </vt:lpstr>
      <vt:lpstr>FLOW  CHART</vt:lpstr>
      <vt:lpstr>THANKS STAY HEALTHY!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ASSISTOR</dc:title>
  <dc:creator>user</dc:creator>
  <cp:lastModifiedBy>user</cp:lastModifiedBy>
  <cp:revision>33</cp:revision>
  <dcterms:modified xsi:type="dcterms:W3CDTF">2020-12-08T16:37:38Z</dcterms:modified>
</cp:coreProperties>
</file>