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60" r:id="rId6"/>
    <p:sldId id="259" r:id="rId7"/>
    <p:sldId id="264" r:id="rId8"/>
    <p:sldId id="262" r:id="rId9"/>
    <p:sldId id="263" r:id="rId10"/>
  </p:sldIdLst>
  <p:sldSz cx="9144000" cy="6858000" type="screen4x3"/>
  <p:notesSz cx="6858000" cy="9144000"/>
  <p:embeddedFontLst>
    <p:embeddedFont>
      <p:font typeface="Bell MT" panose="02020503060305020303" pitchFamily="18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681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71600"/>
            <a:ext cx="9169400" cy="16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27039"/>
          <a:stretch/>
        </p:blipFill>
        <p:spPr>
          <a:xfrm>
            <a:off x="1524000" y="76200"/>
            <a:ext cx="5846763" cy="1102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0" y="6427694"/>
            <a:ext cx="9144000" cy="0"/>
          </a:xfrm>
          <a:prstGeom prst="straightConnector1">
            <a:avLst/>
          </a:prstGeom>
          <a:noFill/>
          <a:ln w="28575" cap="flat" cmpd="thinThick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2" descr="DIEMS Logo Final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333756"/>
            <a:ext cx="1143000" cy="733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edero"/>
              <a:buNone/>
              <a:defRPr sz="4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edero"/>
              <a:buNone/>
              <a:defRPr sz="4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edero"/>
              <a:buNone/>
              <a:defRPr sz="2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0" y="820271"/>
            <a:ext cx="9144000" cy="0"/>
          </a:xfrm>
          <a:prstGeom prst="straightConnector1">
            <a:avLst/>
          </a:prstGeom>
          <a:noFill/>
          <a:ln w="28575" cap="flat" cmpd="thinThick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20;p3"/>
          <p:cNvCxnSpPr/>
          <p:nvPr/>
        </p:nvCxnSpPr>
        <p:spPr>
          <a:xfrm>
            <a:off x="0" y="6427694"/>
            <a:ext cx="9144000" cy="0"/>
          </a:xfrm>
          <a:prstGeom prst="straightConnector1">
            <a:avLst/>
          </a:prstGeom>
          <a:noFill/>
          <a:ln w="28575" cap="flat" cmpd="thinThick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21;p3" descr="DIEMS Logo Fina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3400" y="228600"/>
            <a:ext cx="838200" cy="51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edero"/>
              <a:buNone/>
              <a:defRPr sz="40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888888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edero"/>
              <a:buNone/>
              <a:defRPr sz="4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edero"/>
              <a:buNone/>
              <a:defRPr sz="4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edero"/>
              <a:buNone/>
              <a:defRPr sz="4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edero"/>
              <a:buNone/>
              <a:defRPr sz="1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edero"/>
              <a:buNone/>
              <a:defRPr sz="20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18276"/>
            <a:ext cx="4580788" cy="21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|11 February 2018| DIEMS | DEPARTMENT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bakick/Person-Detection-and-Track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review-ssd-single-shot-detector-object-detection-851a94607d1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7239000" y="3276600"/>
            <a:ext cx="172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9600" y="3581400"/>
            <a:ext cx="8356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8F8F8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 Detection and Tracking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17783" y="4648200"/>
            <a:ext cx="533400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By-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Kaushal Digraskar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(360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2)Aniket Andharikar (36065)</a:t>
            </a:r>
            <a:endParaRPr sz="1100"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Guided By- Prof.Sugandha Nandedkar</a:t>
            </a:r>
            <a:endParaRPr sz="1100"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endParaRPr sz="1100" dirty="0"/>
          </a:p>
          <a:p>
            <a:pPr marL="0" marR="0" lvl="0" indent="0" algn="r" rtl="0">
              <a:spcBef>
                <a:spcPts val="36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99571" y="1905000"/>
            <a:ext cx="2543629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B696BA-04BD-4E19-BC11-C261D3D63228}"/>
              </a:ext>
            </a:extLst>
          </p:cNvPr>
          <p:cNvSpPr/>
          <p:nvPr/>
        </p:nvSpPr>
        <p:spPr>
          <a:xfrm>
            <a:off x="1297744" y="0"/>
            <a:ext cx="6548511" cy="677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Marathwada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Shikshan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Prasarak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Mandal’s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Deogiri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Institute of Engineering and Management Studies,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Aurangabad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Project Presentation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Person Detection and Tracking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Submitted By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Aniket S. </a:t>
            </a:r>
            <a:r>
              <a:rPr lang="en-US" sz="1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Andharikar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(36065)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Kaushal V. </a:t>
            </a:r>
            <a:r>
              <a:rPr lang="en-US" sz="1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Digraskar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(36056)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Dr. Babasaheb Ambedkar Technological University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Lonere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(M.S.)</a:t>
            </a:r>
          </a:p>
          <a:p>
            <a:pPr algn="ctr">
              <a:lnSpc>
                <a:spcPct val="115000"/>
              </a:lnSpc>
            </a:pPr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/>
              <a:t>	Department of Computer Science and Engineering  </a:t>
            </a:r>
          </a:p>
          <a:p>
            <a:r>
              <a:rPr lang="en-US" b="1" dirty="0"/>
              <a:t>          </a:t>
            </a:r>
            <a:r>
              <a:rPr lang="en-US" b="1" dirty="0" err="1"/>
              <a:t>Deogiri</a:t>
            </a:r>
            <a:r>
              <a:rPr lang="en-US" b="1" dirty="0"/>
              <a:t> Institute of Engineering and Management Studies,</a:t>
            </a:r>
            <a:endParaRPr lang="en-US" dirty="0"/>
          </a:p>
          <a:p>
            <a:r>
              <a:rPr lang="en-US" b="1" dirty="0"/>
              <a:t>			Aurangabad</a:t>
            </a:r>
            <a:endParaRPr lang="en-US" dirty="0"/>
          </a:p>
          <a:p>
            <a:r>
              <a:rPr lang="en-US"/>
              <a:t>			(</a:t>
            </a:r>
            <a:r>
              <a:rPr lang="en-US" dirty="0"/>
              <a:t>2019- 2020)</a:t>
            </a:r>
          </a:p>
          <a:p>
            <a:pPr algn="ctr">
              <a:lnSpc>
                <a:spcPct val="115000"/>
              </a:lnSpc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4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dirty="0">
                <a:latin typeface="Times New Roman"/>
                <a:cs typeface="Times New Roman"/>
                <a:sym typeface="Times New Roman"/>
              </a:rPr>
              <a:t>SSD and Kalam filter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  <a:p>
            <a:pPr marL="34290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edero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just">
              <a:spcBef>
                <a:spcPts val="440"/>
              </a:spcBef>
              <a:buNone/>
            </a:pPr>
            <a:r>
              <a:rPr lang="en-US" sz="2400" b="0" dirty="0"/>
              <a:t>1)The Project is based on Person Detection and tracking and we are mainly focusing on the Person tracking, </a:t>
            </a:r>
          </a:p>
          <a:p>
            <a:pPr marL="342900" lvl="0" indent="0" algn="just">
              <a:spcBef>
                <a:spcPts val="440"/>
              </a:spcBef>
              <a:buNone/>
            </a:pPr>
            <a:r>
              <a:rPr lang="en-US" sz="2400" b="0" dirty="0"/>
              <a:t>2)Each person will be provided with an idea as soon as he enters a frame and the number remains with his regardless of the detection happening in concurrent frames. </a:t>
            </a:r>
          </a:p>
          <a:p>
            <a:pPr marL="342900" lvl="0" indent="0" algn="just">
              <a:spcBef>
                <a:spcPts val="440"/>
              </a:spcBef>
              <a:buNone/>
            </a:pPr>
            <a:r>
              <a:rPr lang="en-US" sz="2400" b="0" dirty="0"/>
              <a:t>3)So basically the project focuses on Person Detection and track him as long as he remains in the frame.</a:t>
            </a:r>
          </a:p>
          <a:p>
            <a:pPr marL="342900" lvl="0" indent="0" algn="just">
              <a:spcBef>
                <a:spcPts val="440"/>
              </a:spcBef>
              <a:buNone/>
            </a:pPr>
            <a:endParaRPr sz="2400" dirty="0"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edero"/>
              <a:buNone/>
            </a:pPr>
            <a:r>
              <a:rPr lang="en-US" dirty="0"/>
              <a:t>Example on person detection and tracking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800" dirty="0">
              <a:latin typeface="Bell MT"/>
              <a:sym typeface="Bell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29630-7FEB-4D4B-935F-8B19E750B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edero"/>
              <a:buNone/>
            </a:pPr>
            <a:r>
              <a:rPr lang="en-US" dirty="0"/>
              <a:t> SSD (Single Shot Detection) Algorithm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800" b="0" dirty="0"/>
              <a:t>1)SSD (Single Shot Detector) is a popular unified algorithm in object detection.</a:t>
            </a:r>
          </a:p>
          <a:p>
            <a:pPr marL="0" lvl="0" indent="0">
              <a:buNone/>
            </a:pPr>
            <a:r>
              <a:rPr lang="en-US" sz="2800" b="0" dirty="0"/>
              <a:t>2)It’s generally faster than Faster RCNN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CFCB2-ECAB-4A6D-99FF-EB32B8B35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6" y="2588680"/>
            <a:ext cx="6870032" cy="26755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0954-3B4C-4AD4-AF45-E30C44DB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Kalam Filter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641F9-50F7-4964-9E0C-B147CB601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Kalman filtering</a:t>
            </a:r>
            <a:r>
              <a:rPr lang="en-US" sz="2400" b="0" dirty="0"/>
              <a:t>, also known as </a:t>
            </a:r>
            <a:r>
              <a:rPr lang="en-US" sz="2400" dirty="0"/>
              <a:t>linear quadratic estimation</a:t>
            </a:r>
            <a:r>
              <a:rPr lang="en-US" sz="2400" b="0" dirty="0"/>
              <a:t> (</a:t>
            </a:r>
            <a:r>
              <a:rPr lang="en-US" sz="2400" dirty="0"/>
              <a:t>LQE</a:t>
            </a:r>
            <a:r>
              <a:rPr lang="en-US" sz="2400" b="0" dirty="0"/>
              <a:t>), is an algorithm that uses a series of measurements observed over time, containing statistical noise and other inaccuracies, and produces estimates of unknown variables that tend to be more accurate than those based on a single measurement alone, by estimating a joint probability distribution over the variables for each timeframe.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97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edero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1)Wikipedia</a:t>
            </a:r>
          </a:p>
          <a:p>
            <a:pPr marL="342900" lvl="0" indent="-139700">
              <a:buNone/>
            </a:pPr>
            <a:r>
              <a:rPr lang="en-US" dirty="0"/>
              <a:t>2)https://github.com/Andharikar9011</a:t>
            </a:r>
          </a:p>
          <a:p>
            <a:pPr marL="342900" lvl="0" indent="-139700">
              <a:buNone/>
            </a:pPr>
            <a:r>
              <a:rPr lang="en-US" dirty="0"/>
              <a:t>3)https://github.com/kaushaldigraskar</a:t>
            </a:r>
          </a:p>
          <a:p>
            <a:pPr marL="342900" lvl="0" indent="-139700">
              <a:buNone/>
            </a:pPr>
            <a:r>
              <a:rPr lang="en-US" dirty="0"/>
              <a:t>4)</a:t>
            </a:r>
            <a:r>
              <a:rPr lang="en-US" dirty="0">
                <a:hlinkClick r:id="rId3"/>
              </a:rPr>
              <a:t>https://github.com/ambakick/Person-Detection-and-Tracking</a:t>
            </a:r>
            <a:endParaRPr lang="en-US" dirty="0"/>
          </a:p>
          <a:p>
            <a:pPr marL="342900" lvl="0" indent="-139700">
              <a:buNone/>
            </a:pPr>
            <a:r>
              <a:rPr lang="en-US" dirty="0"/>
              <a:t>5)</a:t>
            </a:r>
            <a:r>
              <a:rPr lang="en-US" dirty="0">
                <a:hlinkClick r:id="rId4"/>
              </a:rPr>
              <a:t> https://towardsdatascience.com/review-ssd-single-shot-detector-object-detection-851a94607d11</a:t>
            </a:r>
            <a:endParaRPr lang="en-US" dirty="0"/>
          </a:p>
          <a:p>
            <a:pPr marL="342900" lvl="0" indent="-13970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7239000" y="3276600"/>
            <a:ext cx="172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17783" y="4648200"/>
            <a:ext cx="533400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36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99571" y="1905000"/>
            <a:ext cx="2543629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F8F8F8"/>
                </a:solidFill>
                <a:latin typeface="Calibri"/>
                <a:cs typeface="Calibri"/>
                <a:sym typeface="Calibri"/>
              </a:rPr>
              <a:t>Thank You!!!!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781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204</Words>
  <Application>Microsoft Office PowerPoint</Application>
  <PresentationFormat>On-screen Show (4:3)</PresentationFormat>
  <Paragraphs>66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Times New Roman</vt:lpstr>
      <vt:lpstr>Bell MT</vt:lpstr>
      <vt:lpstr>Noto Sans Symbols</vt:lpstr>
      <vt:lpstr>Federo</vt:lpstr>
      <vt:lpstr>Arial</vt:lpstr>
      <vt:lpstr>Verdana</vt:lpstr>
      <vt:lpstr>Office Theme</vt:lpstr>
      <vt:lpstr>PowerPoint Presentation</vt:lpstr>
      <vt:lpstr>PowerPoint Presentation</vt:lpstr>
      <vt:lpstr>CONTENT</vt:lpstr>
      <vt:lpstr>Introduction</vt:lpstr>
      <vt:lpstr>Example on person detection and tracking</vt:lpstr>
      <vt:lpstr> SSD (Single Shot Detection) Algorithm</vt:lpstr>
      <vt:lpstr>Kalam Filter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aniket</cp:lastModifiedBy>
  <cp:revision>9</cp:revision>
  <dcterms:modified xsi:type="dcterms:W3CDTF">2019-09-18T10:24:27Z</dcterms:modified>
</cp:coreProperties>
</file>