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69FF5-3BD0-488B-B3E0-6A1A50F05C2B}" type="datetimeFigureOut">
              <a:rPr lang="en-IN" smtClean="0"/>
              <a:pPr/>
              <a:t>08-09-2017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46B27-CD24-4256-B8C3-DDD3844227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938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46B27-CD24-4256-B8C3-DDD384422727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96044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310" y="646429"/>
            <a:ext cx="10679379" cy="375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>
                <a:solidFill>
                  <a:srgbClr val="FFFFFF"/>
                </a:solidFill>
              </a:rPr>
              <a:t>Big</a:t>
            </a:r>
            <a:r>
              <a:rPr spc="-1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Data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d</a:t>
            </a:r>
            <a:r>
              <a:rPr spc="-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alytics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b</a:t>
            </a:r>
            <a:r>
              <a:rPr dirty="0">
                <a:solidFill>
                  <a:srgbClr val="FFFFFF"/>
                </a:solidFill>
              </a:rPr>
              <a:t>y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See</a:t>
            </a:r>
            <a:r>
              <a:rPr spc="5" dirty="0">
                <a:solidFill>
                  <a:srgbClr val="FFFFFF"/>
                </a:solidFill>
              </a:rPr>
              <a:t>m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Ac</a:t>
            </a:r>
            <a:r>
              <a:rPr spc="-10" dirty="0">
                <a:solidFill>
                  <a:srgbClr val="FFFFFF"/>
                </a:solidFill>
              </a:rPr>
              <a:t>h</a:t>
            </a:r>
            <a:r>
              <a:rPr dirty="0">
                <a:solidFill>
                  <a:srgbClr val="FFFFFF"/>
                </a:solidFill>
              </a:rPr>
              <a:t>arya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d</a:t>
            </a:r>
            <a:r>
              <a:rPr spc="-1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</a:t>
            </a:r>
            <a:r>
              <a:rPr spc="-10" dirty="0">
                <a:solidFill>
                  <a:srgbClr val="FFFFFF"/>
                </a:solidFill>
              </a:rPr>
              <a:t>u</a:t>
            </a:r>
            <a:r>
              <a:rPr spc="-5" dirty="0">
                <a:solidFill>
                  <a:srgbClr val="FFFFFF"/>
                </a:solidFill>
              </a:rPr>
              <a:t>bh</a:t>
            </a:r>
            <a:r>
              <a:rPr dirty="0">
                <a:solidFill>
                  <a:srgbClr val="FFFFFF"/>
                </a:solidFill>
              </a:rPr>
              <a:t>as</a:t>
            </a:r>
            <a:r>
              <a:rPr spc="-5" dirty="0">
                <a:solidFill>
                  <a:srgbClr val="FFFFFF"/>
                </a:solidFill>
              </a:rPr>
              <a:t>h</a:t>
            </a:r>
            <a:r>
              <a:rPr dirty="0">
                <a:solidFill>
                  <a:srgbClr val="FFFFFF"/>
                </a:solidFill>
              </a:rPr>
              <a:t>i</a:t>
            </a:r>
            <a:r>
              <a:rPr spc="-10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i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Ch</a:t>
            </a:r>
            <a:r>
              <a:rPr dirty="0">
                <a:solidFill>
                  <a:srgbClr val="FFFFFF"/>
                </a:solidFill>
              </a:rPr>
              <a:t>ella</a:t>
            </a:r>
            <a:r>
              <a:rPr spc="-10" dirty="0">
                <a:solidFill>
                  <a:srgbClr val="FFFFFF"/>
                </a:solidFill>
              </a:rPr>
              <a:t>p</a:t>
            </a:r>
            <a:r>
              <a:rPr spc="-5" dirty="0">
                <a:solidFill>
                  <a:srgbClr val="FFFFFF"/>
                </a:solidFill>
              </a:rPr>
              <a:t>p</a:t>
            </a:r>
            <a:r>
              <a:rPr dirty="0">
                <a:solidFill>
                  <a:srgbClr val="FFFFFF"/>
                </a:solidFill>
              </a:rPr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FFFFFF"/>
                </a:solidFill>
              </a:rPr>
              <a:t>C</a:t>
            </a:r>
            <a:r>
              <a:rPr dirty="0">
                <a:solidFill>
                  <a:srgbClr val="FFFFFF"/>
                </a:solidFill>
              </a:rPr>
              <a:t>o</a:t>
            </a:r>
            <a:r>
              <a:rPr spc="-5" dirty="0">
                <a:solidFill>
                  <a:srgbClr val="FFFFFF"/>
                </a:solidFill>
              </a:rPr>
              <a:t>p</a:t>
            </a:r>
            <a:r>
              <a:rPr dirty="0">
                <a:solidFill>
                  <a:srgbClr val="FFFFFF"/>
                </a:solidFill>
              </a:rPr>
              <a:t>yri</a:t>
            </a:r>
            <a:r>
              <a:rPr spc="-10" dirty="0">
                <a:solidFill>
                  <a:srgbClr val="FFFFFF"/>
                </a:solidFill>
              </a:rPr>
              <a:t>g</a:t>
            </a:r>
            <a:r>
              <a:rPr spc="-5" dirty="0">
                <a:solidFill>
                  <a:srgbClr val="FFFFFF"/>
                </a:solidFill>
              </a:rPr>
              <a:t>h</a:t>
            </a:r>
            <a:r>
              <a:rPr dirty="0">
                <a:solidFill>
                  <a:srgbClr val="FFFFFF"/>
                </a:solidFill>
              </a:rPr>
              <a:t>t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2015,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WIL</a:t>
            </a:r>
            <a:r>
              <a:rPr spc="-5" dirty="0">
                <a:solidFill>
                  <a:srgbClr val="FFFFFF"/>
                </a:solidFill>
              </a:rPr>
              <a:t>E</a:t>
            </a:r>
            <a:r>
              <a:rPr dirty="0">
                <a:solidFill>
                  <a:srgbClr val="FFFFFF"/>
                </a:solidFill>
              </a:rPr>
              <a:t>Y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I</a:t>
            </a:r>
            <a:r>
              <a:rPr spc="-10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DIA</a:t>
            </a:r>
            <a:r>
              <a:rPr spc="-1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P</a:t>
            </a:r>
            <a:r>
              <a:rPr spc="-5" dirty="0">
                <a:solidFill>
                  <a:srgbClr val="FFFFFF"/>
                </a:solidFill>
              </a:rPr>
              <a:t>VT</a:t>
            </a:r>
            <a:r>
              <a:rPr dirty="0">
                <a:solidFill>
                  <a:srgbClr val="FFFFFF"/>
                </a:solidFill>
              </a:rPr>
              <a:t>.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L</a:t>
            </a:r>
            <a:r>
              <a:rPr spc="-5" dirty="0">
                <a:solidFill>
                  <a:srgbClr val="FFFFFF"/>
                </a:solidFill>
              </a:rPr>
              <a:t>T</a:t>
            </a:r>
            <a:r>
              <a:rPr spc="5" dirty="0">
                <a:solidFill>
                  <a:srgbClr val="FFFFFF"/>
                </a:solidFill>
              </a:rPr>
              <a:t>D</a:t>
            </a:r>
            <a:r>
              <a:rPr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>
                <a:solidFill>
                  <a:srgbClr val="FFFFFF"/>
                </a:solidFill>
              </a:rPr>
              <a:t>Big</a:t>
            </a:r>
            <a:r>
              <a:rPr spc="-1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Data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d</a:t>
            </a:r>
            <a:r>
              <a:rPr spc="-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alytics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b</a:t>
            </a:r>
            <a:r>
              <a:rPr dirty="0">
                <a:solidFill>
                  <a:srgbClr val="FFFFFF"/>
                </a:solidFill>
              </a:rPr>
              <a:t>y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See</a:t>
            </a:r>
            <a:r>
              <a:rPr spc="5" dirty="0">
                <a:solidFill>
                  <a:srgbClr val="FFFFFF"/>
                </a:solidFill>
              </a:rPr>
              <a:t>m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Ac</a:t>
            </a:r>
            <a:r>
              <a:rPr spc="-10" dirty="0">
                <a:solidFill>
                  <a:srgbClr val="FFFFFF"/>
                </a:solidFill>
              </a:rPr>
              <a:t>h</a:t>
            </a:r>
            <a:r>
              <a:rPr dirty="0">
                <a:solidFill>
                  <a:srgbClr val="FFFFFF"/>
                </a:solidFill>
              </a:rPr>
              <a:t>arya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d</a:t>
            </a:r>
            <a:r>
              <a:rPr spc="-1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</a:t>
            </a:r>
            <a:r>
              <a:rPr spc="-10" dirty="0">
                <a:solidFill>
                  <a:srgbClr val="FFFFFF"/>
                </a:solidFill>
              </a:rPr>
              <a:t>u</a:t>
            </a:r>
            <a:r>
              <a:rPr spc="-5" dirty="0">
                <a:solidFill>
                  <a:srgbClr val="FFFFFF"/>
                </a:solidFill>
              </a:rPr>
              <a:t>bh</a:t>
            </a:r>
            <a:r>
              <a:rPr dirty="0">
                <a:solidFill>
                  <a:srgbClr val="FFFFFF"/>
                </a:solidFill>
              </a:rPr>
              <a:t>as</a:t>
            </a:r>
            <a:r>
              <a:rPr spc="-5" dirty="0">
                <a:solidFill>
                  <a:srgbClr val="FFFFFF"/>
                </a:solidFill>
              </a:rPr>
              <a:t>h</a:t>
            </a:r>
            <a:r>
              <a:rPr dirty="0">
                <a:solidFill>
                  <a:srgbClr val="FFFFFF"/>
                </a:solidFill>
              </a:rPr>
              <a:t>i</a:t>
            </a:r>
            <a:r>
              <a:rPr spc="-10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i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Ch</a:t>
            </a:r>
            <a:r>
              <a:rPr dirty="0">
                <a:solidFill>
                  <a:srgbClr val="FFFFFF"/>
                </a:solidFill>
              </a:rPr>
              <a:t>ella</a:t>
            </a:r>
            <a:r>
              <a:rPr spc="-10" dirty="0">
                <a:solidFill>
                  <a:srgbClr val="FFFFFF"/>
                </a:solidFill>
              </a:rPr>
              <a:t>p</a:t>
            </a:r>
            <a:r>
              <a:rPr spc="-5" dirty="0">
                <a:solidFill>
                  <a:srgbClr val="FFFFFF"/>
                </a:solidFill>
              </a:rPr>
              <a:t>p</a:t>
            </a:r>
            <a:r>
              <a:rPr dirty="0">
                <a:solidFill>
                  <a:srgbClr val="FFFFFF"/>
                </a:solidFill>
              </a:rPr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FFFFFF"/>
                </a:solidFill>
              </a:rPr>
              <a:t>C</a:t>
            </a:r>
            <a:r>
              <a:rPr dirty="0">
                <a:solidFill>
                  <a:srgbClr val="FFFFFF"/>
                </a:solidFill>
              </a:rPr>
              <a:t>o</a:t>
            </a:r>
            <a:r>
              <a:rPr spc="-5" dirty="0">
                <a:solidFill>
                  <a:srgbClr val="FFFFFF"/>
                </a:solidFill>
              </a:rPr>
              <a:t>p</a:t>
            </a:r>
            <a:r>
              <a:rPr dirty="0">
                <a:solidFill>
                  <a:srgbClr val="FFFFFF"/>
                </a:solidFill>
              </a:rPr>
              <a:t>yri</a:t>
            </a:r>
            <a:r>
              <a:rPr spc="-10" dirty="0">
                <a:solidFill>
                  <a:srgbClr val="FFFFFF"/>
                </a:solidFill>
              </a:rPr>
              <a:t>g</a:t>
            </a:r>
            <a:r>
              <a:rPr spc="-5" dirty="0">
                <a:solidFill>
                  <a:srgbClr val="FFFFFF"/>
                </a:solidFill>
              </a:rPr>
              <a:t>h</a:t>
            </a:r>
            <a:r>
              <a:rPr dirty="0">
                <a:solidFill>
                  <a:srgbClr val="FFFFFF"/>
                </a:solidFill>
              </a:rPr>
              <a:t>t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2015,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WIL</a:t>
            </a:r>
            <a:r>
              <a:rPr spc="-5" dirty="0">
                <a:solidFill>
                  <a:srgbClr val="FFFFFF"/>
                </a:solidFill>
              </a:rPr>
              <a:t>E</a:t>
            </a:r>
            <a:r>
              <a:rPr dirty="0">
                <a:solidFill>
                  <a:srgbClr val="FFFFFF"/>
                </a:solidFill>
              </a:rPr>
              <a:t>Y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I</a:t>
            </a:r>
            <a:r>
              <a:rPr spc="-10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DIA</a:t>
            </a:r>
            <a:r>
              <a:rPr spc="-1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P</a:t>
            </a:r>
            <a:r>
              <a:rPr spc="-5" dirty="0">
                <a:solidFill>
                  <a:srgbClr val="FFFFFF"/>
                </a:solidFill>
              </a:rPr>
              <a:t>VT</a:t>
            </a:r>
            <a:r>
              <a:rPr dirty="0">
                <a:solidFill>
                  <a:srgbClr val="FFFFFF"/>
                </a:solidFill>
              </a:rPr>
              <a:t>.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L</a:t>
            </a:r>
            <a:r>
              <a:rPr spc="-5" dirty="0">
                <a:solidFill>
                  <a:srgbClr val="FFFFFF"/>
                </a:solidFill>
              </a:rPr>
              <a:t>T</a:t>
            </a:r>
            <a:r>
              <a:rPr spc="5" dirty="0">
                <a:solidFill>
                  <a:srgbClr val="FFFFFF"/>
                </a:solidFill>
              </a:rPr>
              <a:t>D</a:t>
            </a:r>
            <a:r>
              <a:rPr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>
                <a:solidFill>
                  <a:srgbClr val="FFFFFF"/>
                </a:solidFill>
              </a:rPr>
              <a:t>Big</a:t>
            </a:r>
            <a:r>
              <a:rPr spc="-1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Data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d</a:t>
            </a:r>
            <a:r>
              <a:rPr spc="-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alytics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b</a:t>
            </a:r>
            <a:r>
              <a:rPr dirty="0">
                <a:solidFill>
                  <a:srgbClr val="FFFFFF"/>
                </a:solidFill>
              </a:rPr>
              <a:t>y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See</a:t>
            </a:r>
            <a:r>
              <a:rPr spc="5" dirty="0">
                <a:solidFill>
                  <a:srgbClr val="FFFFFF"/>
                </a:solidFill>
              </a:rPr>
              <a:t>m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Ac</a:t>
            </a:r>
            <a:r>
              <a:rPr spc="-10" dirty="0">
                <a:solidFill>
                  <a:srgbClr val="FFFFFF"/>
                </a:solidFill>
              </a:rPr>
              <a:t>h</a:t>
            </a:r>
            <a:r>
              <a:rPr dirty="0">
                <a:solidFill>
                  <a:srgbClr val="FFFFFF"/>
                </a:solidFill>
              </a:rPr>
              <a:t>arya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d</a:t>
            </a:r>
            <a:r>
              <a:rPr spc="-1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</a:t>
            </a:r>
            <a:r>
              <a:rPr spc="-10" dirty="0">
                <a:solidFill>
                  <a:srgbClr val="FFFFFF"/>
                </a:solidFill>
              </a:rPr>
              <a:t>u</a:t>
            </a:r>
            <a:r>
              <a:rPr spc="-5" dirty="0">
                <a:solidFill>
                  <a:srgbClr val="FFFFFF"/>
                </a:solidFill>
              </a:rPr>
              <a:t>bh</a:t>
            </a:r>
            <a:r>
              <a:rPr dirty="0">
                <a:solidFill>
                  <a:srgbClr val="FFFFFF"/>
                </a:solidFill>
              </a:rPr>
              <a:t>as</a:t>
            </a:r>
            <a:r>
              <a:rPr spc="-5" dirty="0">
                <a:solidFill>
                  <a:srgbClr val="FFFFFF"/>
                </a:solidFill>
              </a:rPr>
              <a:t>h</a:t>
            </a:r>
            <a:r>
              <a:rPr dirty="0">
                <a:solidFill>
                  <a:srgbClr val="FFFFFF"/>
                </a:solidFill>
              </a:rPr>
              <a:t>i</a:t>
            </a:r>
            <a:r>
              <a:rPr spc="-10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i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Ch</a:t>
            </a:r>
            <a:r>
              <a:rPr dirty="0">
                <a:solidFill>
                  <a:srgbClr val="FFFFFF"/>
                </a:solidFill>
              </a:rPr>
              <a:t>ella</a:t>
            </a:r>
            <a:r>
              <a:rPr spc="-10" dirty="0">
                <a:solidFill>
                  <a:srgbClr val="FFFFFF"/>
                </a:solidFill>
              </a:rPr>
              <a:t>p</a:t>
            </a:r>
            <a:r>
              <a:rPr spc="-5" dirty="0">
                <a:solidFill>
                  <a:srgbClr val="FFFFFF"/>
                </a:solidFill>
              </a:rPr>
              <a:t>p</a:t>
            </a:r>
            <a:r>
              <a:rPr dirty="0">
                <a:solidFill>
                  <a:srgbClr val="FFFFFF"/>
                </a:solidFill>
              </a:rPr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FFFFFF"/>
                </a:solidFill>
              </a:rPr>
              <a:t>C</a:t>
            </a:r>
            <a:r>
              <a:rPr dirty="0">
                <a:solidFill>
                  <a:srgbClr val="FFFFFF"/>
                </a:solidFill>
              </a:rPr>
              <a:t>o</a:t>
            </a:r>
            <a:r>
              <a:rPr spc="-5" dirty="0">
                <a:solidFill>
                  <a:srgbClr val="FFFFFF"/>
                </a:solidFill>
              </a:rPr>
              <a:t>p</a:t>
            </a:r>
            <a:r>
              <a:rPr dirty="0">
                <a:solidFill>
                  <a:srgbClr val="FFFFFF"/>
                </a:solidFill>
              </a:rPr>
              <a:t>yri</a:t>
            </a:r>
            <a:r>
              <a:rPr spc="-10" dirty="0">
                <a:solidFill>
                  <a:srgbClr val="FFFFFF"/>
                </a:solidFill>
              </a:rPr>
              <a:t>g</a:t>
            </a:r>
            <a:r>
              <a:rPr spc="-5" dirty="0">
                <a:solidFill>
                  <a:srgbClr val="FFFFFF"/>
                </a:solidFill>
              </a:rPr>
              <a:t>h</a:t>
            </a:r>
            <a:r>
              <a:rPr dirty="0">
                <a:solidFill>
                  <a:srgbClr val="FFFFFF"/>
                </a:solidFill>
              </a:rPr>
              <a:t>t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2015,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WIL</a:t>
            </a:r>
            <a:r>
              <a:rPr spc="-5" dirty="0">
                <a:solidFill>
                  <a:srgbClr val="FFFFFF"/>
                </a:solidFill>
              </a:rPr>
              <a:t>E</a:t>
            </a:r>
            <a:r>
              <a:rPr dirty="0">
                <a:solidFill>
                  <a:srgbClr val="FFFFFF"/>
                </a:solidFill>
              </a:rPr>
              <a:t>Y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I</a:t>
            </a:r>
            <a:r>
              <a:rPr spc="-10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DIA</a:t>
            </a:r>
            <a:r>
              <a:rPr spc="-1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P</a:t>
            </a:r>
            <a:r>
              <a:rPr spc="-5" dirty="0">
                <a:solidFill>
                  <a:srgbClr val="FFFFFF"/>
                </a:solidFill>
              </a:rPr>
              <a:t>VT</a:t>
            </a:r>
            <a:r>
              <a:rPr dirty="0">
                <a:solidFill>
                  <a:srgbClr val="FFFFFF"/>
                </a:solidFill>
              </a:rPr>
              <a:t>.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L</a:t>
            </a:r>
            <a:r>
              <a:rPr spc="-5" dirty="0">
                <a:solidFill>
                  <a:srgbClr val="FFFFFF"/>
                </a:solidFill>
              </a:rPr>
              <a:t>T</a:t>
            </a:r>
            <a:r>
              <a:rPr spc="5" dirty="0">
                <a:solidFill>
                  <a:srgbClr val="FFFFFF"/>
                </a:solidFill>
              </a:rPr>
              <a:t>D</a:t>
            </a:r>
            <a:r>
              <a:rPr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>
                <a:solidFill>
                  <a:srgbClr val="FFFFFF"/>
                </a:solidFill>
              </a:rPr>
              <a:t>Big</a:t>
            </a:r>
            <a:r>
              <a:rPr spc="-1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Data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d</a:t>
            </a:r>
            <a:r>
              <a:rPr spc="-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alytics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b</a:t>
            </a:r>
            <a:r>
              <a:rPr dirty="0">
                <a:solidFill>
                  <a:srgbClr val="FFFFFF"/>
                </a:solidFill>
              </a:rPr>
              <a:t>y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See</a:t>
            </a:r>
            <a:r>
              <a:rPr spc="5" dirty="0">
                <a:solidFill>
                  <a:srgbClr val="FFFFFF"/>
                </a:solidFill>
              </a:rPr>
              <a:t>m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Ac</a:t>
            </a:r>
            <a:r>
              <a:rPr spc="-10" dirty="0">
                <a:solidFill>
                  <a:srgbClr val="FFFFFF"/>
                </a:solidFill>
              </a:rPr>
              <a:t>h</a:t>
            </a:r>
            <a:r>
              <a:rPr dirty="0">
                <a:solidFill>
                  <a:srgbClr val="FFFFFF"/>
                </a:solidFill>
              </a:rPr>
              <a:t>arya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d</a:t>
            </a:r>
            <a:r>
              <a:rPr spc="-1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</a:t>
            </a:r>
            <a:r>
              <a:rPr spc="-10" dirty="0">
                <a:solidFill>
                  <a:srgbClr val="FFFFFF"/>
                </a:solidFill>
              </a:rPr>
              <a:t>u</a:t>
            </a:r>
            <a:r>
              <a:rPr spc="-5" dirty="0">
                <a:solidFill>
                  <a:srgbClr val="FFFFFF"/>
                </a:solidFill>
              </a:rPr>
              <a:t>bh</a:t>
            </a:r>
            <a:r>
              <a:rPr dirty="0">
                <a:solidFill>
                  <a:srgbClr val="FFFFFF"/>
                </a:solidFill>
              </a:rPr>
              <a:t>as</a:t>
            </a:r>
            <a:r>
              <a:rPr spc="-5" dirty="0">
                <a:solidFill>
                  <a:srgbClr val="FFFFFF"/>
                </a:solidFill>
              </a:rPr>
              <a:t>h</a:t>
            </a:r>
            <a:r>
              <a:rPr dirty="0">
                <a:solidFill>
                  <a:srgbClr val="FFFFFF"/>
                </a:solidFill>
              </a:rPr>
              <a:t>i</a:t>
            </a:r>
            <a:r>
              <a:rPr spc="-10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i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Ch</a:t>
            </a:r>
            <a:r>
              <a:rPr dirty="0">
                <a:solidFill>
                  <a:srgbClr val="FFFFFF"/>
                </a:solidFill>
              </a:rPr>
              <a:t>ella</a:t>
            </a:r>
            <a:r>
              <a:rPr spc="-10" dirty="0">
                <a:solidFill>
                  <a:srgbClr val="FFFFFF"/>
                </a:solidFill>
              </a:rPr>
              <a:t>p</a:t>
            </a:r>
            <a:r>
              <a:rPr spc="-5" dirty="0">
                <a:solidFill>
                  <a:srgbClr val="FFFFFF"/>
                </a:solidFill>
              </a:rPr>
              <a:t>p</a:t>
            </a:r>
            <a:r>
              <a:rPr dirty="0">
                <a:solidFill>
                  <a:srgbClr val="FFFFFF"/>
                </a:solidFill>
              </a:rPr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FFFFFF"/>
                </a:solidFill>
              </a:rPr>
              <a:t>C</a:t>
            </a:r>
            <a:r>
              <a:rPr dirty="0">
                <a:solidFill>
                  <a:srgbClr val="FFFFFF"/>
                </a:solidFill>
              </a:rPr>
              <a:t>o</a:t>
            </a:r>
            <a:r>
              <a:rPr spc="-5" dirty="0">
                <a:solidFill>
                  <a:srgbClr val="FFFFFF"/>
                </a:solidFill>
              </a:rPr>
              <a:t>p</a:t>
            </a:r>
            <a:r>
              <a:rPr dirty="0">
                <a:solidFill>
                  <a:srgbClr val="FFFFFF"/>
                </a:solidFill>
              </a:rPr>
              <a:t>yri</a:t>
            </a:r>
            <a:r>
              <a:rPr spc="-10" dirty="0">
                <a:solidFill>
                  <a:srgbClr val="FFFFFF"/>
                </a:solidFill>
              </a:rPr>
              <a:t>g</a:t>
            </a:r>
            <a:r>
              <a:rPr spc="-5" dirty="0">
                <a:solidFill>
                  <a:srgbClr val="FFFFFF"/>
                </a:solidFill>
              </a:rPr>
              <a:t>h</a:t>
            </a:r>
            <a:r>
              <a:rPr dirty="0">
                <a:solidFill>
                  <a:srgbClr val="FFFFFF"/>
                </a:solidFill>
              </a:rPr>
              <a:t>t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2015,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WIL</a:t>
            </a:r>
            <a:r>
              <a:rPr spc="-5" dirty="0">
                <a:solidFill>
                  <a:srgbClr val="FFFFFF"/>
                </a:solidFill>
              </a:rPr>
              <a:t>E</a:t>
            </a:r>
            <a:r>
              <a:rPr dirty="0">
                <a:solidFill>
                  <a:srgbClr val="FFFFFF"/>
                </a:solidFill>
              </a:rPr>
              <a:t>Y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I</a:t>
            </a:r>
            <a:r>
              <a:rPr spc="-10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DIA</a:t>
            </a:r>
            <a:r>
              <a:rPr spc="-1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P</a:t>
            </a:r>
            <a:r>
              <a:rPr spc="-5" dirty="0">
                <a:solidFill>
                  <a:srgbClr val="FFFFFF"/>
                </a:solidFill>
              </a:rPr>
              <a:t>VT</a:t>
            </a:r>
            <a:r>
              <a:rPr dirty="0">
                <a:solidFill>
                  <a:srgbClr val="FFFFFF"/>
                </a:solidFill>
              </a:rPr>
              <a:t>.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L</a:t>
            </a:r>
            <a:r>
              <a:rPr spc="-5" dirty="0">
                <a:solidFill>
                  <a:srgbClr val="FFFFFF"/>
                </a:solidFill>
              </a:rPr>
              <a:t>T</a:t>
            </a:r>
            <a:r>
              <a:rPr spc="5" dirty="0">
                <a:solidFill>
                  <a:srgbClr val="FFFFFF"/>
                </a:solidFill>
              </a:rPr>
              <a:t>D</a:t>
            </a:r>
            <a:r>
              <a:rPr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864235" cy="5690870"/>
          </a:xfrm>
          <a:custGeom>
            <a:avLst/>
            <a:gdLst/>
            <a:ahLst/>
            <a:cxnLst/>
            <a:rect l="l" t="t" r="r" b="b"/>
            <a:pathLst>
              <a:path w="864235" h="5690870">
                <a:moveTo>
                  <a:pt x="864108" y="0"/>
                </a:moveTo>
                <a:lnTo>
                  <a:pt x="90279" y="0"/>
                </a:lnTo>
                <a:lnTo>
                  <a:pt x="0" y="889"/>
                </a:lnTo>
                <a:lnTo>
                  <a:pt x="0" y="5690616"/>
                </a:lnTo>
                <a:lnTo>
                  <a:pt x="864108" y="9271"/>
                </a:lnTo>
                <a:lnTo>
                  <a:pt x="864108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>
                <a:solidFill>
                  <a:srgbClr val="FFFFFF"/>
                </a:solidFill>
              </a:rPr>
              <a:t>Big</a:t>
            </a:r>
            <a:r>
              <a:rPr spc="-1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Data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d</a:t>
            </a:r>
            <a:r>
              <a:rPr spc="-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alytics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b</a:t>
            </a:r>
            <a:r>
              <a:rPr dirty="0">
                <a:solidFill>
                  <a:srgbClr val="FFFFFF"/>
                </a:solidFill>
              </a:rPr>
              <a:t>y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See</a:t>
            </a:r>
            <a:r>
              <a:rPr spc="5" dirty="0">
                <a:solidFill>
                  <a:srgbClr val="FFFFFF"/>
                </a:solidFill>
              </a:rPr>
              <a:t>m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Ac</a:t>
            </a:r>
            <a:r>
              <a:rPr spc="-10" dirty="0">
                <a:solidFill>
                  <a:srgbClr val="FFFFFF"/>
                </a:solidFill>
              </a:rPr>
              <a:t>h</a:t>
            </a:r>
            <a:r>
              <a:rPr dirty="0">
                <a:solidFill>
                  <a:srgbClr val="FFFFFF"/>
                </a:solidFill>
              </a:rPr>
              <a:t>arya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d</a:t>
            </a:r>
            <a:r>
              <a:rPr spc="-1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</a:t>
            </a:r>
            <a:r>
              <a:rPr spc="-10" dirty="0">
                <a:solidFill>
                  <a:srgbClr val="FFFFFF"/>
                </a:solidFill>
              </a:rPr>
              <a:t>u</a:t>
            </a:r>
            <a:r>
              <a:rPr spc="-5" dirty="0">
                <a:solidFill>
                  <a:srgbClr val="FFFFFF"/>
                </a:solidFill>
              </a:rPr>
              <a:t>bh</a:t>
            </a:r>
            <a:r>
              <a:rPr dirty="0">
                <a:solidFill>
                  <a:srgbClr val="FFFFFF"/>
                </a:solidFill>
              </a:rPr>
              <a:t>as</a:t>
            </a:r>
            <a:r>
              <a:rPr spc="-5" dirty="0">
                <a:solidFill>
                  <a:srgbClr val="FFFFFF"/>
                </a:solidFill>
              </a:rPr>
              <a:t>h</a:t>
            </a:r>
            <a:r>
              <a:rPr dirty="0">
                <a:solidFill>
                  <a:srgbClr val="FFFFFF"/>
                </a:solidFill>
              </a:rPr>
              <a:t>i</a:t>
            </a:r>
            <a:r>
              <a:rPr spc="-10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i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Ch</a:t>
            </a:r>
            <a:r>
              <a:rPr dirty="0">
                <a:solidFill>
                  <a:srgbClr val="FFFFFF"/>
                </a:solidFill>
              </a:rPr>
              <a:t>ella</a:t>
            </a:r>
            <a:r>
              <a:rPr spc="-10" dirty="0">
                <a:solidFill>
                  <a:srgbClr val="FFFFFF"/>
                </a:solidFill>
              </a:rPr>
              <a:t>p</a:t>
            </a:r>
            <a:r>
              <a:rPr spc="-5" dirty="0">
                <a:solidFill>
                  <a:srgbClr val="FFFFFF"/>
                </a:solidFill>
              </a:rPr>
              <a:t>p</a:t>
            </a:r>
            <a:r>
              <a:rPr dirty="0">
                <a:solidFill>
                  <a:srgbClr val="FFFFFF"/>
                </a:solidFill>
              </a:rPr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FFFFFF"/>
                </a:solidFill>
              </a:rPr>
              <a:t>C</a:t>
            </a:r>
            <a:r>
              <a:rPr dirty="0">
                <a:solidFill>
                  <a:srgbClr val="FFFFFF"/>
                </a:solidFill>
              </a:rPr>
              <a:t>o</a:t>
            </a:r>
            <a:r>
              <a:rPr spc="-5" dirty="0">
                <a:solidFill>
                  <a:srgbClr val="FFFFFF"/>
                </a:solidFill>
              </a:rPr>
              <a:t>p</a:t>
            </a:r>
            <a:r>
              <a:rPr dirty="0">
                <a:solidFill>
                  <a:srgbClr val="FFFFFF"/>
                </a:solidFill>
              </a:rPr>
              <a:t>yri</a:t>
            </a:r>
            <a:r>
              <a:rPr spc="-10" dirty="0">
                <a:solidFill>
                  <a:srgbClr val="FFFFFF"/>
                </a:solidFill>
              </a:rPr>
              <a:t>g</a:t>
            </a:r>
            <a:r>
              <a:rPr spc="-5" dirty="0">
                <a:solidFill>
                  <a:srgbClr val="FFFFFF"/>
                </a:solidFill>
              </a:rPr>
              <a:t>h</a:t>
            </a:r>
            <a:r>
              <a:rPr dirty="0">
                <a:solidFill>
                  <a:srgbClr val="FFFFFF"/>
                </a:solidFill>
              </a:rPr>
              <a:t>t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2015,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WIL</a:t>
            </a:r>
            <a:r>
              <a:rPr spc="-5" dirty="0">
                <a:solidFill>
                  <a:srgbClr val="FFFFFF"/>
                </a:solidFill>
              </a:rPr>
              <a:t>E</a:t>
            </a:r>
            <a:r>
              <a:rPr dirty="0">
                <a:solidFill>
                  <a:srgbClr val="FFFFFF"/>
                </a:solidFill>
              </a:rPr>
              <a:t>Y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I</a:t>
            </a:r>
            <a:r>
              <a:rPr spc="-10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DIA</a:t>
            </a:r>
            <a:r>
              <a:rPr spc="-1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P</a:t>
            </a:r>
            <a:r>
              <a:rPr spc="-5" dirty="0">
                <a:solidFill>
                  <a:srgbClr val="FFFFFF"/>
                </a:solidFill>
              </a:rPr>
              <a:t>VT</a:t>
            </a:r>
            <a:r>
              <a:rPr dirty="0">
                <a:solidFill>
                  <a:srgbClr val="FFFFFF"/>
                </a:solidFill>
              </a:rPr>
              <a:t>.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L</a:t>
            </a:r>
            <a:r>
              <a:rPr spc="-5" dirty="0">
                <a:solidFill>
                  <a:srgbClr val="FFFFFF"/>
                </a:solidFill>
              </a:rPr>
              <a:t>T</a:t>
            </a:r>
            <a:r>
              <a:rPr spc="5" dirty="0">
                <a:solidFill>
                  <a:srgbClr val="FFFFFF"/>
                </a:solidFill>
              </a:rPr>
              <a:t>D</a:t>
            </a:r>
            <a:r>
              <a:rPr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2976" y="435864"/>
            <a:ext cx="11306047" cy="37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310" y="2200909"/>
            <a:ext cx="10679379" cy="2164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4939" y="6426200"/>
            <a:ext cx="3905885" cy="33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>
                <a:solidFill>
                  <a:srgbClr val="FFFFFF"/>
                </a:solidFill>
              </a:rPr>
              <a:t>Big</a:t>
            </a:r>
            <a:r>
              <a:rPr spc="-1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Data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d</a:t>
            </a:r>
            <a:r>
              <a:rPr spc="-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alytics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b</a:t>
            </a:r>
            <a:r>
              <a:rPr dirty="0">
                <a:solidFill>
                  <a:srgbClr val="FFFFFF"/>
                </a:solidFill>
              </a:rPr>
              <a:t>y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See</a:t>
            </a:r>
            <a:r>
              <a:rPr spc="5" dirty="0">
                <a:solidFill>
                  <a:srgbClr val="FFFFFF"/>
                </a:solidFill>
              </a:rPr>
              <a:t>m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Ac</a:t>
            </a:r>
            <a:r>
              <a:rPr spc="-10" dirty="0">
                <a:solidFill>
                  <a:srgbClr val="FFFFFF"/>
                </a:solidFill>
              </a:rPr>
              <a:t>h</a:t>
            </a:r>
            <a:r>
              <a:rPr dirty="0">
                <a:solidFill>
                  <a:srgbClr val="FFFFFF"/>
                </a:solidFill>
              </a:rPr>
              <a:t>arya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d</a:t>
            </a:r>
            <a:r>
              <a:rPr spc="-1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</a:t>
            </a:r>
            <a:r>
              <a:rPr spc="-10" dirty="0">
                <a:solidFill>
                  <a:srgbClr val="FFFFFF"/>
                </a:solidFill>
              </a:rPr>
              <a:t>u</a:t>
            </a:r>
            <a:r>
              <a:rPr spc="-5" dirty="0">
                <a:solidFill>
                  <a:srgbClr val="FFFFFF"/>
                </a:solidFill>
              </a:rPr>
              <a:t>bh</a:t>
            </a:r>
            <a:r>
              <a:rPr dirty="0">
                <a:solidFill>
                  <a:srgbClr val="FFFFFF"/>
                </a:solidFill>
              </a:rPr>
              <a:t>as</a:t>
            </a:r>
            <a:r>
              <a:rPr spc="-5" dirty="0">
                <a:solidFill>
                  <a:srgbClr val="FFFFFF"/>
                </a:solidFill>
              </a:rPr>
              <a:t>h</a:t>
            </a:r>
            <a:r>
              <a:rPr dirty="0">
                <a:solidFill>
                  <a:srgbClr val="FFFFFF"/>
                </a:solidFill>
              </a:rPr>
              <a:t>i</a:t>
            </a:r>
            <a:r>
              <a:rPr spc="-10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i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Ch</a:t>
            </a:r>
            <a:r>
              <a:rPr dirty="0">
                <a:solidFill>
                  <a:srgbClr val="FFFFFF"/>
                </a:solidFill>
              </a:rPr>
              <a:t>ella</a:t>
            </a:r>
            <a:r>
              <a:rPr spc="-10" dirty="0">
                <a:solidFill>
                  <a:srgbClr val="FFFFFF"/>
                </a:solidFill>
              </a:rPr>
              <a:t>p</a:t>
            </a:r>
            <a:r>
              <a:rPr spc="-5" dirty="0">
                <a:solidFill>
                  <a:srgbClr val="FFFFFF"/>
                </a:solidFill>
              </a:rPr>
              <a:t>p</a:t>
            </a:r>
            <a:r>
              <a:rPr dirty="0">
                <a:solidFill>
                  <a:srgbClr val="FFFFFF"/>
                </a:solidFill>
              </a:rPr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FFFFFF"/>
                </a:solidFill>
              </a:rPr>
              <a:t>C</a:t>
            </a:r>
            <a:r>
              <a:rPr dirty="0">
                <a:solidFill>
                  <a:srgbClr val="FFFFFF"/>
                </a:solidFill>
              </a:rPr>
              <a:t>o</a:t>
            </a:r>
            <a:r>
              <a:rPr spc="-5" dirty="0">
                <a:solidFill>
                  <a:srgbClr val="FFFFFF"/>
                </a:solidFill>
              </a:rPr>
              <a:t>p</a:t>
            </a:r>
            <a:r>
              <a:rPr dirty="0">
                <a:solidFill>
                  <a:srgbClr val="FFFFFF"/>
                </a:solidFill>
              </a:rPr>
              <a:t>yri</a:t>
            </a:r>
            <a:r>
              <a:rPr spc="-10" dirty="0">
                <a:solidFill>
                  <a:srgbClr val="FFFFFF"/>
                </a:solidFill>
              </a:rPr>
              <a:t>g</a:t>
            </a:r>
            <a:r>
              <a:rPr spc="-5" dirty="0">
                <a:solidFill>
                  <a:srgbClr val="FFFFFF"/>
                </a:solidFill>
              </a:rPr>
              <a:t>h</a:t>
            </a:r>
            <a:r>
              <a:rPr dirty="0">
                <a:solidFill>
                  <a:srgbClr val="FFFFFF"/>
                </a:solidFill>
              </a:rPr>
              <a:t>t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2015,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WIL</a:t>
            </a:r>
            <a:r>
              <a:rPr spc="-5" dirty="0">
                <a:solidFill>
                  <a:srgbClr val="FFFFFF"/>
                </a:solidFill>
              </a:rPr>
              <a:t>E</a:t>
            </a:r>
            <a:r>
              <a:rPr dirty="0">
                <a:solidFill>
                  <a:srgbClr val="FFFFFF"/>
                </a:solidFill>
              </a:rPr>
              <a:t>Y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I</a:t>
            </a:r>
            <a:r>
              <a:rPr spc="-10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DIA</a:t>
            </a:r>
            <a:r>
              <a:rPr spc="-1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P</a:t>
            </a:r>
            <a:r>
              <a:rPr spc="-5" dirty="0">
                <a:solidFill>
                  <a:srgbClr val="FFFFFF"/>
                </a:solidFill>
              </a:rPr>
              <a:t>VT</a:t>
            </a:r>
            <a:r>
              <a:rPr dirty="0">
                <a:solidFill>
                  <a:srgbClr val="FFFFFF"/>
                </a:solidFill>
              </a:rPr>
              <a:t>.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L</a:t>
            </a:r>
            <a:r>
              <a:rPr spc="-5" dirty="0">
                <a:solidFill>
                  <a:srgbClr val="FFFFFF"/>
                </a:solidFill>
              </a:rPr>
              <a:t>T</a:t>
            </a:r>
            <a:r>
              <a:rPr spc="5" dirty="0">
                <a:solidFill>
                  <a:srgbClr val="FFFFFF"/>
                </a:solidFill>
              </a:rPr>
              <a:t>D</a:t>
            </a:r>
            <a:r>
              <a:rPr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opedia.com/TERM/S/structured_data.html" TargetMode="External"/><Relationship Id="rId2" Type="http://schemas.openxmlformats.org/officeDocument/2006/relationships/hyperlink" Target="http://data-magnum.com/the-big-deal-about-big-data-whats-inside-structured-unstructured-and-semi-structured-dat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UIMA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2530" y="2428868"/>
            <a:ext cx="75438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spc="-220" dirty="0" smtClean="0">
                <a:solidFill>
                  <a:srgbClr val="7E7E7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</a:t>
            </a:r>
            <a:r>
              <a:rPr sz="4400" b="1" spc="-5" dirty="0" smtClean="0">
                <a:solidFill>
                  <a:srgbClr val="7E7E7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ypes </a:t>
            </a:r>
            <a:r>
              <a:rPr sz="4400" b="1" spc="-5" dirty="0">
                <a:solidFill>
                  <a:srgbClr val="7E7E7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of Digital Data</a:t>
            </a:r>
            <a:endParaRPr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>
                <a:solidFill>
                  <a:srgbClr val="FFFFFF"/>
                </a:solidFill>
              </a:rPr>
              <a:t>Big</a:t>
            </a:r>
            <a:r>
              <a:rPr spc="-1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Data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d</a:t>
            </a:r>
            <a:r>
              <a:rPr spc="-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alytics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b</a:t>
            </a:r>
            <a:r>
              <a:rPr dirty="0">
                <a:solidFill>
                  <a:srgbClr val="FFFFFF"/>
                </a:solidFill>
              </a:rPr>
              <a:t>y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See</a:t>
            </a:r>
            <a:r>
              <a:rPr spc="5" dirty="0">
                <a:solidFill>
                  <a:srgbClr val="FFFFFF"/>
                </a:solidFill>
              </a:rPr>
              <a:t>m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Ac</a:t>
            </a:r>
            <a:r>
              <a:rPr spc="-10" dirty="0">
                <a:solidFill>
                  <a:srgbClr val="FFFFFF"/>
                </a:solidFill>
              </a:rPr>
              <a:t>h</a:t>
            </a:r>
            <a:r>
              <a:rPr dirty="0">
                <a:solidFill>
                  <a:srgbClr val="FFFFFF"/>
                </a:solidFill>
              </a:rPr>
              <a:t>arya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d</a:t>
            </a:r>
            <a:r>
              <a:rPr spc="-1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</a:t>
            </a:r>
            <a:r>
              <a:rPr spc="-10" dirty="0">
                <a:solidFill>
                  <a:srgbClr val="FFFFFF"/>
                </a:solidFill>
              </a:rPr>
              <a:t>u</a:t>
            </a:r>
            <a:r>
              <a:rPr spc="-5" dirty="0">
                <a:solidFill>
                  <a:srgbClr val="FFFFFF"/>
                </a:solidFill>
              </a:rPr>
              <a:t>bh</a:t>
            </a:r>
            <a:r>
              <a:rPr dirty="0">
                <a:solidFill>
                  <a:srgbClr val="FFFFFF"/>
                </a:solidFill>
              </a:rPr>
              <a:t>as</a:t>
            </a:r>
            <a:r>
              <a:rPr spc="-5" dirty="0">
                <a:solidFill>
                  <a:srgbClr val="FFFFFF"/>
                </a:solidFill>
              </a:rPr>
              <a:t>h</a:t>
            </a:r>
            <a:r>
              <a:rPr dirty="0">
                <a:solidFill>
                  <a:srgbClr val="FFFFFF"/>
                </a:solidFill>
              </a:rPr>
              <a:t>i</a:t>
            </a:r>
            <a:r>
              <a:rPr spc="-10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i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Ch</a:t>
            </a:r>
            <a:r>
              <a:rPr dirty="0">
                <a:solidFill>
                  <a:srgbClr val="FFFFFF"/>
                </a:solidFill>
              </a:rPr>
              <a:t>ella</a:t>
            </a:r>
            <a:r>
              <a:rPr spc="-10" dirty="0">
                <a:solidFill>
                  <a:srgbClr val="FFFFFF"/>
                </a:solidFill>
              </a:rPr>
              <a:t>p</a:t>
            </a:r>
            <a:r>
              <a:rPr spc="-5" dirty="0">
                <a:solidFill>
                  <a:srgbClr val="FFFFFF"/>
                </a:solidFill>
              </a:rPr>
              <a:t>p</a:t>
            </a:r>
            <a:r>
              <a:rPr dirty="0">
                <a:solidFill>
                  <a:srgbClr val="FFFFFF"/>
                </a:solidFill>
              </a:rPr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FFFFFF"/>
                </a:solidFill>
              </a:rPr>
              <a:t>C</a:t>
            </a:r>
            <a:r>
              <a:rPr dirty="0">
                <a:solidFill>
                  <a:srgbClr val="FFFFFF"/>
                </a:solidFill>
              </a:rPr>
              <a:t>o</a:t>
            </a:r>
            <a:r>
              <a:rPr spc="-5" dirty="0">
                <a:solidFill>
                  <a:srgbClr val="FFFFFF"/>
                </a:solidFill>
              </a:rPr>
              <a:t>p</a:t>
            </a:r>
            <a:r>
              <a:rPr dirty="0">
                <a:solidFill>
                  <a:srgbClr val="FFFFFF"/>
                </a:solidFill>
              </a:rPr>
              <a:t>yri</a:t>
            </a:r>
            <a:r>
              <a:rPr spc="-10" dirty="0">
                <a:solidFill>
                  <a:srgbClr val="FFFFFF"/>
                </a:solidFill>
              </a:rPr>
              <a:t>g</a:t>
            </a:r>
            <a:r>
              <a:rPr spc="-5" dirty="0">
                <a:solidFill>
                  <a:srgbClr val="FFFFFF"/>
                </a:solidFill>
              </a:rPr>
              <a:t>h</a:t>
            </a:r>
            <a:r>
              <a:rPr dirty="0">
                <a:solidFill>
                  <a:srgbClr val="FFFFFF"/>
                </a:solidFill>
              </a:rPr>
              <a:t>t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2015,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WIL</a:t>
            </a:r>
            <a:r>
              <a:rPr spc="-5" dirty="0">
                <a:solidFill>
                  <a:srgbClr val="FFFFFF"/>
                </a:solidFill>
              </a:rPr>
              <a:t>E</a:t>
            </a:r>
            <a:r>
              <a:rPr dirty="0">
                <a:solidFill>
                  <a:srgbClr val="FFFFFF"/>
                </a:solidFill>
              </a:rPr>
              <a:t>Y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I</a:t>
            </a:r>
            <a:r>
              <a:rPr spc="-10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DIA</a:t>
            </a:r>
            <a:r>
              <a:rPr spc="-1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P</a:t>
            </a:r>
            <a:r>
              <a:rPr spc="-5" dirty="0">
                <a:solidFill>
                  <a:srgbClr val="FFFFFF"/>
                </a:solidFill>
              </a:rPr>
              <a:t>VT</a:t>
            </a:r>
            <a:r>
              <a:rPr dirty="0">
                <a:solidFill>
                  <a:srgbClr val="FFFFFF"/>
                </a:solidFill>
              </a:rPr>
              <a:t>.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L</a:t>
            </a:r>
            <a:r>
              <a:rPr spc="-5" dirty="0">
                <a:solidFill>
                  <a:srgbClr val="FFFFFF"/>
                </a:solidFill>
              </a:rPr>
              <a:t>T</a:t>
            </a:r>
            <a:r>
              <a:rPr spc="5" dirty="0">
                <a:solidFill>
                  <a:srgbClr val="FFFFFF"/>
                </a:solidFill>
              </a:rPr>
              <a:t>D</a:t>
            </a:r>
            <a:r>
              <a:rPr dirty="0">
                <a:solidFill>
                  <a:srgbClr val="FFFFFF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1157" y="3163189"/>
            <a:ext cx="305498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/>
              <a:t>Semi</a:t>
            </a:r>
            <a:r>
              <a:rPr sz="2400" spc="-10" dirty="0"/>
              <a:t>-</a:t>
            </a:r>
            <a:r>
              <a:rPr sz="2400" dirty="0"/>
              <a:t>st</a:t>
            </a:r>
            <a:r>
              <a:rPr sz="2400" spc="-15" dirty="0"/>
              <a:t>r</a:t>
            </a:r>
            <a:r>
              <a:rPr sz="2400" dirty="0"/>
              <a:t>u</a:t>
            </a:r>
            <a:r>
              <a:rPr sz="2400" spc="-10" dirty="0"/>
              <a:t>c</a:t>
            </a:r>
            <a:r>
              <a:rPr sz="2400" spc="-5" dirty="0"/>
              <a:t>tu</a:t>
            </a:r>
            <a:r>
              <a:rPr sz="2400" spc="-15" dirty="0"/>
              <a:t>r</a:t>
            </a:r>
            <a:r>
              <a:rPr sz="2400" dirty="0"/>
              <a:t>ed D</a:t>
            </a:r>
            <a:r>
              <a:rPr sz="2400" spc="5" dirty="0"/>
              <a:t>a</a:t>
            </a:r>
            <a:r>
              <a:rPr sz="2400" spc="-5" dirty="0"/>
              <a:t>ta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6409">
              <a:lnSpc>
                <a:spcPct val="100000"/>
              </a:lnSpc>
            </a:pPr>
            <a:r>
              <a:rPr sz="2400" spc="-5" dirty="0"/>
              <a:t>Sem</a:t>
            </a:r>
            <a:r>
              <a:rPr sz="2400" spc="5" dirty="0"/>
              <a:t>i</a:t>
            </a:r>
            <a:r>
              <a:rPr sz="2400" spc="-10" dirty="0"/>
              <a:t>-</a:t>
            </a:r>
            <a:r>
              <a:rPr sz="2400" dirty="0"/>
              <a:t>st</a:t>
            </a:r>
            <a:r>
              <a:rPr sz="2400" spc="-15" dirty="0"/>
              <a:t>r</a:t>
            </a:r>
            <a:r>
              <a:rPr sz="2400" spc="-5" dirty="0"/>
              <a:t>u</a:t>
            </a:r>
            <a:r>
              <a:rPr sz="2400" spc="-15" dirty="0"/>
              <a:t>c</a:t>
            </a:r>
            <a:r>
              <a:rPr sz="2400" spc="-5" dirty="0"/>
              <a:t>tu</a:t>
            </a:r>
            <a:r>
              <a:rPr sz="2400" spc="-10" dirty="0"/>
              <a:t>r</a:t>
            </a:r>
            <a:r>
              <a:rPr sz="2400" spc="-5" dirty="0"/>
              <a:t>ed</a:t>
            </a:r>
            <a:r>
              <a:rPr sz="2400" spc="5" dirty="0"/>
              <a:t> </a:t>
            </a:r>
            <a:r>
              <a:rPr sz="2400" spc="-5" dirty="0"/>
              <a:t>D</a:t>
            </a:r>
            <a:r>
              <a:rPr sz="2400" dirty="0"/>
              <a:t>a</a:t>
            </a:r>
            <a:r>
              <a:rPr sz="2400" spc="-5" dirty="0"/>
              <a:t>ta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916939" y="1527683"/>
            <a:ext cx="8439785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</a:pPr>
            <a:r>
              <a:rPr spc="-185" dirty="0">
                <a:solidFill>
                  <a:srgbClr val="0E6EC5"/>
                </a:solidFill>
                <a:latin typeface="Microsoft Sans Serif"/>
                <a:cs typeface="Microsoft Sans Serif"/>
              </a:rPr>
              <a:t>   </a:t>
            </a:r>
            <a:r>
              <a:rPr spc="-110" dirty="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This </a:t>
            </a:r>
            <a:r>
              <a:rPr sz="24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24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sz="24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4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whic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h </a:t>
            </a:r>
            <a:r>
              <a:rPr sz="24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doe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 </a:t>
            </a:r>
            <a:r>
              <a:rPr sz="24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 </a:t>
            </a:r>
            <a:r>
              <a:rPr sz="24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nfor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m </a:t>
            </a:r>
            <a:r>
              <a:rPr sz="24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24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4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4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el </a:t>
            </a:r>
            <a:r>
              <a:rPr sz="24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bu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 </a:t>
            </a:r>
            <a:r>
              <a:rPr sz="24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ha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 </a:t>
            </a:r>
            <a:r>
              <a:rPr sz="24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ome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st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uc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e.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ve</a:t>
            </a:r>
            <a:r>
              <a:rPr sz="2400" spc="-26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it is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no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 in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rm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ic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4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ca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us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il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uter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imes New Roman"/>
              <a:cs typeface="Times New Roman"/>
            </a:endParaRPr>
          </a:p>
          <a:p>
            <a:pPr marL="355600" marR="5715" indent="-343535" algn="just">
              <a:lnSpc>
                <a:spcPct val="100000"/>
              </a:lnSpc>
            </a:pPr>
            <a:r>
              <a:rPr spc="-185" dirty="0">
                <a:solidFill>
                  <a:srgbClr val="0E6EC5"/>
                </a:solidFill>
                <a:latin typeface="Microsoft Sans Serif"/>
                <a:cs typeface="Microsoft Sans Serif"/>
              </a:rPr>
              <a:t>   </a:t>
            </a:r>
            <a:r>
              <a:rPr spc="-110" dirty="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ple, </a:t>
            </a:r>
            <a:r>
              <a:rPr sz="2400" spc="-2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ls, </a:t>
            </a:r>
            <a:r>
              <a:rPr sz="2400" spc="-2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ML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, </a:t>
            </a:r>
            <a:r>
              <a:rPr sz="2400" spc="-2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ar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p </a:t>
            </a:r>
            <a:r>
              <a:rPr sz="2400" spc="-2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languages </a:t>
            </a:r>
            <a:r>
              <a:rPr sz="2400" spc="-2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ke </a:t>
            </a:r>
            <a:r>
              <a:rPr sz="2400" spc="-2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HT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, </a:t>
            </a:r>
            <a:r>
              <a:rPr sz="2400" spc="-2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et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. </a:t>
            </a:r>
            <a:r>
              <a:rPr sz="2400" spc="-2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Me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400" spc="-2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fo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2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this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 is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availa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le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no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suf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ici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nt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6409">
              <a:lnSpc>
                <a:spcPct val="100000"/>
              </a:lnSpc>
            </a:pPr>
            <a:r>
              <a:rPr spc="-10" dirty="0"/>
              <a:t>S</a:t>
            </a:r>
            <a:r>
              <a:rPr dirty="0"/>
              <a:t>o</a:t>
            </a:r>
            <a:r>
              <a:rPr spc="-5" dirty="0"/>
              <a:t>urces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10" dirty="0"/>
              <a:t>Sem</a:t>
            </a:r>
            <a:r>
              <a:rPr spc="0" dirty="0"/>
              <a:t>i</a:t>
            </a:r>
            <a:r>
              <a:rPr spc="-10" dirty="0"/>
              <a:t>-</a:t>
            </a:r>
            <a:r>
              <a:rPr spc="-5" dirty="0"/>
              <a:t>s</a:t>
            </a:r>
            <a:r>
              <a:rPr dirty="0"/>
              <a:t>t</a:t>
            </a:r>
            <a:r>
              <a:rPr spc="-10" dirty="0"/>
              <a:t>ructure</a:t>
            </a:r>
            <a:r>
              <a:rPr spc="-5" dirty="0"/>
              <a:t>d</a:t>
            </a:r>
            <a:r>
              <a:rPr spc="20" dirty="0"/>
              <a:t> </a:t>
            </a:r>
            <a:r>
              <a:rPr spc="-5" dirty="0"/>
              <a:t>Data</a:t>
            </a:r>
          </a:p>
        </p:txBody>
      </p:sp>
      <p:sp>
        <p:nvSpPr>
          <p:cNvPr id="4" name="object 4"/>
          <p:cNvSpPr/>
          <p:nvPr/>
        </p:nvSpPr>
        <p:spPr>
          <a:xfrm>
            <a:off x="2967026" y="1589256"/>
            <a:ext cx="1275715" cy="2856865"/>
          </a:xfrm>
          <a:custGeom>
            <a:avLst/>
            <a:gdLst/>
            <a:ahLst/>
            <a:cxnLst/>
            <a:rect l="l" t="t" r="r" b="b"/>
            <a:pathLst>
              <a:path w="1275714" h="2856865">
                <a:moveTo>
                  <a:pt x="0" y="2856496"/>
                </a:moveTo>
                <a:lnTo>
                  <a:pt x="1275724" y="0"/>
                </a:lnTo>
              </a:path>
            </a:pathLst>
          </a:custGeom>
          <a:ln w="41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26" y="2836875"/>
            <a:ext cx="1386840" cy="1609090"/>
          </a:xfrm>
          <a:custGeom>
            <a:avLst/>
            <a:gdLst/>
            <a:ahLst/>
            <a:cxnLst/>
            <a:rect l="l" t="t" r="r" b="b"/>
            <a:pathLst>
              <a:path w="1386839" h="1609089">
                <a:moveTo>
                  <a:pt x="0" y="1608877"/>
                </a:moveTo>
                <a:lnTo>
                  <a:pt x="1386657" y="0"/>
                </a:lnTo>
              </a:path>
            </a:pathLst>
          </a:custGeom>
          <a:ln w="49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67026" y="3953238"/>
            <a:ext cx="1275715" cy="492759"/>
          </a:xfrm>
          <a:custGeom>
            <a:avLst/>
            <a:gdLst/>
            <a:ahLst/>
            <a:cxnLst/>
            <a:rect l="l" t="t" r="r" b="b"/>
            <a:pathLst>
              <a:path w="1275714" h="492760">
                <a:moveTo>
                  <a:pt x="0" y="492513"/>
                </a:moveTo>
                <a:lnTo>
                  <a:pt x="1275724" y="0"/>
                </a:lnTo>
              </a:path>
            </a:pathLst>
          </a:custGeom>
          <a:ln w="6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42741" y="1269248"/>
            <a:ext cx="4139249" cy="327718"/>
          </a:xfrm>
          <a:prstGeom prst="rect">
            <a:avLst/>
          </a:prstGeom>
          <a:solidFill>
            <a:srgbClr val="E8EDF7"/>
          </a:solidFill>
          <a:ln w="65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9060">
              <a:lnSpc>
                <a:spcPts val="2810"/>
              </a:lnSpc>
            </a:pPr>
            <a:r>
              <a:rPr lang="en-IN" sz="2000" dirty="0" smtClean="0">
                <a:latin typeface="Arial"/>
                <a:cs typeface="Arial"/>
              </a:rPr>
              <a:t>XML Extensible </a:t>
            </a:r>
            <a:r>
              <a:rPr lang="en-IN" sz="2000" dirty="0" err="1" smtClean="0">
                <a:latin typeface="Arial"/>
                <a:cs typeface="Arial"/>
              </a:rPr>
              <a:t>MarkUp</a:t>
            </a:r>
            <a:r>
              <a:rPr lang="en-IN" sz="2000" dirty="0" smtClean="0">
                <a:latin typeface="Arial"/>
                <a:cs typeface="Arial"/>
              </a:rPr>
              <a:t> Language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42751" y="3690565"/>
            <a:ext cx="4367849" cy="377026"/>
          </a:xfrm>
          <a:prstGeom prst="rect">
            <a:avLst/>
          </a:prstGeom>
          <a:solidFill>
            <a:srgbClr val="E8EDF7"/>
          </a:solidFill>
          <a:ln w="6536">
            <a:solidFill>
              <a:srgbClr val="00000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540"/>
              </a:spcBef>
            </a:pPr>
            <a:r>
              <a:rPr lang="en-IN" sz="2000" dirty="0" smtClean="0">
                <a:latin typeface="Arial"/>
                <a:cs typeface="Arial"/>
              </a:rPr>
              <a:t>JSON(JavaScript Object Notation)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958499" y="4459922"/>
            <a:ext cx="2646384" cy="763671"/>
          </a:xfrm>
          <a:prstGeom prst="rect">
            <a:avLst/>
          </a:prstGeom>
          <a:solidFill>
            <a:srgbClr val="E8EDF7"/>
          </a:solidFill>
          <a:ln w="6497">
            <a:solidFill>
              <a:srgbClr val="000000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795"/>
              </a:spcBef>
            </a:pPr>
            <a:r>
              <a:rPr lang="en-IN" sz="2150" dirty="0" smtClean="0">
                <a:latin typeface="Arial"/>
                <a:cs typeface="Arial"/>
              </a:rPr>
              <a:t>Semi-Structured Data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4353866" y="2545575"/>
            <a:ext cx="4139249" cy="327718"/>
          </a:xfrm>
          <a:prstGeom prst="rect">
            <a:avLst/>
          </a:prstGeom>
          <a:solidFill>
            <a:srgbClr val="E8EDF7"/>
          </a:solidFill>
          <a:ln w="65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9060">
              <a:lnSpc>
                <a:spcPts val="2810"/>
              </a:lnSpc>
            </a:pPr>
            <a:r>
              <a:rPr lang="en-IN" sz="2000" dirty="0" smtClean="0">
                <a:latin typeface="Arial"/>
                <a:cs typeface="Arial"/>
              </a:rPr>
              <a:t>Other </a:t>
            </a:r>
            <a:r>
              <a:rPr lang="en-IN" sz="2000" dirty="0" err="1" smtClean="0">
                <a:latin typeface="Arial"/>
                <a:cs typeface="Arial"/>
              </a:rPr>
              <a:t>MarkUp</a:t>
            </a:r>
            <a:r>
              <a:rPr lang="en-IN" sz="2000" dirty="0" smtClean="0">
                <a:latin typeface="Arial"/>
                <a:cs typeface="Arial"/>
              </a:rPr>
              <a:t> Language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6409">
              <a:lnSpc>
                <a:spcPct val="100000"/>
              </a:lnSpc>
            </a:pPr>
            <a:r>
              <a:rPr sz="2400" spc="-5" dirty="0"/>
              <a:t>Cha</a:t>
            </a:r>
            <a:r>
              <a:rPr sz="2400" spc="-80" dirty="0"/>
              <a:t>r</a:t>
            </a:r>
            <a:r>
              <a:rPr sz="2400" dirty="0"/>
              <a:t>acte</a:t>
            </a:r>
            <a:r>
              <a:rPr sz="2400" spc="-10" dirty="0"/>
              <a:t>r</a:t>
            </a:r>
            <a:r>
              <a:rPr sz="2400" spc="-5" dirty="0"/>
              <a:t>istic</a:t>
            </a:r>
            <a:r>
              <a:rPr sz="2400" dirty="0"/>
              <a:t>s</a:t>
            </a:r>
            <a:r>
              <a:rPr sz="2400" spc="-75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10" dirty="0"/>
              <a:t>Sem</a:t>
            </a:r>
            <a:r>
              <a:rPr spc="0" dirty="0"/>
              <a:t>i</a:t>
            </a:r>
            <a:r>
              <a:rPr spc="-10" dirty="0"/>
              <a:t>-</a:t>
            </a:r>
            <a:r>
              <a:rPr spc="-5" dirty="0"/>
              <a:t>s</a:t>
            </a:r>
            <a:r>
              <a:rPr dirty="0"/>
              <a:t>t</a:t>
            </a:r>
            <a:r>
              <a:rPr spc="-10" dirty="0"/>
              <a:t>ructure</a:t>
            </a:r>
            <a:r>
              <a:rPr spc="-5" dirty="0"/>
              <a:t>d</a:t>
            </a:r>
            <a:r>
              <a:rPr spc="20" dirty="0"/>
              <a:t> </a:t>
            </a:r>
            <a:r>
              <a:rPr spc="-5" dirty="0"/>
              <a:t>Data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65996" y="3009370"/>
            <a:ext cx="2712720" cy="446405"/>
          </a:xfrm>
          <a:prstGeom prst="rect">
            <a:avLst/>
          </a:prstGeom>
          <a:solidFill>
            <a:srgbClr val="E8EDF7"/>
          </a:solidFill>
          <a:ln w="495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370"/>
              </a:spcBef>
            </a:pPr>
            <a:r>
              <a:rPr sz="1950" b="1" spc="-20" dirty="0">
                <a:latin typeface="Arial"/>
                <a:cs typeface="Arial"/>
              </a:rPr>
              <a:t>Sem</a:t>
            </a:r>
            <a:r>
              <a:rPr sz="1950" b="1" spc="-15" dirty="0">
                <a:latin typeface="Arial"/>
                <a:cs typeface="Arial"/>
              </a:rPr>
              <a:t>i-str</a:t>
            </a:r>
            <a:r>
              <a:rPr sz="1950" b="1" spc="-25" dirty="0">
                <a:latin typeface="Arial"/>
                <a:cs typeface="Arial"/>
              </a:rPr>
              <a:t>u</a:t>
            </a:r>
            <a:r>
              <a:rPr sz="1950" b="1" spc="-15" dirty="0">
                <a:latin typeface="Arial"/>
                <a:cs typeface="Arial"/>
              </a:rPr>
              <a:t>ct</a:t>
            </a:r>
            <a:r>
              <a:rPr sz="1950" b="1" spc="-25" dirty="0">
                <a:latin typeface="Arial"/>
                <a:cs typeface="Arial"/>
              </a:rPr>
              <a:t>u</a:t>
            </a:r>
            <a:r>
              <a:rPr sz="1950" b="1" spc="-15" dirty="0">
                <a:latin typeface="Arial"/>
                <a:cs typeface="Arial"/>
              </a:rPr>
              <a:t>red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-25" dirty="0">
                <a:latin typeface="Arial"/>
                <a:cs typeface="Arial"/>
              </a:rPr>
              <a:t>d</a:t>
            </a:r>
            <a:r>
              <a:rPr sz="1950" b="1" spc="-15" dirty="0">
                <a:latin typeface="Arial"/>
                <a:cs typeface="Arial"/>
              </a:rPr>
              <a:t>ata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1838" y="1670940"/>
            <a:ext cx="3665854" cy="446405"/>
          </a:xfrm>
          <a:prstGeom prst="rect">
            <a:avLst/>
          </a:prstGeom>
          <a:solidFill>
            <a:srgbClr val="E8EDF7"/>
          </a:solidFill>
          <a:ln w="495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533400">
              <a:lnSpc>
                <a:spcPct val="100000"/>
              </a:lnSpc>
              <a:spcBef>
                <a:spcPts val="370"/>
              </a:spcBef>
            </a:pPr>
            <a:r>
              <a:rPr sz="1950" b="1" spc="-20" dirty="0">
                <a:latin typeface="Arial"/>
                <a:cs typeface="Arial"/>
              </a:rPr>
              <a:t>In</a:t>
            </a:r>
            <a:r>
              <a:rPr sz="1950" b="1" spc="-15" dirty="0">
                <a:latin typeface="Arial"/>
                <a:cs typeface="Arial"/>
              </a:rPr>
              <a:t>c</a:t>
            </a:r>
            <a:r>
              <a:rPr sz="1950" b="1" spc="-25" dirty="0">
                <a:latin typeface="Arial"/>
                <a:cs typeface="Arial"/>
              </a:rPr>
              <a:t>on</a:t>
            </a:r>
            <a:r>
              <a:rPr sz="1950" b="1" spc="-15" dirty="0">
                <a:latin typeface="Arial"/>
                <a:cs typeface="Arial"/>
              </a:rPr>
              <a:t>siste</a:t>
            </a:r>
            <a:r>
              <a:rPr sz="1950" b="1" spc="-25" dirty="0">
                <a:latin typeface="Arial"/>
                <a:cs typeface="Arial"/>
              </a:rPr>
              <a:t>n</a:t>
            </a:r>
            <a:r>
              <a:rPr sz="1950" b="1" spc="-10" dirty="0">
                <a:latin typeface="Arial"/>
                <a:cs typeface="Arial"/>
              </a:rPr>
              <a:t>t </a:t>
            </a:r>
            <a:r>
              <a:rPr sz="1950" b="1" spc="-15" dirty="0">
                <a:latin typeface="Arial"/>
                <a:cs typeface="Arial"/>
              </a:rPr>
              <a:t>Str</a:t>
            </a:r>
            <a:r>
              <a:rPr sz="1950" b="1" spc="-25" dirty="0">
                <a:latin typeface="Arial"/>
                <a:cs typeface="Arial"/>
              </a:rPr>
              <a:t>u</a:t>
            </a:r>
            <a:r>
              <a:rPr sz="1950" b="1" spc="-15" dirty="0">
                <a:latin typeface="Arial"/>
                <a:cs typeface="Arial"/>
              </a:rPr>
              <a:t>ct</a:t>
            </a:r>
            <a:r>
              <a:rPr sz="1950" b="1" spc="-25" dirty="0">
                <a:latin typeface="Arial"/>
                <a:cs typeface="Arial"/>
              </a:rPr>
              <a:t>u</a:t>
            </a:r>
            <a:r>
              <a:rPr sz="1950" b="1" spc="-15" dirty="0">
                <a:latin typeface="Arial"/>
                <a:cs typeface="Arial"/>
              </a:rPr>
              <a:t>re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1838" y="2414478"/>
            <a:ext cx="3665854" cy="743585"/>
          </a:xfrm>
          <a:prstGeom prst="rect">
            <a:avLst/>
          </a:prstGeom>
          <a:solidFill>
            <a:srgbClr val="E8EDF7"/>
          </a:solidFill>
          <a:ln w="495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797560" marR="789940" indent="149225">
              <a:lnSpc>
                <a:spcPct val="100000"/>
              </a:lnSpc>
              <a:spcBef>
                <a:spcPts val="370"/>
              </a:spcBef>
            </a:pPr>
            <a:r>
              <a:rPr sz="1950" b="1" spc="-20" dirty="0">
                <a:latin typeface="Arial"/>
                <a:cs typeface="Arial"/>
              </a:rPr>
              <a:t>Se</a:t>
            </a:r>
            <a:r>
              <a:rPr sz="1950" b="1" spc="-15" dirty="0">
                <a:latin typeface="Arial"/>
                <a:cs typeface="Arial"/>
              </a:rPr>
              <a:t>l</a:t>
            </a:r>
            <a:r>
              <a:rPr sz="1950" b="1" spc="-10" dirty="0">
                <a:latin typeface="Arial"/>
                <a:cs typeface="Arial"/>
              </a:rPr>
              <a:t>f-</a:t>
            </a:r>
            <a:r>
              <a:rPr sz="1950" b="1" spc="-25" dirty="0">
                <a:latin typeface="Arial"/>
                <a:cs typeface="Arial"/>
              </a:rPr>
              <a:t>d</a:t>
            </a:r>
            <a:r>
              <a:rPr sz="1950" b="1" spc="-15" dirty="0">
                <a:latin typeface="Arial"/>
                <a:cs typeface="Arial"/>
              </a:rPr>
              <a:t>escr</a:t>
            </a:r>
            <a:r>
              <a:rPr sz="1950" b="1" spc="-20" dirty="0">
                <a:latin typeface="Arial"/>
                <a:cs typeface="Arial"/>
              </a:rPr>
              <a:t>ibing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-15" dirty="0">
                <a:latin typeface="Arial"/>
                <a:cs typeface="Arial"/>
              </a:rPr>
              <a:t>(la</a:t>
            </a:r>
            <a:r>
              <a:rPr sz="1950" b="1" spc="-20" dirty="0">
                <a:latin typeface="Arial"/>
                <a:cs typeface="Arial"/>
              </a:rPr>
              <a:t>bl</a:t>
            </a:r>
            <a:r>
              <a:rPr sz="1950" b="1" spc="-15" dirty="0">
                <a:latin typeface="Arial"/>
                <a:cs typeface="Arial"/>
              </a:rPr>
              <a:t>e/va</a:t>
            </a:r>
            <a:r>
              <a:rPr sz="1950" b="1" spc="-20" dirty="0">
                <a:latin typeface="Arial"/>
                <a:cs typeface="Arial"/>
              </a:rPr>
              <a:t>lu</a:t>
            </a:r>
            <a:r>
              <a:rPr sz="1950" b="1" spc="-15" dirty="0">
                <a:latin typeface="Arial"/>
                <a:cs typeface="Arial"/>
              </a:rPr>
              <a:t>e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-25" dirty="0">
                <a:latin typeface="Arial"/>
                <a:cs typeface="Arial"/>
              </a:rPr>
              <a:t>p</a:t>
            </a:r>
            <a:r>
              <a:rPr sz="1950" b="1" spc="-15" dirty="0">
                <a:latin typeface="Arial"/>
                <a:cs typeface="Arial"/>
              </a:rPr>
              <a:t>airs)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71838" y="3455493"/>
            <a:ext cx="3665854" cy="743585"/>
          </a:xfrm>
          <a:prstGeom prst="rect">
            <a:avLst/>
          </a:prstGeom>
          <a:solidFill>
            <a:srgbClr val="E8EDF7"/>
          </a:solidFill>
          <a:ln w="495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383540" marR="159385" indent="-217804">
              <a:lnSpc>
                <a:spcPct val="100000"/>
              </a:lnSpc>
              <a:spcBef>
                <a:spcPts val="370"/>
              </a:spcBef>
            </a:pPr>
            <a:r>
              <a:rPr sz="1950" b="1" spc="-25" dirty="0">
                <a:latin typeface="Arial"/>
                <a:cs typeface="Arial"/>
              </a:rPr>
              <a:t>O</a:t>
            </a:r>
            <a:r>
              <a:rPr sz="1950" b="1" spc="-15" dirty="0">
                <a:latin typeface="Arial"/>
                <a:cs typeface="Arial"/>
              </a:rPr>
              <a:t>ften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-20" dirty="0">
                <a:latin typeface="Arial"/>
                <a:cs typeface="Arial"/>
              </a:rPr>
              <a:t>Sc</a:t>
            </a:r>
            <a:r>
              <a:rPr sz="1950" b="1" spc="-25" dirty="0">
                <a:latin typeface="Arial"/>
                <a:cs typeface="Arial"/>
              </a:rPr>
              <a:t>h</a:t>
            </a:r>
            <a:r>
              <a:rPr sz="1950" b="1" spc="-20" dirty="0">
                <a:latin typeface="Arial"/>
                <a:cs typeface="Arial"/>
              </a:rPr>
              <a:t>ema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-20" dirty="0">
                <a:latin typeface="Arial"/>
                <a:cs typeface="Arial"/>
              </a:rPr>
              <a:t>in</a:t>
            </a:r>
            <a:r>
              <a:rPr sz="1950" b="1" spc="-10" dirty="0">
                <a:latin typeface="Arial"/>
                <a:cs typeface="Arial"/>
              </a:rPr>
              <a:t>f</a:t>
            </a:r>
            <a:r>
              <a:rPr sz="1950" b="1" spc="-25" dirty="0">
                <a:latin typeface="Arial"/>
                <a:cs typeface="Arial"/>
              </a:rPr>
              <a:t>o</a:t>
            </a:r>
            <a:r>
              <a:rPr sz="1950" b="1" spc="-15" dirty="0">
                <a:latin typeface="Arial"/>
                <a:cs typeface="Arial"/>
              </a:rPr>
              <a:t>rmat</a:t>
            </a:r>
            <a:r>
              <a:rPr sz="1950" b="1" spc="-20" dirty="0">
                <a:latin typeface="Arial"/>
                <a:cs typeface="Arial"/>
              </a:rPr>
              <a:t>ion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-15" dirty="0">
                <a:latin typeface="Arial"/>
                <a:cs typeface="Arial"/>
              </a:rPr>
              <a:t>is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-20" dirty="0">
                <a:latin typeface="Arial"/>
                <a:cs typeface="Arial"/>
              </a:rPr>
              <a:t>bl</a:t>
            </a:r>
            <a:r>
              <a:rPr sz="1950" b="1" spc="-15" dirty="0">
                <a:latin typeface="Arial"/>
                <a:cs typeface="Arial"/>
              </a:rPr>
              <a:t>e</a:t>
            </a:r>
            <a:r>
              <a:rPr sz="1950" b="1" spc="-25" dirty="0">
                <a:latin typeface="Arial"/>
                <a:cs typeface="Arial"/>
              </a:rPr>
              <a:t>nd</a:t>
            </a:r>
            <a:r>
              <a:rPr sz="1950" b="1" spc="-15" dirty="0">
                <a:latin typeface="Arial"/>
                <a:cs typeface="Arial"/>
              </a:rPr>
              <a:t>ed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-20" dirty="0">
                <a:latin typeface="Arial"/>
                <a:cs typeface="Arial"/>
              </a:rPr>
              <a:t>wi</a:t>
            </a:r>
            <a:r>
              <a:rPr sz="1950" b="1" spc="-15" dirty="0">
                <a:latin typeface="Arial"/>
                <a:cs typeface="Arial"/>
              </a:rPr>
              <a:t>th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-25" dirty="0">
                <a:latin typeface="Arial"/>
                <a:cs typeface="Arial"/>
              </a:rPr>
              <a:t>d</a:t>
            </a:r>
            <a:r>
              <a:rPr sz="1950" b="1" spc="-15" dirty="0">
                <a:latin typeface="Arial"/>
                <a:cs typeface="Arial"/>
              </a:rPr>
              <a:t>ata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-15" dirty="0">
                <a:latin typeface="Arial"/>
                <a:cs typeface="Arial"/>
              </a:rPr>
              <a:t>va</a:t>
            </a:r>
            <a:r>
              <a:rPr sz="1950" b="1" spc="-20" dirty="0">
                <a:latin typeface="Arial"/>
                <a:cs typeface="Arial"/>
              </a:rPr>
              <a:t>lu</a:t>
            </a:r>
            <a:r>
              <a:rPr sz="1950" b="1" spc="-15" dirty="0">
                <a:latin typeface="Arial"/>
                <a:cs typeface="Arial"/>
              </a:rPr>
              <a:t>es</a:t>
            </a:r>
            <a:endParaRPr sz="1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71838" y="4496448"/>
            <a:ext cx="3665854" cy="743585"/>
          </a:xfrm>
          <a:prstGeom prst="rect">
            <a:avLst/>
          </a:prstGeom>
          <a:solidFill>
            <a:srgbClr val="E8EDF7"/>
          </a:solidFill>
          <a:ln w="4954">
            <a:solidFill>
              <a:srgbClr val="000000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78740" marR="71120">
              <a:lnSpc>
                <a:spcPts val="2110"/>
              </a:lnSpc>
              <a:spcBef>
                <a:spcPts val="690"/>
              </a:spcBef>
            </a:pPr>
            <a:r>
              <a:rPr sz="1950" b="1" spc="-15" dirty="0">
                <a:latin typeface="Times New Roman"/>
                <a:cs typeface="Times New Roman"/>
              </a:rPr>
              <a:t>Data </a:t>
            </a:r>
            <a:r>
              <a:rPr sz="1950" b="1" spc="-14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Times New Roman"/>
                <a:cs typeface="Times New Roman"/>
              </a:rPr>
              <a:t>obj</a:t>
            </a:r>
            <a:r>
              <a:rPr sz="1950" b="1" spc="-20" dirty="0">
                <a:latin typeface="Times New Roman"/>
                <a:cs typeface="Times New Roman"/>
              </a:rPr>
              <a:t>ec</a:t>
            </a:r>
            <a:r>
              <a:rPr sz="1950" b="1" spc="-10" dirty="0">
                <a:latin typeface="Times New Roman"/>
                <a:cs typeface="Times New Roman"/>
              </a:rPr>
              <a:t>ts</a:t>
            </a:r>
            <a:r>
              <a:rPr sz="1950" b="1" dirty="0">
                <a:latin typeface="Times New Roman"/>
                <a:cs typeface="Times New Roman"/>
              </a:rPr>
              <a:t> </a:t>
            </a:r>
            <a:r>
              <a:rPr sz="1950" b="1" spc="-145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latin typeface="Times New Roman"/>
                <a:cs typeface="Times New Roman"/>
              </a:rPr>
              <a:t>may</a:t>
            </a:r>
            <a:r>
              <a:rPr sz="1950" b="1" dirty="0">
                <a:latin typeface="Times New Roman"/>
                <a:cs typeface="Times New Roman"/>
              </a:rPr>
              <a:t> </a:t>
            </a:r>
            <a:r>
              <a:rPr sz="1950" b="1" spc="-14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Times New Roman"/>
                <a:cs typeface="Times New Roman"/>
              </a:rPr>
              <a:t>have</a:t>
            </a:r>
            <a:r>
              <a:rPr sz="1950" b="1" dirty="0">
                <a:latin typeface="Times New Roman"/>
                <a:cs typeface="Times New Roman"/>
              </a:rPr>
              <a:t> </a:t>
            </a:r>
            <a:r>
              <a:rPr sz="1950" b="1" spc="-150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Times New Roman"/>
                <a:cs typeface="Times New Roman"/>
              </a:rPr>
              <a:t>di</a:t>
            </a:r>
            <a:r>
              <a:rPr sz="1950" b="1" spc="-10" dirty="0">
                <a:latin typeface="Times New Roman"/>
                <a:cs typeface="Times New Roman"/>
              </a:rPr>
              <a:t>ff</a:t>
            </a:r>
            <a:r>
              <a:rPr sz="1950" b="1" spc="-20" dirty="0">
                <a:latin typeface="Times New Roman"/>
                <a:cs typeface="Times New Roman"/>
              </a:rPr>
              <a:t>ere</a:t>
            </a:r>
            <a:r>
              <a:rPr sz="1950" b="1" spc="-15" dirty="0">
                <a:latin typeface="Times New Roman"/>
                <a:cs typeface="Times New Roman"/>
              </a:rPr>
              <a:t>nt</a:t>
            </a:r>
            <a:r>
              <a:rPr sz="1950" b="1" spc="-10" dirty="0">
                <a:latin typeface="Times New Roman"/>
                <a:cs typeface="Times New Roman"/>
              </a:rPr>
              <a:t> att</a:t>
            </a:r>
            <a:r>
              <a:rPr sz="1950" b="1" spc="-15" dirty="0">
                <a:latin typeface="Times New Roman"/>
                <a:cs typeface="Times New Roman"/>
              </a:rPr>
              <a:t>ribut</a:t>
            </a:r>
            <a:r>
              <a:rPr sz="1950" b="1" spc="-20" dirty="0">
                <a:latin typeface="Times New Roman"/>
                <a:cs typeface="Times New Roman"/>
              </a:rPr>
              <a:t>e</a:t>
            </a:r>
            <a:r>
              <a:rPr sz="1950" b="1" spc="-10" dirty="0">
                <a:latin typeface="Times New Roman"/>
                <a:cs typeface="Times New Roman"/>
              </a:rPr>
              <a:t>s </a:t>
            </a:r>
            <a:r>
              <a:rPr sz="1950" b="1" spc="-15" dirty="0">
                <a:latin typeface="Times New Roman"/>
                <a:cs typeface="Times New Roman"/>
              </a:rPr>
              <a:t>not</a:t>
            </a:r>
            <a:r>
              <a:rPr sz="1950" b="1" spc="-10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Times New Roman"/>
                <a:cs typeface="Times New Roman"/>
              </a:rPr>
              <a:t>known</a:t>
            </a:r>
            <a:r>
              <a:rPr sz="1950" b="1" spc="-10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Times New Roman"/>
                <a:cs typeface="Times New Roman"/>
              </a:rPr>
              <a:t>b</a:t>
            </a:r>
            <a:r>
              <a:rPr sz="1950" b="1" spc="-20" dirty="0">
                <a:latin typeface="Times New Roman"/>
                <a:cs typeface="Times New Roman"/>
              </a:rPr>
              <a:t>e</a:t>
            </a:r>
            <a:r>
              <a:rPr sz="1950" b="1" spc="-15" dirty="0">
                <a:latin typeface="Times New Roman"/>
                <a:cs typeface="Times New Roman"/>
              </a:rPr>
              <a:t>fo</a:t>
            </a:r>
            <a:r>
              <a:rPr sz="1950" b="1" spc="-20" dirty="0">
                <a:latin typeface="Times New Roman"/>
                <a:cs typeface="Times New Roman"/>
              </a:rPr>
              <a:t>re</a:t>
            </a:r>
            <a:r>
              <a:rPr sz="1950" b="1" spc="-15" dirty="0">
                <a:latin typeface="Times New Roman"/>
                <a:cs typeface="Times New Roman"/>
              </a:rPr>
              <a:t>hand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78595" y="1894002"/>
            <a:ext cx="293370" cy="1338580"/>
          </a:xfrm>
          <a:custGeom>
            <a:avLst/>
            <a:gdLst/>
            <a:ahLst/>
            <a:cxnLst/>
            <a:rect l="l" t="t" r="r" b="b"/>
            <a:pathLst>
              <a:path w="293370" h="1338580">
                <a:moveTo>
                  <a:pt x="293242" y="892245"/>
                </a:moveTo>
                <a:lnTo>
                  <a:pt x="0" y="1338429"/>
                </a:lnTo>
                <a:lnTo>
                  <a:pt x="293242" y="0"/>
                </a:lnTo>
              </a:path>
            </a:pathLst>
          </a:custGeom>
          <a:ln w="4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78595" y="3232431"/>
            <a:ext cx="293370" cy="594995"/>
          </a:xfrm>
          <a:custGeom>
            <a:avLst/>
            <a:gdLst/>
            <a:ahLst/>
            <a:cxnLst/>
            <a:rect l="l" t="t" r="r" b="b"/>
            <a:pathLst>
              <a:path w="293370" h="594995">
                <a:moveTo>
                  <a:pt x="0" y="0"/>
                </a:moveTo>
                <a:lnTo>
                  <a:pt x="293242" y="594830"/>
                </a:lnTo>
              </a:path>
            </a:pathLst>
          </a:custGeom>
          <a:ln w="49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78595" y="3232431"/>
            <a:ext cx="293370" cy="1636395"/>
          </a:xfrm>
          <a:custGeom>
            <a:avLst/>
            <a:gdLst/>
            <a:ahLst/>
            <a:cxnLst/>
            <a:rect l="l" t="t" r="r" b="b"/>
            <a:pathLst>
              <a:path w="293370" h="1636395">
                <a:moveTo>
                  <a:pt x="0" y="0"/>
                </a:moveTo>
                <a:lnTo>
                  <a:pt x="293242" y="1635783"/>
                </a:lnTo>
              </a:path>
            </a:pathLst>
          </a:custGeom>
          <a:ln w="4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4" y="3111753"/>
            <a:ext cx="264477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/>
              <a:t>Unstr</a:t>
            </a:r>
            <a:r>
              <a:rPr sz="2400" spc="-15" dirty="0"/>
              <a:t>u</a:t>
            </a:r>
            <a:r>
              <a:rPr sz="2400" dirty="0"/>
              <a:t>c</a:t>
            </a:r>
            <a:r>
              <a:rPr sz="2400" spc="-10" dirty="0"/>
              <a:t>t</a:t>
            </a:r>
            <a:r>
              <a:rPr sz="2400" dirty="0"/>
              <a:t>u</a:t>
            </a:r>
            <a:r>
              <a:rPr sz="2400" spc="-10" dirty="0"/>
              <a:t>r</a:t>
            </a:r>
            <a:r>
              <a:rPr sz="2400" spc="-5" dirty="0"/>
              <a:t>ed</a:t>
            </a:r>
            <a:r>
              <a:rPr sz="2400" dirty="0"/>
              <a:t> </a:t>
            </a:r>
            <a:r>
              <a:rPr sz="2400" spc="-5" dirty="0"/>
              <a:t>Data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6409">
              <a:lnSpc>
                <a:spcPct val="100000"/>
              </a:lnSpc>
            </a:pPr>
            <a:r>
              <a:rPr sz="2400" dirty="0"/>
              <a:t>Unstr</a:t>
            </a:r>
            <a:r>
              <a:rPr sz="2400" spc="-15" dirty="0"/>
              <a:t>u</a:t>
            </a:r>
            <a:r>
              <a:rPr sz="2400" dirty="0"/>
              <a:t>c</a:t>
            </a:r>
            <a:r>
              <a:rPr sz="2400" spc="-10" dirty="0"/>
              <a:t>t</a:t>
            </a:r>
            <a:r>
              <a:rPr sz="2400" dirty="0"/>
              <a:t>u</a:t>
            </a:r>
            <a:r>
              <a:rPr sz="2400" spc="-10" dirty="0"/>
              <a:t>r</a:t>
            </a:r>
            <a:r>
              <a:rPr sz="2400" spc="-5" dirty="0"/>
              <a:t>ed</a:t>
            </a:r>
            <a:r>
              <a:rPr sz="2400" dirty="0"/>
              <a:t> </a:t>
            </a:r>
            <a:r>
              <a:rPr sz="2400" spc="-5" dirty="0"/>
              <a:t>Data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81026" y="1357298"/>
            <a:ext cx="8440420" cy="4062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350" indent="-343535" algn="just">
              <a:lnSpc>
                <a:spcPct val="100000"/>
              </a:lnSpc>
              <a:tabLst>
                <a:tab pos="355600" algn="l"/>
              </a:tabLst>
            </a:pPr>
            <a:r>
              <a:rPr sz="1400" spc="-135" dirty="0">
                <a:solidFill>
                  <a:srgbClr val="0E6EC5"/>
                </a:solidFill>
                <a:latin typeface="Microsoft Sans Serif"/>
                <a:cs typeface="Microsoft Sans Serif"/>
              </a:rPr>
              <a:t>	</a:t>
            </a:r>
            <a:r>
              <a:rPr sz="2400" spc="-135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2400" spc="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400" spc="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ic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400" spc="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no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nfor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400" spc="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400" spc="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400" spc="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no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2400" spc="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rm w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ic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ca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us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asily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mp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ute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algn="just"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12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tabLst>
                <a:tab pos="355600" algn="l"/>
              </a:tabLst>
            </a:pPr>
            <a:r>
              <a:rPr spc="-185" dirty="0">
                <a:solidFill>
                  <a:srgbClr val="0E6EC5"/>
                </a:solidFill>
                <a:latin typeface="Microsoft Sans Serif"/>
                <a:cs typeface="Microsoft Sans Serif"/>
              </a:rPr>
              <a:t>	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bou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80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90%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d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o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rganiz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ati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hi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fo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rma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algn="just"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27"/>
              </a:spcBef>
            </a:pPr>
            <a:endParaRPr sz="24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tabLst>
                <a:tab pos="355600" algn="l"/>
                <a:tab pos="1454150" algn="l"/>
                <a:tab pos="2406650" algn="l"/>
                <a:tab pos="3002915" algn="l"/>
                <a:tab pos="3848735" algn="l"/>
                <a:tab pos="5138420" algn="l"/>
                <a:tab pos="6760209" algn="l"/>
                <a:tab pos="7698740" algn="l"/>
              </a:tabLst>
            </a:pPr>
            <a:r>
              <a:rPr spc="-135" dirty="0">
                <a:solidFill>
                  <a:srgbClr val="0E6EC5"/>
                </a:solidFill>
                <a:latin typeface="Microsoft Sans Serif"/>
                <a:cs typeface="Microsoft Sans Serif"/>
              </a:rPr>
              <a:t>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ple:	m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s,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cha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ms,</a:t>
            </a:r>
            <a:r>
              <a:rPr sz="2400">
                <a:solidFill>
                  <a:srgbClr val="404040"/>
                </a:solidFill>
                <a:latin typeface="Trebuchet MS"/>
                <a:cs typeface="Trebuchet MS"/>
              </a:rPr>
              <a:t>	</a:t>
            </a:r>
            <a:r>
              <a:rPr sz="2400" spc="-90" smtClean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400" spc="-15" smtClean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-5" smtClean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400" smtClean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5" smtClean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-90" smtClean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400" spc="-25" smtClean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-5" smtClean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2400" smtClean="0">
                <a:solidFill>
                  <a:srgbClr val="404040"/>
                </a:solidFill>
                <a:latin typeface="Trebuchet MS"/>
                <a:cs typeface="Trebuchet MS"/>
              </a:rPr>
              <a:t>t	presen</a:t>
            </a:r>
            <a:r>
              <a:rPr sz="2400" spc="-5" smtClean="0">
                <a:solidFill>
                  <a:srgbClr val="404040"/>
                </a:solidFill>
                <a:latin typeface="Trebuchet MS"/>
                <a:cs typeface="Trebuchet MS"/>
              </a:rPr>
              <a:t>ta</a:t>
            </a:r>
            <a:r>
              <a:rPr sz="2400" spc="-10" smtClean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-5" smtClean="0">
                <a:solidFill>
                  <a:srgbClr val="404040"/>
                </a:solidFill>
                <a:latin typeface="Trebuchet MS"/>
                <a:cs typeface="Trebuchet MS"/>
              </a:rPr>
              <a:t>ions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,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ages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,	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eos,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let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ers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resea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he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e p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ers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dy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il,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et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6409">
              <a:lnSpc>
                <a:spcPct val="100000"/>
              </a:lnSpc>
            </a:pPr>
            <a:r>
              <a:rPr sz="2400" spc="-5" dirty="0"/>
              <a:t>Sou</a:t>
            </a:r>
            <a:r>
              <a:rPr sz="2400" spc="-15" dirty="0"/>
              <a:t>r</a:t>
            </a:r>
            <a:r>
              <a:rPr sz="2400" spc="-5" dirty="0"/>
              <a:t>ces</a:t>
            </a:r>
            <a:r>
              <a:rPr sz="2400" dirty="0"/>
              <a:t> </a:t>
            </a:r>
            <a:r>
              <a:rPr sz="2400" spc="-5" dirty="0"/>
              <a:t>of</a:t>
            </a:r>
            <a:r>
              <a:rPr sz="2400" spc="5" dirty="0"/>
              <a:t> </a:t>
            </a:r>
            <a:r>
              <a:rPr sz="2400" dirty="0"/>
              <a:t>Unstr</a:t>
            </a:r>
            <a:r>
              <a:rPr sz="2400" spc="-15" dirty="0"/>
              <a:t>u</a:t>
            </a:r>
            <a:r>
              <a:rPr sz="2400" dirty="0"/>
              <a:t>c</a:t>
            </a:r>
            <a:r>
              <a:rPr sz="2400" spc="-10" dirty="0"/>
              <a:t>t</a:t>
            </a:r>
            <a:r>
              <a:rPr sz="2400" dirty="0"/>
              <a:t>u</a:t>
            </a:r>
            <a:r>
              <a:rPr sz="2400" spc="-10" dirty="0"/>
              <a:t>r</a:t>
            </a:r>
            <a:r>
              <a:rPr sz="2400" spc="-5" dirty="0"/>
              <a:t>ed</a:t>
            </a:r>
            <a:r>
              <a:rPr sz="2400" dirty="0"/>
              <a:t> </a:t>
            </a:r>
            <a:r>
              <a:rPr sz="2400" spc="-5" dirty="0"/>
              <a:t>Data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62070" y="2930615"/>
            <a:ext cx="2392680" cy="376555"/>
          </a:xfrm>
          <a:prstGeom prst="rect">
            <a:avLst/>
          </a:prstGeom>
          <a:solidFill>
            <a:srgbClr val="E8EDF7"/>
          </a:solidFill>
          <a:ln w="4184">
            <a:solidFill>
              <a:srgbClr val="000000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440690">
              <a:lnSpc>
                <a:spcPct val="100000"/>
              </a:lnSpc>
              <a:spcBef>
                <a:spcPts val="525"/>
              </a:spcBef>
            </a:pPr>
            <a:r>
              <a:rPr sz="1350" b="1" spc="15" dirty="0">
                <a:latin typeface="Arial"/>
                <a:cs typeface="Arial"/>
              </a:rPr>
              <a:t>U</a:t>
            </a:r>
            <a:r>
              <a:rPr sz="1350" b="1" spc="10" dirty="0">
                <a:latin typeface="Arial"/>
                <a:cs typeface="Arial"/>
              </a:rPr>
              <a:t>nstructured</a:t>
            </a:r>
            <a:r>
              <a:rPr sz="1350" b="1" spc="5" dirty="0">
                <a:latin typeface="Arial"/>
                <a:cs typeface="Arial"/>
              </a:rPr>
              <a:t> </a:t>
            </a:r>
            <a:r>
              <a:rPr sz="1350" b="1" spc="10" dirty="0">
                <a:latin typeface="Arial"/>
                <a:cs typeface="Arial"/>
              </a:rPr>
              <a:t>data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54445" y="1236082"/>
            <a:ext cx="1070610" cy="1883410"/>
          </a:xfrm>
          <a:custGeom>
            <a:avLst/>
            <a:gdLst/>
            <a:ahLst/>
            <a:cxnLst/>
            <a:rect l="l" t="t" r="r" b="b"/>
            <a:pathLst>
              <a:path w="1070610" h="1883410">
                <a:moveTo>
                  <a:pt x="0" y="1882815"/>
                </a:moveTo>
                <a:lnTo>
                  <a:pt x="1070233" y="0"/>
                </a:lnTo>
              </a:path>
            </a:pathLst>
          </a:custGeom>
          <a:ln w="4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24679" y="1047800"/>
            <a:ext cx="1353820" cy="376555"/>
          </a:xfrm>
          <a:custGeom>
            <a:avLst/>
            <a:gdLst/>
            <a:ahLst/>
            <a:cxnLst/>
            <a:rect l="l" t="t" r="r" b="b"/>
            <a:pathLst>
              <a:path w="1353820" h="376555">
                <a:moveTo>
                  <a:pt x="676590" y="0"/>
                </a:moveTo>
                <a:lnTo>
                  <a:pt x="607407" y="972"/>
                </a:lnTo>
                <a:lnTo>
                  <a:pt x="540223" y="3828"/>
                </a:lnTo>
                <a:lnTo>
                  <a:pt x="475379" y="8471"/>
                </a:lnTo>
                <a:lnTo>
                  <a:pt x="413215" y="14807"/>
                </a:lnTo>
                <a:lnTo>
                  <a:pt x="354071" y="22740"/>
                </a:lnTo>
                <a:lnTo>
                  <a:pt x="298286" y="32177"/>
                </a:lnTo>
                <a:lnTo>
                  <a:pt x="246200" y="43020"/>
                </a:lnTo>
                <a:lnTo>
                  <a:pt x="198155" y="55176"/>
                </a:lnTo>
                <a:lnTo>
                  <a:pt x="154488" y="68550"/>
                </a:lnTo>
                <a:lnTo>
                  <a:pt x="115541" y="83047"/>
                </a:lnTo>
                <a:lnTo>
                  <a:pt x="53164" y="115028"/>
                </a:lnTo>
                <a:lnTo>
                  <a:pt x="13744" y="150359"/>
                </a:lnTo>
                <a:lnTo>
                  <a:pt x="0" y="188281"/>
                </a:lnTo>
                <a:lnTo>
                  <a:pt x="3492" y="207547"/>
                </a:lnTo>
                <a:lnTo>
                  <a:pt x="30416" y="244305"/>
                </a:lnTo>
                <a:lnTo>
                  <a:pt x="81658" y="278068"/>
                </a:lnTo>
                <a:lnTo>
                  <a:pt x="154503" y="308084"/>
                </a:lnTo>
                <a:lnTo>
                  <a:pt x="198176" y="321451"/>
                </a:lnTo>
                <a:lnTo>
                  <a:pt x="246232" y="333598"/>
                </a:lnTo>
                <a:lnTo>
                  <a:pt x="298328" y="344431"/>
                </a:lnTo>
                <a:lnTo>
                  <a:pt x="354127" y="353857"/>
                </a:lnTo>
                <a:lnTo>
                  <a:pt x="413289" y="361779"/>
                </a:lnTo>
                <a:lnTo>
                  <a:pt x="475473" y="368106"/>
                </a:lnTo>
                <a:lnTo>
                  <a:pt x="540340" y="372741"/>
                </a:lnTo>
                <a:lnTo>
                  <a:pt x="607551" y="375591"/>
                </a:lnTo>
                <a:lnTo>
                  <a:pt x="676765" y="376563"/>
                </a:lnTo>
                <a:lnTo>
                  <a:pt x="745950" y="375591"/>
                </a:lnTo>
                <a:lnTo>
                  <a:pt x="813140" y="372741"/>
                </a:lnTo>
                <a:lnTo>
                  <a:pt x="877992" y="368106"/>
                </a:lnTo>
                <a:lnTo>
                  <a:pt x="940167" y="361779"/>
                </a:lnTo>
                <a:lnTo>
                  <a:pt x="999325" y="353857"/>
                </a:lnTo>
                <a:lnTo>
                  <a:pt x="1055125" y="344431"/>
                </a:lnTo>
                <a:lnTo>
                  <a:pt x="1107226" y="333598"/>
                </a:lnTo>
                <a:lnTo>
                  <a:pt x="1155288" y="321451"/>
                </a:lnTo>
                <a:lnTo>
                  <a:pt x="1198971" y="308084"/>
                </a:lnTo>
                <a:lnTo>
                  <a:pt x="1237934" y="293592"/>
                </a:lnTo>
                <a:lnTo>
                  <a:pt x="1300338" y="261608"/>
                </a:lnTo>
                <a:lnTo>
                  <a:pt x="1339779" y="226253"/>
                </a:lnTo>
                <a:lnTo>
                  <a:pt x="1353530" y="188281"/>
                </a:lnTo>
                <a:lnTo>
                  <a:pt x="1350007" y="169044"/>
                </a:lnTo>
                <a:lnTo>
                  <a:pt x="1323033" y="132322"/>
                </a:lnTo>
                <a:lnTo>
                  <a:pt x="1271754" y="98571"/>
                </a:lnTo>
                <a:lnTo>
                  <a:pt x="1198884" y="68550"/>
                </a:lnTo>
                <a:lnTo>
                  <a:pt x="1155201" y="55176"/>
                </a:lnTo>
                <a:lnTo>
                  <a:pt x="1107138" y="43020"/>
                </a:lnTo>
                <a:lnTo>
                  <a:pt x="1055036" y="32177"/>
                </a:lnTo>
                <a:lnTo>
                  <a:pt x="999233" y="22740"/>
                </a:lnTo>
                <a:lnTo>
                  <a:pt x="940069" y="14807"/>
                </a:lnTo>
                <a:lnTo>
                  <a:pt x="877883" y="8471"/>
                </a:lnTo>
                <a:lnTo>
                  <a:pt x="813015" y="3828"/>
                </a:lnTo>
                <a:lnTo>
                  <a:pt x="745804" y="972"/>
                </a:lnTo>
                <a:lnTo>
                  <a:pt x="676590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24679" y="1047800"/>
            <a:ext cx="1353820" cy="376555"/>
          </a:xfrm>
          <a:custGeom>
            <a:avLst/>
            <a:gdLst/>
            <a:ahLst/>
            <a:cxnLst/>
            <a:rect l="l" t="t" r="r" b="b"/>
            <a:pathLst>
              <a:path w="1353820" h="376555">
                <a:moveTo>
                  <a:pt x="0" y="188281"/>
                </a:moveTo>
                <a:lnTo>
                  <a:pt x="13744" y="150359"/>
                </a:lnTo>
                <a:lnTo>
                  <a:pt x="53164" y="115028"/>
                </a:lnTo>
                <a:lnTo>
                  <a:pt x="115541" y="83047"/>
                </a:lnTo>
                <a:lnTo>
                  <a:pt x="154488" y="68550"/>
                </a:lnTo>
                <a:lnTo>
                  <a:pt x="198155" y="55176"/>
                </a:lnTo>
                <a:lnTo>
                  <a:pt x="246200" y="43020"/>
                </a:lnTo>
                <a:lnTo>
                  <a:pt x="298286" y="32177"/>
                </a:lnTo>
                <a:lnTo>
                  <a:pt x="354071" y="22740"/>
                </a:lnTo>
                <a:lnTo>
                  <a:pt x="413215" y="14807"/>
                </a:lnTo>
                <a:lnTo>
                  <a:pt x="475379" y="8471"/>
                </a:lnTo>
                <a:lnTo>
                  <a:pt x="540223" y="3828"/>
                </a:lnTo>
                <a:lnTo>
                  <a:pt x="607407" y="972"/>
                </a:lnTo>
                <a:lnTo>
                  <a:pt x="676590" y="0"/>
                </a:lnTo>
                <a:lnTo>
                  <a:pt x="745804" y="972"/>
                </a:lnTo>
                <a:lnTo>
                  <a:pt x="813015" y="3828"/>
                </a:lnTo>
                <a:lnTo>
                  <a:pt x="877883" y="8471"/>
                </a:lnTo>
                <a:lnTo>
                  <a:pt x="940069" y="14807"/>
                </a:lnTo>
                <a:lnTo>
                  <a:pt x="999233" y="22740"/>
                </a:lnTo>
                <a:lnTo>
                  <a:pt x="1055036" y="32177"/>
                </a:lnTo>
                <a:lnTo>
                  <a:pt x="1107138" y="43020"/>
                </a:lnTo>
                <a:lnTo>
                  <a:pt x="1155201" y="55176"/>
                </a:lnTo>
                <a:lnTo>
                  <a:pt x="1198884" y="68550"/>
                </a:lnTo>
                <a:lnTo>
                  <a:pt x="1237848" y="83047"/>
                </a:lnTo>
                <a:lnTo>
                  <a:pt x="1300262" y="115028"/>
                </a:lnTo>
                <a:lnTo>
                  <a:pt x="1339728" y="150359"/>
                </a:lnTo>
                <a:lnTo>
                  <a:pt x="1353530" y="188281"/>
                </a:lnTo>
                <a:lnTo>
                  <a:pt x="1350036" y="207547"/>
                </a:lnTo>
                <a:lnTo>
                  <a:pt x="1339779" y="226253"/>
                </a:lnTo>
                <a:lnTo>
                  <a:pt x="1300338" y="261608"/>
                </a:lnTo>
                <a:lnTo>
                  <a:pt x="1237934" y="293592"/>
                </a:lnTo>
                <a:lnTo>
                  <a:pt x="1198971" y="308084"/>
                </a:lnTo>
                <a:lnTo>
                  <a:pt x="1155288" y="321451"/>
                </a:lnTo>
                <a:lnTo>
                  <a:pt x="1107226" y="333598"/>
                </a:lnTo>
                <a:lnTo>
                  <a:pt x="1055125" y="344431"/>
                </a:lnTo>
                <a:lnTo>
                  <a:pt x="999325" y="353857"/>
                </a:lnTo>
                <a:lnTo>
                  <a:pt x="940167" y="361779"/>
                </a:lnTo>
                <a:lnTo>
                  <a:pt x="877992" y="368106"/>
                </a:lnTo>
                <a:lnTo>
                  <a:pt x="813140" y="372741"/>
                </a:lnTo>
                <a:lnTo>
                  <a:pt x="745950" y="375591"/>
                </a:lnTo>
                <a:lnTo>
                  <a:pt x="676765" y="376563"/>
                </a:lnTo>
                <a:lnTo>
                  <a:pt x="607551" y="375591"/>
                </a:lnTo>
                <a:lnTo>
                  <a:pt x="540340" y="372741"/>
                </a:lnTo>
                <a:lnTo>
                  <a:pt x="475473" y="368106"/>
                </a:lnTo>
                <a:lnTo>
                  <a:pt x="413289" y="361779"/>
                </a:lnTo>
                <a:lnTo>
                  <a:pt x="354127" y="353857"/>
                </a:lnTo>
                <a:lnTo>
                  <a:pt x="298328" y="344431"/>
                </a:lnTo>
                <a:lnTo>
                  <a:pt x="246232" y="333598"/>
                </a:lnTo>
                <a:lnTo>
                  <a:pt x="198176" y="321451"/>
                </a:lnTo>
                <a:lnTo>
                  <a:pt x="154503" y="308084"/>
                </a:lnTo>
                <a:lnTo>
                  <a:pt x="115550" y="293592"/>
                </a:lnTo>
                <a:lnTo>
                  <a:pt x="53167" y="261608"/>
                </a:lnTo>
                <a:lnTo>
                  <a:pt x="13744" y="226253"/>
                </a:lnTo>
                <a:lnTo>
                  <a:pt x="3492" y="207547"/>
                </a:lnTo>
                <a:lnTo>
                  <a:pt x="0" y="188281"/>
                </a:lnTo>
                <a:close/>
              </a:path>
            </a:pathLst>
          </a:custGeom>
          <a:ln w="41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54445" y="3118897"/>
            <a:ext cx="1133475" cy="376555"/>
          </a:xfrm>
          <a:custGeom>
            <a:avLst/>
            <a:gdLst/>
            <a:ahLst/>
            <a:cxnLst/>
            <a:rect l="l" t="t" r="r" b="b"/>
            <a:pathLst>
              <a:path w="1133475" h="376554">
                <a:moveTo>
                  <a:pt x="0" y="0"/>
                </a:moveTo>
                <a:lnTo>
                  <a:pt x="1133188" y="376563"/>
                </a:lnTo>
              </a:path>
            </a:pathLst>
          </a:custGeom>
          <a:ln w="41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54445" y="3118897"/>
            <a:ext cx="1133475" cy="2134235"/>
          </a:xfrm>
          <a:custGeom>
            <a:avLst/>
            <a:gdLst/>
            <a:ahLst/>
            <a:cxnLst/>
            <a:rect l="l" t="t" r="r" b="b"/>
            <a:pathLst>
              <a:path w="1133475" h="2134235">
                <a:moveTo>
                  <a:pt x="0" y="0"/>
                </a:moveTo>
                <a:lnTo>
                  <a:pt x="1133188" y="2133891"/>
                </a:lnTo>
              </a:path>
            </a:pathLst>
          </a:custGeom>
          <a:ln w="4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52348" y="1610552"/>
            <a:ext cx="2490734" cy="3361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22353" y="1116932"/>
            <a:ext cx="958850" cy="146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50" b="1" spc="20" dirty="0">
                <a:latin typeface="Arial"/>
                <a:cs typeface="Arial"/>
              </a:rPr>
              <a:t>W</a:t>
            </a:r>
            <a:r>
              <a:rPr sz="1350" b="1" spc="15" dirty="0">
                <a:latin typeface="Arial"/>
                <a:cs typeface="Arial"/>
              </a:rPr>
              <a:t>eb</a:t>
            </a:r>
            <a:r>
              <a:rPr sz="1350" b="1" spc="5" dirty="0">
                <a:latin typeface="Arial"/>
                <a:cs typeface="Arial"/>
              </a:rPr>
              <a:t> </a:t>
            </a:r>
            <a:r>
              <a:rPr sz="1350" b="1" spc="15" dirty="0">
                <a:latin typeface="Arial"/>
                <a:cs typeface="Arial"/>
              </a:rPr>
              <a:t>Pa</a:t>
            </a:r>
            <a:r>
              <a:rPr sz="1350" b="1" spc="10" dirty="0">
                <a:latin typeface="Arial"/>
                <a:cs typeface="Arial"/>
              </a:rPr>
              <a:t>g</a:t>
            </a:r>
            <a:r>
              <a:rPr sz="1350" b="1" spc="15" dirty="0">
                <a:latin typeface="Arial"/>
                <a:cs typeface="Arial"/>
              </a:rPr>
              <a:t>es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62865" algn="ctr">
              <a:lnSpc>
                <a:spcPct val="100000"/>
              </a:lnSpc>
            </a:pPr>
            <a:r>
              <a:rPr sz="1350" b="1" dirty="0">
                <a:latin typeface="Arial"/>
                <a:cs typeface="Arial"/>
              </a:rPr>
              <a:t>I</a:t>
            </a:r>
            <a:r>
              <a:rPr sz="1350" b="1" spc="15" dirty="0">
                <a:latin typeface="Arial"/>
                <a:cs typeface="Arial"/>
              </a:rPr>
              <a:t>ma</a:t>
            </a:r>
            <a:r>
              <a:rPr sz="1350" b="1" spc="10" dirty="0">
                <a:latin typeface="Arial"/>
                <a:cs typeface="Arial"/>
              </a:rPr>
              <a:t>g</a:t>
            </a:r>
            <a:r>
              <a:rPr sz="1350" b="1" spc="15" dirty="0">
                <a:latin typeface="Arial"/>
                <a:cs typeface="Arial"/>
              </a:rPr>
              <a:t>es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1285" marR="50800" algn="ctr">
              <a:lnSpc>
                <a:spcPct val="103000"/>
              </a:lnSpc>
              <a:spcBef>
                <a:spcPts val="905"/>
              </a:spcBef>
            </a:pPr>
            <a:r>
              <a:rPr sz="1200" b="1" spc="15" dirty="0">
                <a:latin typeface="Arial"/>
                <a:cs typeface="Arial"/>
              </a:rPr>
              <a:t>Free-Fo</a:t>
            </a:r>
            <a:r>
              <a:rPr sz="1200" b="1" spc="25" dirty="0">
                <a:latin typeface="Arial"/>
                <a:cs typeface="Arial"/>
              </a:rPr>
              <a:t>rm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15" dirty="0">
                <a:latin typeface="Arial"/>
                <a:cs typeface="Arial"/>
              </a:rPr>
              <a:t>Text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55461" y="2874226"/>
            <a:ext cx="61849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15" dirty="0">
                <a:latin typeface="Arial"/>
                <a:cs typeface="Arial"/>
              </a:rPr>
              <a:t>A</a:t>
            </a:r>
            <a:r>
              <a:rPr sz="1350" b="1" spc="5" dirty="0">
                <a:latin typeface="Arial"/>
                <a:cs typeface="Arial"/>
              </a:rPr>
              <a:t>udio</a:t>
            </a:r>
            <a:r>
              <a:rPr sz="1350" b="1" spc="15" dirty="0">
                <a:latin typeface="Arial"/>
                <a:cs typeface="Arial"/>
              </a:rPr>
              <a:t>s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87633" y="5064507"/>
            <a:ext cx="1353820" cy="376555"/>
          </a:xfrm>
          <a:custGeom>
            <a:avLst/>
            <a:gdLst/>
            <a:ahLst/>
            <a:cxnLst/>
            <a:rect l="l" t="t" r="r" b="b"/>
            <a:pathLst>
              <a:path w="1353820" h="376554">
                <a:moveTo>
                  <a:pt x="676590" y="0"/>
                </a:moveTo>
                <a:lnTo>
                  <a:pt x="607407" y="972"/>
                </a:lnTo>
                <a:lnTo>
                  <a:pt x="540223" y="3824"/>
                </a:lnTo>
                <a:lnTo>
                  <a:pt x="475379" y="8464"/>
                </a:lnTo>
                <a:lnTo>
                  <a:pt x="413215" y="14795"/>
                </a:lnTo>
                <a:lnTo>
                  <a:pt x="354071" y="22723"/>
                </a:lnTo>
                <a:lnTo>
                  <a:pt x="298286" y="32154"/>
                </a:lnTo>
                <a:lnTo>
                  <a:pt x="246200" y="42992"/>
                </a:lnTo>
                <a:lnTo>
                  <a:pt x="198155" y="55144"/>
                </a:lnTo>
                <a:lnTo>
                  <a:pt x="154488" y="68514"/>
                </a:lnTo>
                <a:lnTo>
                  <a:pt x="115541" y="83009"/>
                </a:lnTo>
                <a:lnTo>
                  <a:pt x="53164" y="114991"/>
                </a:lnTo>
                <a:lnTo>
                  <a:pt x="13744" y="150334"/>
                </a:lnTo>
                <a:lnTo>
                  <a:pt x="0" y="188281"/>
                </a:lnTo>
                <a:lnTo>
                  <a:pt x="3492" y="207530"/>
                </a:lnTo>
                <a:lnTo>
                  <a:pt x="30416" y="244266"/>
                </a:lnTo>
                <a:lnTo>
                  <a:pt x="81658" y="278022"/>
                </a:lnTo>
                <a:lnTo>
                  <a:pt x="154503" y="308041"/>
                </a:lnTo>
                <a:lnTo>
                  <a:pt x="198176" y="321412"/>
                </a:lnTo>
                <a:lnTo>
                  <a:pt x="246232" y="333564"/>
                </a:lnTo>
                <a:lnTo>
                  <a:pt x="298328" y="344404"/>
                </a:lnTo>
                <a:lnTo>
                  <a:pt x="354127" y="353836"/>
                </a:lnTo>
                <a:lnTo>
                  <a:pt x="413289" y="361765"/>
                </a:lnTo>
                <a:lnTo>
                  <a:pt x="475473" y="368097"/>
                </a:lnTo>
                <a:lnTo>
                  <a:pt x="540340" y="372737"/>
                </a:lnTo>
                <a:lnTo>
                  <a:pt x="607551" y="375590"/>
                </a:lnTo>
                <a:lnTo>
                  <a:pt x="676765" y="376563"/>
                </a:lnTo>
                <a:lnTo>
                  <a:pt x="745949" y="375590"/>
                </a:lnTo>
                <a:lnTo>
                  <a:pt x="813132" y="372737"/>
                </a:lnTo>
                <a:lnTo>
                  <a:pt x="877976" y="368097"/>
                </a:lnTo>
                <a:lnTo>
                  <a:pt x="940140" y="361765"/>
                </a:lnTo>
                <a:lnTo>
                  <a:pt x="999285" y="353836"/>
                </a:lnTo>
                <a:lnTo>
                  <a:pt x="1055069" y="344404"/>
                </a:lnTo>
                <a:lnTo>
                  <a:pt x="1107155" y="333564"/>
                </a:lnTo>
                <a:lnTo>
                  <a:pt x="1155201" y="321412"/>
                </a:lnTo>
                <a:lnTo>
                  <a:pt x="1198867" y="308041"/>
                </a:lnTo>
                <a:lnTo>
                  <a:pt x="1237814" y="293546"/>
                </a:lnTo>
                <a:lnTo>
                  <a:pt x="1300191" y="261564"/>
                </a:lnTo>
                <a:lnTo>
                  <a:pt x="1339611" y="226223"/>
                </a:lnTo>
                <a:lnTo>
                  <a:pt x="1353356" y="188281"/>
                </a:lnTo>
                <a:lnTo>
                  <a:pt x="1349863" y="169029"/>
                </a:lnTo>
                <a:lnTo>
                  <a:pt x="1322939" y="132290"/>
                </a:lnTo>
                <a:lnTo>
                  <a:pt x="1271697" y="98532"/>
                </a:lnTo>
                <a:lnTo>
                  <a:pt x="1198852" y="68514"/>
                </a:lnTo>
                <a:lnTo>
                  <a:pt x="1155179" y="55144"/>
                </a:lnTo>
                <a:lnTo>
                  <a:pt x="1107124" y="42992"/>
                </a:lnTo>
                <a:lnTo>
                  <a:pt x="1055027" y="32154"/>
                </a:lnTo>
                <a:lnTo>
                  <a:pt x="999228" y="22723"/>
                </a:lnTo>
                <a:lnTo>
                  <a:pt x="940066" y="14795"/>
                </a:lnTo>
                <a:lnTo>
                  <a:pt x="877882" y="8464"/>
                </a:lnTo>
                <a:lnTo>
                  <a:pt x="813015" y="3824"/>
                </a:lnTo>
                <a:lnTo>
                  <a:pt x="745804" y="972"/>
                </a:lnTo>
                <a:lnTo>
                  <a:pt x="676590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87633" y="5064507"/>
            <a:ext cx="1353820" cy="376555"/>
          </a:xfrm>
          <a:custGeom>
            <a:avLst/>
            <a:gdLst/>
            <a:ahLst/>
            <a:cxnLst/>
            <a:rect l="l" t="t" r="r" b="b"/>
            <a:pathLst>
              <a:path w="1353820" h="376554">
                <a:moveTo>
                  <a:pt x="0" y="188281"/>
                </a:moveTo>
                <a:lnTo>
                  <a:pt x="13744" y="150334"/>
                </a:lnTo>
                <a:lnTo>
                  <a:pt x="53164" y="114991"/>
                </a:lnTo>
                <a:lnTo>
                  <a:pt x="115541" y="83009"/>
                </a:lnTo>
                <a:lnTo>
                  <a:pt x="154488" y="68514"/>
                </a:lnTo>
                <a:lnTo>
                  <a:pt x="198155" y="55144"/>
                </a:lnTo>
                <a:lnTo>
                  <a:pt x="246200" y="42992"/>
                </a:lnTo>
                <a:lnTo>
                  <a:pt x="298286" y="32154"/>
                </a:lnTo>
                <a:lnTo>
                  <a:pt x="354071" y="22723"/>
                </a:lnTo>
                <a:lnTo>
                  <a:pt x="413215" y="14795"/>
                </a:lnTo>
                <a:lnTo>
                  <a:pt x="475379" y="8464"/>
                </a:lnTo>
                <a:lnTo>
                  <a:pt x="540223" y="3824"/>
                </a:lnTo>
                <a:lnTo>
                  <a:pt x="607407" y="972"/>
                </a:lnTo>
                <a:lnTo>
                  <a:pt x="676590" y="0"/>
                </a:lnTo>
                <a:lnTo>
                  <a:pt x="745804" y="972"/>
                </a:lnTo>
                <a:lnTo>
                  <a:pt x="813015" y="3824"/>
                </a:lnTo>
                <a:lnTo>
                  <a:pt x="877882" y="8464"/>
                </a:lnTo>
                <a:lnTo>
                  <a:pt x="940066" y="14795"/>
                </a:lnTo>
                <a:lnTo>
                  <a:pt x="999228" y="22723"/>
                </a:lnTo>
                <a:lnTo>
                  <a:pt x="1055027" y="32154"/>
                </a:lnTo>
                <a:lnTo>
                  <a:pt x="1107124" y="42992"/>
                </a:lnTo>
                <a:lnTo>
                  <a:pt x="1155179" y="55144"/>
                </a:lnTo>
                <a:lnTo>
                  <a:pt x="1198852" y="68514"/>
                </a:lnTo>
                <a:lnTo>
                  <a:pt x="1237805" y="83009"/>
                </a:lnTo>
                <a:lnTo>
                  <a:pt x="1300188" y="114991"/>
                </a:lnTo>
                <a:lnTo>
                  <a:pt x="1339611" y="150334"/>
                </a:lnTo>
                <a:lnTo>
                  <a:pt x="1353356" y="188281"/>
                </a:lnTo>
                <a:lnTo>
                  <a:pt x="1349863" y="207530"/>
                </a:lnTo>
                <a:lnTo>
                  <a:pt x="1339611" y="226223"/>
                </a:lnTo>
                <a:lnTo>
                  <a:pt x="1300191" y="261564"/>
                </a:lnTo>
                <a:lnTo>
                  <a:pt x="1237814" y="293546"/>
                </a:lnTo>
                <a:lnTo>
                  <a:pt x="1198867" y="308041"/>
                </a:lnTo>
                <a:lnTo>
                  <a:pt x="1155201" y="321412"/>
                </a:lnTo>
                <a:lnTo>
                  <a:pt x="1107155" y="333564"/>
                </a:lnTo>
                <a:lnTo>
                  <a:pt x="1055069" y="344404"/>
                </a:lnTo>
                <a:lnTo>
                  <a:pt x="999285" y="353836"/>
                </a:lnTo>
                <a:lnTo>
                  <a:pt x="940140" y="361765"/>
                </a:lnTo>
                <a:lnTo>
                  <a:pt x="877976" y="368097"/>
                </a:lnTo>
                <a:lnTo>
                  <a:pt x="813132" y="372737"/>
                </a:lnTo>
                <a:lnTo>
                  <a:pt x="745949" y="375590"/>
                </a:lnTo>
                <a:lnTo>
                  <a:pt x="676765" y="376563"/>
                </a:lnTo>
                <a:lnTo>
                  <a:pt x="607551" y="375590"/>
                </a:lnTo>
                <a:lnTo>
                  <a:pt x="540340" y="372737"/>
                </a:lnTo>
                <a:lnTo>
                  <a:pt x="475473" y="368097"/>
                </a:lnTo>
                <a:lnTo>
                  <a:pt x="413289" y="361765"/>
                </a:lnTo>
                <a:lnTo>
                  <a:pt x="354127" y="353836"/>
                </a:lnTo>
                <a:lnTo>
                  <a:pt x="298328" y="344404"/>
                </a:lnTo>
                <a:lnTo>
                  <a:pt x="246232" y="333564"/>
                </a:lnTo>
                <a:lnTo>
                  <a:pt x="198176" y="321412"/>
                </a:lnTo>
                <a:lnTo>
                  <a:pt x="154503" y="308041"/>
                </a:lnTo>
                <a:lnTo>
                  <a:pt x="115550" y="293546"/>
                </a:lnTo>
                <a:lnTo>
                  <a:pt x="53167" y="261564"/>
                </a:lnTo>
                <a:lnTo>
                  <a:pt x="13744" y="226223"/>
                </a:lnTo>
                <a:lnTo>
                  <a:pt x="3492" y="207530"/>
                </a:lnTo>
                <a:lnTo>
                  <a:pt x="0" y="188281"/>
                </a:lnTo>
                <a:close/>
              </a:path>
            </a:pathLst>
          </a:custGeom>
          <a:ln w="41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82066" y="5566592"/>
            <a:ext cx="1353820" cy="502284"/>
          </a:xfrm>
          <a:custGeom>
            <a:avLst/>
            <a:gdLst/>
            <a:ahLst/>
            <a:cxnLst/>
            <a:rect l="l" t="t" r="r" b="b"/>
            <a:pathLst>
              <a:path w="1353820" h="502285">
                <a:moveTo>
                  <a:pt x="676590" y="0"/>
                </a:moveTo>
                <a:lnTo>
                  <a:pt x="607407" y="1296"/>
                </a:lnTo>
                <a:lnTo>
                  <a:pt x="540223" y="5100"/>
                </a:lnTo>
                <a:lnTo>
                  <a:pt x="475379" y="11286"/>
                </a:lnTo>
                <a:lnTo>
                  <a:pt x="413215" y="19727"/>
                </a:lnTo>
                <a:lnTo>
                  <a:pt x="354071" y="30299"/>
                </a:lnTo>
                <a:lnTo>
                  <a:pt x="298286" y="42873"/>
                </a:lnTo>
                <a:lnTo>
                  <a:pt x="246200" y="57325"/>
                </a:lnTo>
                <a:lnTo>
                  <a:pt x="198155" y="73527"/>
                </a:lnTo>
                <a:lnTo>
                  <a:pt x="154488" y="91355"/>
                </a:lnTo>
                <a:lnTo>
                  <a:pt x="115541" y="110681"/>
                </a:lnTo>
                <a:lnTo>
                  <a:pt x="81653" y="131379"/>
                </a:lnTo>
                <a:lnTo>
                  <a:pt x="30415" y="176389"/>
                </a:lnTo>
                <a:lnTo>
                  <a:pt x="3492" y="225374"/>
                </a:lnTo>
                <a:lnTo>
                  <a:pt x="0" y="251042"/>
                </a:lnTo>
                <a:lnTo>
                  <a:pt x="3492" y="276709"/>
                </a:lnTo>
                <a:lnTo>
                  <a:pt x="30416" y="325694"/>
                </a:lnTo>
                <a:lnTo>
                  <a:pt x="81658" y="370704"/>
                </a:lnTo>
                <a:lnTo>
                  <a:pt x="115550" y="391402"/>
                </a:lnTo>
                <a:lnTo>
                  <a:pt x="154503" y="410728"/>
                </a:lnTo>
                <a:lnTo>
                  <a:pt x="198176" y="428556"/>
                </a:lnTo>
                <a:lnTo>
                  <a:pt x="246232" y="444758"/>
                </a:lnTo>
                <a:lnTo>
                  <a:pt x="298328" y="459210"/>
                </a:lnTo>
                <a:lnTo>
                  <a:pt x="354127" y="471784"/>
                </a:lnTo>
                <a:lnTo>
                  <a:pt x="413289" y="482356"/>
                </a:lnTo>
                <a:lnTo>
                  <a:pt x="475473" y="490797"/>
                </a:lnTo>
                <a:lnTo>
                  <a:pt x="540340" y="496983"/>
                </a:lnTo>
                <a:lnTo>
                  <a:pt x="607551" y="500787"/>
                </a:lnTo>
                <a:lnTo>
                  <a:pt x="676765" y="502084"/>
                </a:lnTo>
                <a:lnTo>
                  <a:pt x="745950" y="500787"/>
                </a:lnTo>
                <a:lnTo>
                  <a:pt x="813140" y="496983"/>
                </a:lnTo>
                <a:lnTo>
                  <a:pt x="877992" y="490797"/>
                </a:lnTo>
                <a:lnTo>
                  <a:pt x="940167" y="482356"/>
                </a:lnTo>
                <a:lnTo>
                  <a:pt x="999325" y="471784"/>
                </a:lnTo>
                <a:lnTo>
                  <a:pt x="1055125" y="459210"/>
                </a:lnTo>
                <a:lnTo>
                  <a:pt x="1107226" y="444758"/>
                </a:lnTo>
                <a:lnTo>
                  <a:pt x="1155288" y="428556"/>
                </a:lnTo>
                <a:lnTo>
                  <a:pt x="1198971" y="410728"/>
                </a:lnTo>
                <a:lnTo>
                  <a:pt x="1237934" y="391402"/>
                </a:lnTo>
                <a:lnTo>
                  <a:pt x="1271836" y="370704"/>
                </a:lnTo>
                <a:lnTo>
                  <a:pt x="1323099" y="325694"/>
                </a:lnTo>
                <a:lnTo>
                  <a:pt x="1350036" y="276709"/>
                </a:lnTo>
                <a:lnTo>
                  <a:pt x="1353530" y="251042"/>
                </a:lnTo>
                <a:lnTo>
                  <a:pt x="1350007" y="225374"/>
                </a:lnTo>
                <a:lnTo>
                  <a:pt x="1323033" y="176389"/>
                </a:lnTo>
                <a:lnTo>
                  <a:pt x="1271754" y="131379"/>
                </a:lnTo>
                <a:lnTo>
                  <a:pt x="1237848" y="110681"/>
                </a:lnTo>
                <a:lnTo>
                  <a:pt x="1198884" y="91355"/>
                </a:lnTo>
                <a:lnTo>
                  <a:pt x="1155201" y="73527"/>
                </a:lnTo>
                <a:lnTo>
                  <a:pt x="1107138" y="57325"/>
                </a:lnTo>
                <a:lnTo>
                  <a:pt x="1055036" y="42873"/>
                </a:lnTo>
                <a:lnTo>
                  <a:pt x="999233" y="30299"/>
                </a:lnTo>
                <a:lnTo>
                  <a:pt x="940069" y="19727"/>
                </a:lnTo>
                <a:lnTo>
                  <a:pt x="877883" y="11286"/>
                </a:lnTo>
                <a:lnTo>
                  <a:pt x="813015" y="5100"/>
                </a:lnTo>
                <a:lnTo>
                  <a:pt x="745804" y="1296"/>
                </a:lnTo>
                <a:lnTo>
                  <a:pt x="676590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82066" y="5566592"/>
            <a:ext cx="1353820" cy="502284"/>
          </a:xfrm>
          <a:custGeom>
            <a:avLst/>
            <a:gdLst/>
            <a:ahLst/>
            <a:cxnLst/>
            <a:rect l="l" t="t" r="r" b="b"/>
            <a:pathLst>
              <a:path w="1353820" h="502285">
                <a:moveTo>
                  <a:pt x="0" y="251042"/>
                </a:moveTo>
                <a:lnTo>
                  <a:pt x="13744" y="200447"/>
                </a:lnTo>
                <a:lnTo>
                  <a:pt x="53164" y="153324"/>
                </a:lnTo>
                <a:lnTo>
                  <a:pt x="115541" y="110681"/>
                </a:lnTo>
                <a:lnTo>
                  <a:pt x="154488" y="91355"/>
                </a:lnTo>
                <a:lnTo>
                  <a:pt x="198155" y="73527"/>
                </a:lnTo>
                <a:lnTo>
                  <a:pt x="246200" y="57325"/>
                </a:lnTo>
                <a:lnTo>
                  <a:pt x="298286" y="42873"/>
                </a:lnTo>
                <a:lnTo>
                  <a:pt x="354071" y="30299"/>
                </a:lnTo>
                <a:lnTo>
                  <a:pt x="413215" y="19727"/>
                </a:lnTo>
                <a:lnTo>
                  <a:pt x="475379" y="11286"/>
                </a:lnTo>
                <a:lnTo>
                  <a:pt x="540223" y="5100"/>
                </a:lnTo>
                <a:lnTo>
                  <a:pt x="607407" y="1296"/>
                </a:lnTo>
                <a:lnTo>
                  <a:pt x="676590" y="0"/>
                </a:lnTo>
                <a:lnTo>
                  <a:pt x="745804" y="1296"/>
                </a:lnTo>
                <a:lnTo>
                  <a:pt x="813015" y="5100"/>
                </a:lnTo>
                <a:lnTo>
                  <a:pt x="877883" y="11286"/>
                </a:lnTo>
                <a:lnTo>
                  <a:pt x="940069" y="19727"/>
                </a:lnTo>
                <a:lnTo>
                  <a:pt x="999233" y="30299"/>
                </a:lnTo>
                <a:lnTo>
                  <a:pt x="1055036" y="42873"/>
                </a:lnTo>
                <a:lnTo>
                  <a:pt x="1107138" y="57325"/>
                </a:lnTo>
                <a:lnTo>
                  <a:pt x="1155201" y="73527"/>
                </a:lnTo>
                <a:lnTo>
                  <a:pt x="1198884" y="91355"/>
                </a:lnTo>
                <a:lnTo>
                  <a:pt x="1237848" y="110681"/>
                </a:lnTo>
                <a:lnTo>
                  <a:pt x="1271754" y="131379"/>
                </a:lnTo>
                <a:lnTo>
                  <a:pt x="1323033" y="176389"/>
                </a:lnTo>
                <a:lnTo>
                  <a:pt x="1350007" y="225374"/>
                </a:lnTo>
                <a:lnTo>
                  <a:pt x="1353530" y="251042"/>
                </a:lnTo>
                <a:lnTo>
                  <a:pt x="1350036" y="276709"/>
                </a:lnTo>
                <a:lnTo>
                  <a:pt x="1339779" y="301636"/>
                </a:lnTo>
                <a:lnTo>
                  <a:pt x="1300338" y="348759"/>
                </a:lnTo>
                <a:lnTo>
                  <a:pt x="1237934" y="391402"/>
                </a:lnTo>
                <a:lnTo>
                  <a:pt x="1198971" y="410728"/>
                </a:lnTo>
                <a:lnTo>
                  <a:pt x="1155288" y="428556"/>
                </a:lnTo>
                <a:lnTo>
                  <a:pt x="1107226" y="444758"/>
                </a:lnTo>
                <a:lnTo>
                  <a:pt x="1055125" y="459210"/>
                </a:lnTo>
                <a:lnTo>
                  <a:pt x="999325" y="471784"/>
                </a:lnTo>
                <a:lnTo>
                  <a:pt x="940167" y="482356"/>
                </a:lnTo>
                <a:lnTo>
                  <a:pt x="877992" y="490797"/>
                </a:lnTo>
                <a:lnTo>
                  <a:pt x="813140" y="496983"/>
                </a:lnTo>
                <a:lnTo>
                  <a:pt x="745950" y="500787"/>
                </a:lnTo>
                <a:lnTo>
                  <a:pt x="676765" y="502084"/>
                </a:lnTo>
                <a:lnTo>
                  <a:pt x="607551" y="500787"/>
                </a:lnTo>
                <a:lnTo>
                  <a:pt x="540340" y="496983"/>
                </a:lnTo>
                <a:lnTo>
                  <a:pt x="475473" y="490797"/>
                </a:lnTo>
                <a:lnTo>
                  <a:pt x="413289" y="482356"/>
                </a:lnTo>
                <a:lnTo>
                  <a:pt x="354127" y="471784"/>
                </a:lnTo>
                <a:lnTo>
                  <a:pt x="298328" y="459210"/>
                </a:lnTo>
                <a:lnTo>
                  <a:pt x="246232" y="444758"/>
                </a:lnTo>
                <a:lnTo>
                  <a:pt x="198176" y="428556"/>
                </a:lnTo>
                <a:lnTo>
                  <a:pt x="154503" y="410728"/>
                </a:lnTo>
                <a:lnTo>
                  <a:pt x="115550" y="391402"/>
                </a:lnTo>
                <a:lnTo>
                  <a:pt x="81658" y="370704"/>
                </a:lnTo>
                <a:lnTo>
                  <a:pt x="30416" y="325694"/>
                </a:lnTo>
                <a:lnTo>
                  <a:pt x="3492" y="276709"/>
                </a:lnTo>
                <a:lnTo>
                  <a:pt x="0" y="251042"/>
                </a:lnTo>
                <a:close/>
              </a:path>
            </a:pathLst>
          </a:custGeom>
          <a:ln w="41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54445" y="3118897"/>
            <a:ext cx="1228090" cy="2698750"/>
          </a:xfrm>
          <a:custGeom>
            <a:avLst/>
            <a:gdLst/>
            <a:ahLst/>
            <a:cxnLst/>
            <a:rect l="l" t="t" r="r" b="b"/>
            <a:pathLst>
              <a:path w="1228089" h="2698750">
                <a:moveTo>
                  <a:pt x="0" y="0"/>
                </a:moveTo>
                <a:lnTo>
                  <a:pt x="1227621" y="2698736"/>
                </a:lnTo>
              </a:path>
            </a:pathLst>
          </a:custGeom>
          <a:ln w="4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13543" y="6194197"/>
            <a:ext cx="1353820" cy="502284"/>
          </a:xfrm>
          <a:custGeom>
            <a:avLst/>
            <a:gdLst/>
            <a:ahLst/>
            <a:cxnLst/>
            <a:rect l="l" t="t" r="r" b="b"/>
            <a:pathLst>
              <a:path w="1353820" h="502284">
                <a:moveTo>
                  <a:pt x="676590" y="0"/>
                </a:moveTo>
                <a:lnTo>
                  <a:pt x="607407" y="1296"/>
                </a:lnTo>
                <a:lnTo>
                  <a:pt x="540223" y="5100"/>
                </a:lnTo>
                <a:lnTo>
                  <a:pt x="475379" y="11286"/>
                </a:lnTo>
                <a:lnTo>
                  <a:pt x="413215" y="19727"/>
                </a:lnTo>
                <a:lnTo>
                  <a:pt x="354071" y="30299"/>
                </a:lnTo>
                <a:lnTo>
                  <a:pt x="298286" y="42873"/>
                </a:lnTo>
                <a:lnTo>
                  <a:pt x="246200" y="57325"/>
                </a:lnTo>
                <a:lnTo>
                  <a:pt x="198155" y="73527"/>
                </a:lnTo>
                <a:lnTo>
                  <a:pt x="154488" y="91355"/>
                </a:lnTo>
                <a:lnTo>
                  <a:pt x="115541" y="110681"/>
                </a:lnTo>
                <a:lnTo>
                  <a:pt x="81653" y="131379"/>
                </a:lnTo>
                <a:lnTo>
                  <a:pt x="30415" y="176389"/>
                </a:lnTo>
                <a:lnTo>
                  <a:pt x="3492" y="225374"/>
                </a:lnTo>
                <a:lnTo>
                  <a:pt x="0" y="251042"/>
                </a:lnTo>
                <a:lnTo>
                  <a:pt x="3492" y="276708"/>
                </a:lnTo>
                <a:lnTo>
                  <a:pt x="30416" y="325691"/>
                </a:lnTo>
                <a:lnTo>
                  <a:pt x="81658" y="370700"/>
                </a:lnTo>
                <a:lnTo>
                  <a:pt x="115550" y="391398"/>
                </a:lnTo>
                <a:lnTo>
                  <a:pt x="154503" y="410723"/>
                </a:lnTo>
                <a:lnTo>
                  <a:pt x="198176" y="428550"/>
                </a:lnTo>
                <a:lnTo>
                  <a:pt x="246232" y="444753"/>
                </a:lnTo>
                <a:lnTo>
                  <a:pt x="298328" y="459205"/>
                </a:lnTo>
                <a:lnTo>
                  <a:pt x="354127" y="471779"/>
                </a:lnTo>
                <a:lnTo>
                  <a:pt x="413289" y="482350"/>
                </a:lnTo>
                <a:lnTo>
                  <a:pt x="475473" y="490792"/>
                </a:lnTo>
                <a:lnTo>
                  <a:pt x="540340" y="496978"/>
                </a:lnTo>
                <a:lnTo>
                  <a:pt x="607551" y="500782"/>
                </a:lnTo>
                <a:lnTo>
                  <a:pt x="676765" y="502078"/>
                </a:lnTo>
                <a:lnTo>
                  <a:pt x="745950" y="500782"/>
                </a:lnTo>
                <a:lnTo>
                  <a:pt x="813140" y="496978"/>
                </a:lnTo>
                <a:lnTo>
                  <a:pt x="877992" y="490792"/>
                </a:lnTo>
                <a:lnTo>
                  <a:pt x="940167" y="482350"/>
                </a:lnTo>
                <a:lnTo>
                  <a:pt x="999325" y="471779"/>
                </a:lnTo>
                <a:lnTo>
                  <a:pt x="1055125" y="459205"/>
                </a:lnTo>
                <a:lnTo>
                  <a:pt x="1107226" y="444753"/>
                </a:lnTo>
                <a:lnTo>
                  <a:pt x="1155288" y="428550"/>
                </a:lnTo>
                <a:lnTo>
                  <a:pt x="1198971" y="410723"/>
                </a:lnTo>
                <a:lnTo>
                  <a:pt x="1237934" y="391398"/>
                </a:lnTo>
                <a:lnTo>
                  <a:pt x="1271836" y="370700"/>
                </a:lnTo>
                <a:lnTo>
                  <a:pt x="1323099" y="325691"/>
                </a:lnTo>
                <a:lnTo>
                  <a:pt x="1350036" y="276708"/>
                </a:lnTo>
                <a:lnTo>
                  <a:pt x="1353530" y="251042"/>
                </a:lnTo>
                <a:lnTo>
                  <a:pt x="1350036" y="225374"/>
                </a:lnTo>
                <a:lnTo>
                  <a:pt x="1323098" y="176389"/>
                </a:lnTo>
                <a:lnTo>
                  <a:pt x="1271831" y="131379"/>
                </a:lnTo>
                <a:lnTo>
                  <a:pt x="1237925" y="110681"/>
                </a:lnTo>
                <a:lnTo>
                  <a:pt x="1198956" y="91355"/>
                </a:lnTo>
                <a:lnTo>
                  <a:pt x="1155266" y="73527"/>
                </a:lnTo>
                <a:lnTo>
                  <a:pt x="1107195" y="57325"/>
                </a:lnTo>
                <a:lnTo>
                  <a:pt x="1055082" y="42873"/>
                </a:lnTo>
                <a:lnTo>
                  <a:pt x="999268" y="30299"/>
                </a:lnTo>
                <a:lnTo>
                  <a:pt x="940094" y="19727"/>
                </a:lnTo>
                <a:lnTo>
                  <a:pt x="877898" y="11286"/>
                </a:lnTo>
                <a:lnTo>
                  <a:pt x="813023" y="5100"/>
                </a:lnTo>
                <a:lnTo>
                  <a:pt x="745806" y="1296"/>
                </a:lnTo>
                <a:lnTo>
                  <a:pt x="676590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3543" y="6194197"/>
            <a:ext cx="1353820" cy="502284"/>
          </a:xfrm>
          <a:custGeom>
            <a:avLst/>
            <a:gdLst/>
            <a:ahLst/>
            <a:cxnLst/>
            <a:rect l="l" t="t" r="r" b="b"/>
            <a:pathLst>
              <a:path w="1353820" h="502284">
                <a:moveTo>
                  <a:pt x="0" y="251042"/>
                </a:moveTo>
                <a:lnTo>
                  <a:pt x="13744" y="200447"/>
                </a:lnTo>
                <a:lnTo>
                  <a:pt x="53164" y="153324"/>
                </a:lnTo>
                <a:lnTo>
                  <a:pt x="115541" y="110681"/>
                </a:lnTo>
                <a:lnTo>
                  <a:pt x="154488" y="91355"/>
                </a:lnTo>
                <a:lnTo>
                  <a:pt x="198155" y="73527"/>
                </a:lnTo>
                <a:lnTo>
                  <a:pt x="246200" y="57325"/>
                </a:lnTo>
                <a:lnTo>
                  <a:pt x="298286" y="42873"/>
                </a:lnTo>
                <a:lnTo>
                  <a:pt x="354071" y="30299"/>
                </a:lnTo>
                <a:lnTo>
                  <a:pt x="413215" y="19727"/>
                </a:lnTo>
                <a:lnTo>
                  <a:pt x="475379" y="11286"/>
                </a:lnTo>
                <a:lnTo>
                  <a:pt x="540223" y="5100"/>
                </a:lnTo>
                <a:lnTo>
                  <a:pt x="607407" y="1296"/>
                </a:lnTo>
                <a:lnTo>
                  <a:pt x="676590" y="0"/>
                </a:lnTo>
                <a:lnTo>
                  <a:pt x="745806" y="1296"/>
                </a:lnTo>
                <a:lnTo>
                  <a:pt x="813023" y="5100"/>
                </a:lnTo>
                <a:lnTo>
                  <a:pt x="877898" y="11286"/>
                </a:lnTo>
                <a:lnTo>
                  <a:pt x="940094" y="19727"/>
                </a:lnTo>
                <a:lnTo>
                  <a:pt x="999268" y="30299"/>
                </a:lnTo>
                <a:lnTo>
                  <a:pt x="1055082" y="42873"/>
                </a:lnTo>
                <a:lnTo>
                  <a:pt x="1107195" y="57325"/>
                </a:lnTo>
                <a:lnTo>
                  <a:pt x="1155266" y="73527"/>
                </a:lnTo>
                <a:lnTo>
                  <a:pt x="1198956" y="91355"/>
                </a:lnTo>
                <a:lnTo>
                  <a:pt x="1237925" y="110681"/>
                </a:lnTo>
                <a:lnTo>
                  <a:pt x="1271831" y="131379"/>
                </a:lnTo>
                <a:lnTo>
                  <a:pt x="1323098" y="176389"/>
                </a:lnTo>
                <a:lnTo>
                  <a:pt x="1350036" y="225374"/>
                </a:lnTo>
                <a:lnTo>
                  <a:pt x="1353530" y="251042"/>
                </a:lnTo>
                <a:lnTo>
                  <a:pt x="1350036" y="276708"/>
                </a:lnTo>
                <a:lnTo>
                  <a:pt x="1339779" y="301634"/>
                </a:lnTo>
                <a:lnTo>
                  <a:pt x="1300338" y="348755"/>
                </a:lnTo>
                <a:lnTo>
                  <a:pt x="1237934" y="391398"/>
                </a:lnTo>
                <a:lnTo>
                  <a:pt x="1198971" y="410723"/>
                </a:lnTo>
                <a:lnTo>
                  <a:pt x="1155288" y="428550"/>
                </a:lnTo>
                <a:lnTo>
                  <a:pt x="1107226" y="444753"/>
                </a:lnTo>
                <a:lnTo>
                  <a:pt x="1055125" y="459205"/>
                </a:lnTo>
                <a:lnTo>
                  <a:pt x="999325" y="471779"/>
                </a:lnTo>
                <a:lnTo>
                  <a:pt x="940167" y="482350"/>
                </a:lnTo>
                <a:lnTo>
                  <a:pt x="877992" y="490792"/>
                </a:lnTo>
                <a:lnTo>
                  <a:pt x="813140" y="496978"/>
                </a:lnTo>
                <a:lnTo>
                  <a:pt x="745950" y="500782"/>
                </a:lnTo>
                <a:lnTo>
                  <a:pt x="676765" y="502078"/>
                </a:lnTo>
                <a:lnTo>
                  <a:pt x="607551" y="500782"/>
                </a:lnTo>
                <a:lnTo>
                  <a:pt x="540340" y="496978"/>
                </a:lnTo>
                <a:lnTo>
                  <a:pt x="475473" y="490792"/>
                </a:lnTo>
                <a:lnTo>
                  <a:pt x="413289" y="482350"/>
                </a:lnTo>
                <a:lnTo>
                  <a:pt x="354127" y="471779"/>
                </a:lnTo>
                <a:lnTo>
                  <a:pt x="298328" y="459205"/>
                </a:lnTo>
                <a:lnTo>
                  <a:pt x="246232" y="444753"/>
                </a:lnTo>
                <a:lnTo>
                  <a:pt x="198176" y="428550"/>
                </a:lnTo>
                <a:lnTo>
                  <a:pt x="154503" y="410723"/>
                </a:lnTo>
                <a:lnTo>
                  <a:pt x="115550" y="391398"/>
                </a:lnTo>
                <a:lnTo>
                  <a:pt x="81658" y="370700"/>
                </a:lnTo>
                <a:lnTo>
                  <a:pt x="30416" y="325691"/>
                </a:lnTo>
                <a:lnTo>
                  <a:pt x="3492" y="276708"/>
                </a:lnTo>
                <a:lnTo>
                  <a:pt x="0" y="251042"/>
                </a:lnTo>
                <a:close/>
              </a:path>
            </a:pathLst>
          </a:custGeom>
          <a:ln w="41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633748" y="3376310"/>
            <a:ext cx="989965" cy="3062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20650" algn="ctr">
              <a:lnSpc>
                <a:spcPct val="100000"/>
              </a:lnSpc>
            </a:pPr>
            <a:r>
              <a:rPr sz="1350" b="1" spc="15" dirty="0">
                <a:latin typeface="Arial"/>
                <a:cs typeface="Arial"/>
              </a:rPr>
              <a:t>V</a:t>
            </a:r>
            <a:r>
              <a:rPr sz="1350" b="1" spc="5" dirty="0">
                <a:latin typeface="Arial"/>
                <a:cs typeface="Arial"/>
              </a:rPr>
              <a:t>id</a:t>
            </a:r>
            <a:r>
              <a:rPr sz="1350" b="1" spc="15" dirty="0">
                <a:latin typeface="Arial"/>
                <a:cs typeface="Arial"/>
              </a:rPr>
              <a:t>e</a:t>
            </a:r>
            <a:r>
              <a:rPr sz="1350" b="1" spc="10" dirty="0">
                <a:latin typeface="Arial"/>
                <a:cs typeface="Arial"/>
              </a:rPr>
              <a:t>o</a:t>
            </a:r>
            <a:r>
              <a:rPr sz="1350" b="1" spc="15" dirty="0">
                <a:latin typeface="Arial"/>
                <a:cs typeface="Arial"/>
              </a:rPr>
              <a:t>s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700">
              <a:latin typeface="Times New Roman"/>
              <a:cs typeface="Times New Roman"/>
            </a:endParaRPr>
          </a:p>
          <a:p>
            <a:pPr marL="104775" marR="225425" algn="ctr">
              <a:lnSpc>
                <a:spcPct val="101699"/>
              </a:lnSpc>
            </a:pPr>
            <a:r>
              <a:rPr sz="1350" b="1" spc="15" dirty="0">
                <a:latin typeface="Arial"/>
                <a:cs typeface="Arial"/>
              </a:rPr>
              <a:t>B</a:t>
            </a:r>
            <a:r>
              <a:rPr sz="1350" b="1" spc="10" dirty="0">
                <a:latin typeface="Arial"/>
                <a:cs typeface="Arial"/>
              </a:rPr>
              <a:t>od</a:t>
            </a:r>
            <a:r>
              <a:rPr sz="1350" b="1" spc="15" dirty="0">
                <a:latin typeface="Arial"/>
                <a:cs typeface="Arial"/>
              </a:rPr>
              <a:t>y</a:t>
            </a:r>
            <a:r>
              <a:rPr sz="1350" b="1" spc="5" dirty="0">
                <a:latin typeface="Arial"/>
                <a:cs typeface="Arial"/>
              </a:rPr>
              <a:t> </a:t>
            </a:r>
            <a:r>
              <a:rPr sz="1350" b="1" spc="10" dirty="0">
                <a:latin typeface="Arial"/>
                <a:cs typeface="Arial"/>
              </a:rPr>
              <a:t>o</a:t>
            </a:r>
            <a:r>
              <a:rPr sz="1350" b="1" spc="5" dirty="0">
                <a:latin typeface="Arial"/>
                <a:cs typeface="Arial"/>
              </a:rPr>
              <a:t>f</a:t>
            </a:r>
            <a:r>
              <a:rPr sz="1350" b="1" spc="15" dirty="0">
                <a:latin typeface="Arial"/>
                <a:cs typeface="Arial"/>
              </a:rPr>
              <a:t> Ema</a:t>
            </a:r>
            <a:r>
              <a:rPr sz="1350" b="1" dirty="0">
                <a:latin typeface="Arial"/>
                <a:cs typeface="Arial"/>
              </a:rPr>
              <a:t>i</a:t>
            </a:r>
            <a:r>
              <a:rPr sz="1350" b="1" spc="5" dirty="0">
                <a:latin typeface="Arial"/>
                <a:cs typeface="Arial"/>
              </a:rPr>
              <a:t>l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133350" algn="ctr">
              <a:lnSpc>
                <a:spcPct val="101699"/>
              </a:lnSpc>
            </a:pPr>
            <a:r>
              <a:rPr sz="1350" b="1" spc="10" dirty="0">
                <a:latin typeface="Arial"/>
                <a:cs typeface="Arial"/>
              </a:rPr>
              <a:t>Text</a:t>
            </a:r>
            <a:r>
              <a:rPr sz="1350" b="1" spc="15" dirty="0">
                <a:latin typeface="Arial"/>
                <a:cs typeface="Arial"/>
              </a:rPr>
              <a:t> Messa</a:t>
            </a:r>
            <a:r>
              <a:rPr sz="1350" b="1" spc="10" dirty="0">
                <a:latin typeface="Arial"/>
                <a:cs typeface="Arial"/>
              </a:rPr>
              <a:t>g</a:t>
            </a:r>
            <a:r>
              <a:rPr sz="1350" b="1" spc="15" dirty="0">
                <a:latin typeface="Arial"/>
                <a:cs typeface="Arial"/>
              </a:rPr>
              <a:t>es</a:t>
            </a:r>
            <a:endParaRPr sz="1350">
              <a:latin typeface="Arial"/>
              <a:cs typeface="Arial"/>
            </a:endParaRPr>
          </a:p>
          <a:p>
            <a:pPr marL="267335" marR="198755" indent="-80010">
              <a:lnSpc>
                <a:spcPct val="223700"/>
              </a:lnSpc>
            </a:pPr>
            <a:r>
              <a:rPr sz="1350" b="1" spc="15" dirty="0">
                <a:latin typeface="Arial"/>
                <a:cs typeface="Arial"/>
              </a:rPr>
              <a:t>C</a:t>
            </a:r>
            <a:r>
              <a:rPr sz="1350" b="1" spc="10" dirty="0">
                <a:latin typeface="Arial"/>
                <a:cs typeface="Arial"/>
              </a:rPr>
              <a:t>hats So</a:t>
            </a:r>
            <a:r>
              <a:rPr sz="1350" b="1" spc="15" dirty="0">
                <a:latin typeface="Arial"/>
                <a:cs typeface="Arial"/>
              </a:rPr>
              <a:t>c</a:t>
            </a:r>
            <a:r>
              <a:rPr sz="1350" b="1" dirty="0">
                <a:latin typeface="Arial"/>
                <a:cs typeface="Arial"/>
              </a:rPr>
              <a:t>i</a:t>
            </a:r>
            <a:r>
              <a:rPr sz="1350" b="1" spc="10" dirty="0">
                <a:latin typeface="Arial"/>
                <a:cs typeface="Arial"/>
              </a:rPr>
              <a:t>al</a:t>
            </a:r>
            <a:endParaRPr sz="1350">
              <a:latin typeface="Arial"/>
              <a:cs typeface="Arial"/>
            </a:endParaRPr>
          </a:p>
          <a:p>
            <a:pPr marL="332740" indent="-260350">
              <a:lnSpc>
                <a:spcPct val="100000"/>
              </a:lnSpc>
              <a:spcBef>
                <a:spcPts val="25"/>
              </a:spcBef>
            </a:pPr>
            <a:r>
              <a:rPr sz="1350" b="1" spc="15" dirty="0">
                <a:latin typeface="Arial"/>
                <a:cs typeface="Arial"/>
              </a:rPr>
              <a:t>Me</a:t>
            </a:r>
            <a:r>
              <a:rPr sz="1350" b="1" spc="5" dirty="0">
                <a:latin typeface="Arial"/>
                <a:cs typeface="Arial"/>
              </a:rPr>
              <a:t>di</a:t>
            </a:r>
            <a:r>
              <a:rPr sz="1350" b="1" spc="15" dirty="0">
                <a:latin typeface="Arial"/>
                <a:cs typeface="Arial"/>
              </a:rPr>
              <a:t>a</a:t>
            </a:r>
            <a:r>
              <a:rPr sz="1350" b="1" spc="5" dirty="0">
                <a:latin typeface="Arial"/>
                <a:cs typeface="Arial"/>
              </a:rPr>
              <a:t> </a:t>
            </a:r>
            <a:r>
              <a:rPr sz="1350" b="1" spc="10" dirty="0">
                <a:latin typeface="Arial"/>
                <a:cs typeface="Arial"/>
              </a:rPr>
              <a:t>data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450">
              <a:latin typeface="Times New Roman"/>
              <a:cs typeface="Times New Roman"/>
            </a:endParaRPr>
          </a:p>
          <a:p>
            <a:pPr marL="123189" algn="ctr">
              <a:lnSpc>
                <a:spcPct val="100000"/>
              </a:lnSpc>
            </a:pPr>
            <a:r>
              <a:rPr sz="1350" b="1" spc="15" dirty="0">
                <a:latin typeface="Arial"/>
                <a:cs typeface="Arial"/>
              </a:rPr>
              <a:t>Wo</a:t>
            </a:r>
            <a:r>
              <a:rPr sz="1350" b="1" spc="10" dirty="0">
                <a:latin typeface="Arial"/>
                <a:cs typeface="Arial"/>
              </a:rPr>
              <a:t>rd</a:t>
            </a:r>
            <a:endParaRPr sz="13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254445" y="3118897"/>
            <a:ext cx="1259205" cy="3326765"/>
          </a:xfrm>
          <a:custGeom>
            <a:avLst/>
            <a:gdLst/>
            <a:ahLst/>
            <a:cxnLst/>
            <a:rect l="l" t="t" r="r" b="b"/>
            <a:pathLst>
              <a:path w="1259204" h="3326765">
                <a:moveTo>
                  <a:pt x="0" y="0"/>
                </a:moveTo>
                <a:lnTo>
                  <a:pt x="1259098" y="3326341"/>
                </a:lnTo>
              </a:path>
            </a:pathLst>
          </a:custGeom>
          <a:ln w="4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750215" y="6448171"/>
            <a:ext cx="880744" cy="20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z="1350" b="1" spc="15" dirty="0">
                <a:latin typeface="Arial"/>
                <a:cs typeface="Arial"/>
              </a:rPr>
              <a:t>D</a:t>
            </a:r>
            <a:r>
              <a:rPr sz="1350" b="1" spc="10" dirty="0">
                <a:latin typeface="Arial"/>
                <a:cs typeface="Arial"/>
              </a:rPr>
              <a:t>o</a:t>
            </a:r>
            <a:r>
              <a:rPr sz="1350" b="1" spc="15" dirty="0">
                <a:latin typeface="Arial"/>
                <a:cs typeface="Arial"/>
              </a:rPr>
              <a:t>c</a:t>
            </a:r>
            <a:r>
              <a:rPr sz="1350" b="1" spc="10" dirty="0">
                <a:latin typeface="Arial"/>
                <a:cs typeface="Arial"/>
              </a:rPr>
              <a:t>u</a:t>
            </a:r>
            <a:r>
              <a:rPr sz="1350" b="1" spc="15" dirty="0">
                <a:latin typeface="Arial"/>
                <a:cs typeface="Arial"/>
              </a:rPr>
              <a:t>me</a:t>
            </a:r>
            <a:r>
              <a:rPr sz="1350" b="1" spc="10" dirty="0">
                <a:latin typeface="Arial"/>
                <a:cs typeface="Arial"/>
              </a:rPr>
              <a:t>n</a:t>
            </a:r>
            <a:r>
              <a:rPr sz="1350" b="1" spc="5" dirty="0">
                <a:latin typeface="Arial"/>
                <a:cs typeface="Arial"/>
              </a:rPr>
              <a:t>t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6409">
              <a:lnSpc>
                <a:spcPct val="100000"/>
              </a:lnSpc>
            </a:pPr>
            <a:r>
              <a:rPr sz="2400" spc="-10" dirty="0"/>
              <a:t>Issue</a:t>
            </a:r>
            <a:r>
              <a:rPr sz="2400" spc="-5" dirty="0"/>
              <a:t>s</a:t>
            </a:r>
            <a:r>
              <a:rPr sz="2400" spc="-60" dirty="0"/>
              <a:t> </a:t>
            </a:r>
            <a:r>
              <a:rPr spc="-5" dirty="0"/>
              <a:t>with</a:t>
            </a:r>
            <a:r>
              <a:rPr spc="15" dirty="0"/>
              <a:t> </a:t>
            </a:r>
            <a:r>
              <a:rPr spc="-10" dirty="0"/>
              <a:t>termin</a:t>
            </a:r>
            <a:r>
              <a:rPr spc="0" dirty="0"/>
              <a:t>o</a:t>
            </a:r>
            <a:r>
              <a:rPr spc="-5" dirty="0"/>
              <a:t>logy</a:t>
            </a:r>
            <a:r>
              <a:rPr spc="20" dirty="0"/>
              <a:t> </a:t>
            </a:r>
            <a:r>
              <a:rPr spc="-5" dirty="0">
                <a:latin typeface="Trebuchet MS"/>
                <a:cs typeface="Trebuchet MS"/>
              </a:rPr>
              <a:t>–</a:t>
            </a:r>
            <a:r>
              <a:rPr spc="5" dirty="0">
                <a:latin typeface="Trebuchet MS"/>
                <a:cs typeface="Trebuchet MS"/>
              </a:rPr>
              <a:t> </a:t>
            </a:r>
            <a:r>
              <a:rPr spc="-5" dirty="0"/>
              <a:t>Unst</a:t>
            </a:r>
            <a:r>
              <a:rPr spc="-10" dirty="0"/>
              <a:t>ructure</a:t>
            </a:r>
            <a:r>
              <a:rPr spc="-5" dirty="0"/>
              <a:t>d</a:t>
            </a:r>
            <a:r>
              <a:rPr spc="10" dirty="0"/>
              <a:t> </a:t>
            </a:r>
            <a:r>
              <a:rPr spc="-5" dirty="0"/>
              <a:t>Data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2585" y="3258421"/>
            <a:ext cx="2765425" cy="515620"/>
          </a:xfrm>
          <a:prstGeom prst="rect">
            <a:avLst/>
          </a:prstGeom>
          <a:solidFill>
            <a:srgbClr val="E8EDF7"/>
          </a:solidFill>
          <a:ln w="4292">
            <a:solidFill>
              <a:srgbClr val="000000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815"/>
              </a:spcBef>
            </a:pPr>
            <a:r>
              <a:rPr sz="1700" b="1" spc="-10" dirty="0">
                <a:latin typeface="Arial"/>
                <a:cs typeface="Arial"/>
              </a:rPr>
              <a:t>Iss</a:t>
            </a:r>
            <a:r>
              <a:rPr sz="1700" b="1" spc="-15" dirty="0">
                <a:latin typeface="Arial"/>
                <a:cs typeface="Arial"/>
              </a:rPr>
              <a:t>u</a:t>
            </a:r>
            <a:r>
              <a:rPr sz="1700" b="1" spc="-10" dirty="0">
                <a:latin typeface="Arial"/>
                <a:cs typeface="Arial"/>
              </a:rPr>
              <a:t>es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spc="-15" dirty="0">
                <a:latin typeface="Arial"/>
                <a:cs typeface="Arial"/>
              </a:rPr>
              <a:t>wi</a:t>
            </a:r>
            <a:r>
              <a:rPr sz="1700" b="1" spc="-10" dirty="0">
                <a:latin typeface="Arial"/>
                <a:cs typeface="Arial"/>
              </a:rPr>
              <a:t>th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term</a:t>
            </a:r>
            <a:r>
              <a:rPr sz="1700" b="1" spc="-15" dirty="0">
                <a:latin typeface="Arial"/>
                <a:cs typeface="Arial"/>
              </a:rPr>
              <a:t>inolog</a:t>
            </a:r>
            <a:r>
              <a:rPr sz="1700" b="1" spc="-10" dirty="0">
                <a:latin typeface="Arial"/>
                <a:cs typeface="Arial"/>
              </a:rPr>
              <a:t>y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99847" y="2228140"/>
            <a:ext cx="5209540" cy="772795"/>
          </a:xfrm>
          <a:prstGeom prst="rect">
            <a:avLst/>
          </a:prstGeom>
          <a:solidFill>
            <a:srgbClr val="E8EDF7"/>
          </a:solidFill>
          <a:ln w="4292">
            <a:solidFill>
              <a:srgbClr val="000000"/>
            </a:solidFill>
          </a:ln>
        </p:spPr>
        <p:txBody>
          <a:bodyPr vert="horz" wrap="square" lIns="0" tIns="113665" rIns="0" bIns="0" rtlCol="0">
            <a:spAutoFit/>
          </a:bodyPr>
          <a:lstStyle/>
          <a:p>
            <a:pPr marL="1732280" marR="426720" indent="-1298575">
              <a:lnSpc>
                <a:spcPts val="2030"/>
              </a:lnSpc>
              <a:spcBef>
                <a:spcPts val="895"/>
              </a:spcBef>
            </a:pPr>
            <a:r>
              <a:rPr sz="1700" b="1" spc="-10" dirty="0">
                <a:latin typeface="Arial"/>
                <a:cs typeface="Arial"/>
              </a:rPr>
              <a:t>Str</a:t>
            </a:r>
            <a:r>
              <a:rPr sz="1700" b="1" spc="-15" dirty="0">
                <a:latin typeface="Arial"/>
                <a:cs typeface="Arial"/>
              </a:rPr>
              <a:t>u</a:t>
            </a:r>
            <a:r>
              <a:rPr sz="1700" b="1" spc="-10" dirty="0">
                <a:latin typeface="Arial"/>
                <a:cs typeface="Arial"/>
              </a:rPr>
              <a:t>ct</a:t>
            </a:r>
            <a:r>
              <a:rPr sz="1700" b="1" spc="-15" dirty="0">
                <a:latin typeface="Arial"/>
                <a:cs typeface="Arial"/>
              </a:rPr>
              <a:t>u</a:t>
            </a:r>
            <a:r>
              <a:rPr sz="1700" b="1" spc="-10" dirty="0">
                <a:latin typeface="Arial"/>
                <a:cs typeface="Arial"/>
              </a:rPr>
              <a:t>re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can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spc="-15" dirty="0">
                <a:latin typeface="Arial"/>
                <a:cs typeface="Arial"/>
              </a:rPr>
              <a:t>b</a:t>
            </a:r>
            <a:r>
              <a:rPr sz="1700" b="1" spc="-10" dirty="0">
                <a:latin typeface="Arial"/>
                <a:cs typeface="Arial"/>
              </a:rPr>
              <a:t>e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i</a:t>
            </a:r>
            <a:r>
              <a:rPr sz="1700" b="1" spc="-15" dirty="0">
                <a:latin typeface="Arial"/>
                <a:cs typeface="Arial"/>
              </a:rPr>
              <a:t>m</a:t>
            </a:r>
            <a:r>
              <a:rPr sz="1700" b="1" spc="-10" dirty="0">
                <a:latin typeface="Arial"/>
                <a:cs typeface="Arial"/>
              </a:rPr>
              <a:t>plied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spc="-15" dirty="0">
                <a:latin typeface="Arial"/>
                <a:cs typeface="Arial"/>
              </a:rPr>
              <a:t>d</a:t>
            </a:r>
            <a:r>
              <a:rPr sz="1700" b="1" spc="-10" dirty="0">
                <a:latin typeface="Arial"/>
                <a:cs typeface="Arial"/>
              </a:rPr>
              <a:t>es</a:t>
            </a:r>
            <a:r>
              <a:rPr sz="1700" b="1" spc="-15" dirty="0">
                <a:latin typeface="Arial"/>
                <a:cs typeface="Arial"/>
              </a:rPr>
              <a:t>pi</a:t>
            </a:r>
            <a:r>
              <a:rPr sz="1700" b="1" spc="-10" dirty="0">
                <a:latin typeface="Arial"/>
                <a:cs typeface="Arial"/>
              </a:rPr>
              <a:t>te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spc="-15" dirty="0">
                <a:latin typeface="Arial"/>
                <a:cs typeface="Arial"/>
              </a:rPr>
              <a:t>no</a:t>
            </a:r>
            <a:r>
              <a:rPr sz="1700" b="1" spc="-5" dirty="0">
                <a:latin typeface="Arial"/>
                <a:cs typeface="Arial"/>
              </a:rPr>
              <a:t>t </a:t>
            </a:r>
            <a:r>
              <a:rPr sz="1700" b="1" spc="-15" dirty="0">
                <a:latin typeface="Arial"/>
                <a:cs typeface="Arial"/>
              </a:rPr>
              <a:t>b</a:t>
            </a:r>
            <a:r>
              <a:rPr sz="1700" b="1" spc="-10" dirty="0">
                <a:latin typeface="Arial"/>
                <a:cs typeface="Arial"/>
              </a:rPr>
              <a:t>e</a:t>
            </a:r>
            <a:r>
              <a:rPr sz="1700" b="1" spc="-15" dirty="0">
                <a:latin typeface="Arial"/>
                <a:cs typeface="Arial"/>
              </a:rPr>
              <a:t>in</a:t>
            </a:r>
            <a:r>
              <a:rPr sz="1700" b="1" spc="-10" dirty="0">
                <a:latin typeface="Arial"/>
                <a:cs typeface="Arial"/>
              </a:rPr>
              <a:t>g</a:t>
            </a:r>
            <a:r>
              <a:rPr sz="1700" b="1" spc="-5" dirty="0">
                <a:latin typeface="Arial"/>
                <a:cs typeface="Arial"/>
              </a:rPr>
              <a:t> f</a:t>
            </a:r>
            <a:r>
              <a:rPr sz="1700" b="1" spc="-15" dirty="0">
                <a:latin typeface="Arial"/>
                <a:cs typeface="Arial"/>
              </a:rPr>
              <a:t>o</a:t>
            </a:r>
            <a:r>
              <a:rPr sz="1700" b="1" spc="-10" dirty="0">
                <a:latin typeface="Arial"/>
                <a:cs typeface="Arial"/>
              </a:rPr>
              <a:t>rmerly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spc="-15" dirty="0">
                <a:latin typeface="Arial"/>
                <a:cs typeface="Arial"/>
              </a:rPr>
              <a:t>d</a:t>
            </a:r>
            <a:r>
              <a:rPr sz="1700" b="1" spc="-10" dirty="0">
                <a:latin typeface="Arial"/>
                <a:cs typeface="Arial"/>
              </a:rPr>
              <a:t>ef</a:t>
            </a:r>
            <a:r>
              <a:rPr sz="1700" b="1" spc="-15" dirty="0">
                <a:latin typeface="Arial"/>
                <a:cs typeface="Arial"/>
              </a:rPr>
              <a:t>in</a:t>
            </a:r>
            <a:r>
              <a:rPr sz="1700" b="1" spc="-10" dirty="0">
                <a:latin typeface="Arial"/>
                <a:cs typeface="Arial"/>
              </a:rPr>
              <a:t>e</a:t>
            </a:r>
            <a:r>
              <a:rPr sz="1700" b="1" spc="-15" dirty="0">
                <a:latin typeface="Arial"/>
                <a:cs typeface="Arial"/>
              </a:rPr>
              <a:t>d</a:t>
            </a:r>
            <a:r>
              <a:rPr sz="1700" b="1" spc="-5" dirty="0">
                <a:latin typeface="Arial"/>
                <a:cs typeface="Arial"/>
              </a:rPr>
              <a:t>.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67691" y="3258421"/>
            <a:ext cx="5241925" cy="772795"/>
          </a:xfrm>
          <a:custGeom>
            <a:avLst/>
            <a:gdLst/>
            <a:ahLst/>
            <a:cxnLst/>
            <a:rect l="l" t="t" r="r" b="b"/>
            <a:pathLst>
              <a:path w="5241925" h="772795">
                <a:moveTo>
                  <a:pt x="0" y="772751"/>
                </a:moveTo>
                <a:lnTo>
                  <a:pt x="5241447" y="772751"/>
                </a:lnTo>
                <a:lnTo>
                  <a:pt x="5241447" y="0"/>
                </a:lnTo>
                <a:lnTo>
                  <a:pt x="0" y="0"/>
                </a:lnTo>
                <a:lnTo>
                  <a:pt x="0" y="772751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67691" y="3258421"/>
            <a:ext cx="5241925" cy="772795"/>
          </a:xfrm>
          <a:custGeom>
            <a:avLst/>
            <a:gdLst/>
            <a:ahLst/>
            <a:cxnLst/>
            <a:rect l="l" t="t" r="r" b="b"/>
            <a:pathLst>
              <a:path w="5241925" h="772795">
                <a:moveTo>
                  <a:pt x="0" y="772751"/>
                </a:moveTo>
                <a:lnTo>
                  <a:pt x="5241447" y="772751"/>
                </a:lnTo>
                <a:lnTo>
                  <a:pt x="5241447" y="0"/>
                </a:lnTo>
                <a:lnTo>
                  <a:pt x="0" y="0"/>
                </a:lnTo>
                <a:lnTo>
                  <a:pt x="0" y="772751"/>
                </a:lnTo>
                <a:close/>
              </a:path>
            </a:pathLst>
          </a:custGeom>
          <a:ln w="4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67691" y="3258421"/>
            <a:ext cx="5241925" cy="772795"/>
          </a:xfrm>
          <a:prstGeom prst="rect">
            <a:avLst/>
          </a:prstGeom>
          <a:ln w="42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1780" indent="52705">
              <a:lnSpc>
                <a:spcPts val="1839"/>
              </a:lnSpc>
            </a:pPr>
            <a:r>
              <a:rPr sz="1700" b="1" spc="-10" dirty="0">
                <a:latin typeface="Arial"/>
                <a:cs typeface="Arial"/>
              </a:rPr>
              <a:t>Data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spc="-15" dirty="0">
                <a:latin typeface="Arial"/>
                <a:cs typeface="Arial"/>
              </a:rPr>
              <a:t>wi</a:t>
            </a:r>
            <a:r>
              <a:rPr sz="1700" b="1" spc="-10" dirty="0">
                <a:latin typeface="Arial"/>
                <a:cs typeface="Arial"/>
              </a:rPr>
              <a:t>th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s</a:t>
            </a:r>
            <a:r>
              <a:rPr sz="1700" b="1" spc="-15" dirty="0">
                <a:latin typeface="Arial"/>
                <a:cs typeface="Arial"/>
              </a:rPr>
              <a:t>o</a:t>
            </a:r>
            <a:r>
              <a:rPr sz="1700" b="1" spc="-10" dirty="0">
                <a:latin typeface="Arial"/>
                <a:cs typeface="Arial"/>
              </a:rPr>
              <a:t>me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str</a:t>
            </a:r>
            <a:r>
              <a:rPr sz="1700" b="1" spc="-15" dirty="0">
                <a:latin typeface="Arial"/>
                <a:cs typeface="Arial"/>
              </a:rPr>
              <a:t>u</a:t>
            </a:r>
            <a:r>
              <a:rPr sz="1700" b="1" spc="-10" dirty="0">
                <a:latin typeface="Arial"/>
                <a:cs typeface="Arial"/>
              </a:rPr>
              <a:t>ct</a:t>
            </a:r>
            <a:r>
              <a:rPr sz="1700" b="1" spc="-15" dirty="0">
                <a:latin typeface="Arial"/>
                <a:cs typeface="Arial"/>
              </a:rPr>
              <a:t>u</a:t>
            </a:r>
            <a:r>
              <a:rPr sz="1700" b="1" spc="-10" dirty="0">
                <a:latin typeface="Arial"/>
                <a:cs typeface="Arial"/>
              </a:rPr>
              <a:t>re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may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stil</a:t>
            </a:r>
            <a:r>
              <a:rPr sz="1700" b="1" spc="-5" dirty="0">
                <a:latin typeface="Arial"/>
                <a:cs typeface="Arial"/>
              </a:rPr>
              <a:t>l </a:t>
            </a:r>
            <a:r>
              <a:rPr sz="1700" b="1" spc="-15" dirty="0">
                <a:latin typeface="Arial"/>
                <a:cs typeface="Arial"/>
              </a:rPr>
              <a:t>b</a:t>
            </a:r>
            <a:r>
              <a:rPr sz="1700" b="1" spc="-10" dirty="0">
                <a:latin typeface="Arial"/>
                <a:cs typeface="Arial"/>
              </a:rPr>
              <a:t>e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la</a:t>
            </a:r>
            <a:r>
              <a:rPr sz="1700" b="1" spc="-15" dirty="0">
                <a:latin typeface="Arial"/>
                <a:cs typeface="Arial"/>
              </a:rPr>
              <a:t>b</a:t>
            </a:r>
            <a:r>
              <a:rPr sz="1700" b="1" spc="-10" dirty="0">
                <a:latin typeface="Arial"/>
                <a:cs typeface="Arial"/>
              </a:rPr>
              <a:t>eled</a:t>
            </a:r>
            <a:endParaRPr sz="1700">
              <a:latin typeface="Arial"/>
              <a:cs typeface="Arial"/>
            </a:endParaRPr>
          </a:p>
          <a:p>
            <a:pPr marL="1391285" marR="264160" indent="-1119505">
              <a:lnSpc>
                <a:spcPts val="2030"/>
              </a:lnSpc>
              <a:spcBef>
                <a:spcPts val="70"/>
              </a:spcBef>
            </a:pPr>
            <a:r>
              <a:rPr sz="1700" b="1" spc="-15" dirty="0">
                <a:latin typeface="Arial"/>
                <a:cs typeface="Arial"/>
              </a:rPr>
              <a:t>un</a:t>
            </a:r>
            <a:r>
              <a:rPr sz="1700" b="1" spc="-10" dirty="0">
                <a:latin typeface="Arial"/>
                <a:cs typeface="Arial"/>
              </a:rPr>
              <a:t>str</a:t>
            </a:r>
            <a:r>
              <a:rPr sz="1700" b="1" spc="-15" dirty="0">
                <a:latin typeface="Arial"/>
                <a:cs typeface="Arial"/>
              </a:rPr>
              <a:t>u</a:t>
            </a:r>
            <a:r>
              <a:rPr sz="1700" b="1" spc="-10" dirty="0">
                <a:latin typeface="Arial"/>
                <a:cs typeface="Arial"/>
              </a:rPr>
              <a:t>ct</a:t>
            </a:r>
            <a:r>
              <a:rPr sz="1700" b="1" spc="-15" dirty="0">
                <a:latin typeface="Arial"/>
                <a:cs typeface="Arial"/>
              </a:rPr>
              <a:t>u</a:t>
            </a:r>
            <a:r>
              <a:rPr sz="1700" b="1" spc="-10" dirty="0">
                <a:latin typeface="Arial"/>
                <a:cs typeface="Arial"/>
              </a:rPr>
              <a:t>red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i</a:t>
            </a:r>
            <a:r>
              <a:rPr sz="1700" b="1" spc="-5" dirty="0">
                <a:latin typeface="Arial"/>
                <a:cs typeface="Arial"/>
              </a:rPr>
              <a:t>f t</a:t>
            </a:r>
            <a:r>
              <a:rPr sz="1700" b="1" spc="-15" dirty="0">
                <a:latin typeface="Arial"/>
                <a:cs typeface="Arial"/>
              </a:rPr>
              <a:t>h</a:t>
            </a:r>
            <a:r>
              <a:rPr sz="1700" b="1" spc="-10" dirty="0">
                <a:latin typeface="Arial"/>
                <a:cs typeface="Arial"/>
              </a:rPr>
              <a:t>e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str</a:t>
            </a:r>
            <a:r>
              <a:rPr sz="1700" b="1" spc="-15" dirty="0">
                <a:latin typeface="Arial"/>
                <a:cs typeface="Arial"/>
              </a:rPr>
              <a:t>u</a:t>
            </a:r>
            <a:r>
              <a:rPr sz="1700" b="1" spc="-10" dirty="0">
                <a:latin typeface="Arial"/>
                <a:cs typeface="Arial"/>
              </a:rPr>
              <a:t>ct</a:t>
            </a:r>
            <a:r>
              <a:rPr sz="1700" b="1" spc="-15" dirty="0">
                <a:latin typeface="Arial"/>
                <a:cs typeface="Arial"/>
              </a:rPr>
              <a:t>u</a:t>
            </a:r>
            <a:r>
              <a:rPr sz="1700" b="1" spc="-10" dirty="0">
                <a:latin typeface="Arial"/>
                <a:cs typeface="Arial"/>
              </a:rPr>
              <a:t>re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spc="-15" dirty="0">
                <a:latin typeface="Arial"/>
                <a:cs typeface="Arial"/>
              </a:rPr>
              <a:t>do</a:t>
            </a:r>
            <a:r>
              <a:rPr sz="1700" b="1" spc="-10" dirty="0">
                <a:latin typeface="Arial"/>
                <a:cs typeface="Arial"/>
              </a:rPr>
              <a:t>es</a:t>
            </a:r>
            <a:r>
              <a:rPr sz="1700" b="1" spc="-15" dirty="0">
                <a:latin typeface="Arial"/>
                <a:cs typeface="Arial"/>
              </a:rPr>
              <a:t>n’</a:t>
            </a:r>
            <a:r>
              <a:rPr sz="1700" b="1" spc="-5" dirty="0">
                <a:latin typeface="Arial"/>
                <a:cs typeface="Arial"/>
              </a:rPr>
              <a:t>t </a:t>
            </a:r>
            <a:r>
              <a:rPr sz="1700" b="1" spc="-15" dirty="0">
                <a:latin typeface="Arial"/>
                <a:cs typeface="Arial"/>
              </a:rPr>
              <a:t>h</a:t>
            </a:r>
            <a:r>
              <a:rPr sz="1700" b="1" spc="-10" dirty="0">
                <a:latin typeface="Arial"/>
                <a:cs typeface="Arial"/>
              </a:rPr>
              <a:t>elp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spc="-15" dirty="0">
                <a:latin typeface="Arial"/>
                <a:cs typeface="Arial"/>
              </a:rPr>
              <a:t>wi</a:t>
            </a:r>
            <a:r>
              <a:rPr sz="1700" b="1" spc="-10" dirty="0">
                <a:latin typeface="Arial"/>
                <a:cs typeface="Arial"/>
              </a:rPr>
              <a:t>th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spc="-15" dirty="0">
                <a:latin typeface="Arial"/>
                <a:cs typeface="Arial"/>
              </a:rPr>
              <a:t>p</a:t>
            </a:r>
            <a:r>
              <a:rPr sz="1700" b="1" spc="-5" dirty="0">
                <a:latin typeface="Arial"/>
                <a:cs typeface="Arial"/>
              </a:rPr>
              <a:t>r</a:t>
            </a:r>
            <a:r>
              <a:rPr sz="1700" b="1" spc="-15" dirty="0">
                <a:latin typeface="Arial"/>
                <a:cs typeface="Arial"/>
              </a:rPr>
              <a:t>o</a:t>
            </a:r>
            <a:r>
              <a:rPr sz="1700" b="1" spc="-10" dirty="0">
                <a:latin typeface="Arial"/>
                <a:cs typeface="Arial"/>
              </a:rPr>
              <a:t>cess</a:t>
            </a:r>
            <a:r>
              <a:rPr sz="1700" b="1" spc="-15" dirty="0">
                <a:latin typeface="Arial"/>
                <a:cs typeface="Arial"/>
              </a:rPr>
              <a:t>in</a:t>
            </a:r>
            <a:r>
              <a:rPr sz="1700" b="1" spc="-10" dirty="0">
                <a:latin typeface="Arial"/>
                <a:cs typeface="Arial"/>
              </a:rPr>
              <a:t>g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task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at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spc="-15" dirty="0">
                <a:latin typeface="Arial"/>
                <a:cs typeface="Arial"/>
              </a:rPr>
              <a:t>h</a:t>
            </a:r>
            <a:r>
              <a:rPr sz="1700" b="1" spc="-1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n</a:t>
            </a:r>
            <a:r>
              <a:rPr sz="1700" b="1" spc="-10" dirty="0">
                <a:latin typeface="Arial"/>
                <a:cs typeface="Arial"/>
              </a:rPr>
              <a:t>d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35356" y="4288763"/>
            <a:ext cx="5273675" cy="772795"/>
          </a:xfrm>
          <a:custGeom>
            <a:avLst/>
            <a:gdLst/>
            <a:ahLst/>
            <a:cxnLst/>
            <a:rect l="l" t="t" r="r" b="b"/>
            <a:pathLst>
              <a:path w="5273675" h="772795">
                <a:moveTo>
                  <a:pt x="0" y="772751"/>
                </a:moveTo>
                <a:lnTo>
                  <a:pt x="5273603" y="772751"/>
                </a:lnTo>
                <a:lnTo>
                  <a:pt x="5273603" y="0"/>
                </a:lnTo>
                <a:lnTo>
                  <a:pt x="0" y="0"/>
                </a:lnTo>
                <a:lnTo>
                  <a:pt x="0" y="772751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35356" y="4288763"/>
            <a:ext cx="5273675" cy="772795"/>
          </a:xfrm>
          <a:custGeom>
            <a:avLst/>
            <a:gdLst/>
            <a:ahLst/>
            <a:cxnLst/>
            <a:rect l="l" t="t" r="r" b="b"/>
            <a:pathLst>
              <a:path w="5273675" h="772795">
                <a:moveTo>
                  <a:pt x="0" y="772751"/>
                </a:moveTo>
                <a:lnTo>
                  <a:pt x="5273603" y="772751"/>
                </a:lnTo>
                <a:lnTo>
                  <a:pt x="5273603" y="0"/>
                </a:lnTo>
                <a:lnTo>
                  <a:pt x="0" y="0"/>
                </a:lnTo>
                <a:lnTo>
                  <a:pt x="0" y="772751"/>
                </a:lnTo>
                <a:close/>
              </a:path>
            </a:pathLst>
          </a:custGeom>
          <a:ln w="4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35356" y="4288763"/>
            <a:ext cx="5273675" cy="772795"/>
          </a:xfrm>
          <a:prstGeom prst="rect">
            <a:avLst/>
          </a:prstGeom>
          <a:ln w="42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39"/>
              </a:lnSpc>
            </a:pPr>
            <a:r>
              <a:rPr sz="1700" b="1" spc="-10" dirty="0">
                <a:latin typeface="Arial"/>
                <a:cs typeface="Arial"/>
              </a:rPr>
              <a:t>Data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may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spc="-15" dirty="0">
                <a:latin typeface="Arial"/>
                <a:cs typeface="Arial"/>
              </a:rPr>
              <a:t>h</a:t>
            </a:r>
            <a:r>
              <a:rPr sz="1700" b="1" spc="-10" dirty="0">
                <a:latin typeface="Arial"/>
                <a:cs typeface="Arial"/>
              </a:rPr>
              <a:t>ave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s</a:t>
            </a:r>
            <a:r>
              <a:rPr sz="1700" b="1" spc="-15" dirty="0">
                <a:latin typeface="Arial"/>
                <a:cs typeface="Arial"/>
              </a:rPr>
              <a:t>o</a:t>
            </a:r>
            <a:r>
              <a:rPr sz="1700" b="1" spc="-10" dirty="0">
                <a:latin typeface="Arial"/>
                <a:cs typeface="Arial"/>
              </a:rPr>
              <a:t>me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str</a:t>
            </a:r>
            <a:r>
              <a:rPr sz="1700" b="1" spc="-15" dirty="0">
                <a:latin typeface="Arial"/>
                <a:cs typeface="Arial"/>
              </a:rPr>
              <a:t>u</a:t>
            </a:r>
            <a:r>
              <a:rPr sz="1700" b="1" spc="-10" dirty="0">
                <a:latin typeface="Arial"/>
                <a:cs typeface="Arial"/>
              </a:rPr>
              <a:t>ct</a:t>
            </a:r>
            <a:r>
              <a:rPr sz="1700" b="1" spc="-15" dirty="0">
                <a:latin typeface="Arial"/>
                <a:cs typeface="Arial"/>
              </a:rPr>
              <a:t>u</a:t>
            </a:r>
            <a:r>
              <a:rPr sz="1700" b="1" spc="-10" dirty="0">
                <a:latin typeface="Arial"/>
                <a:cs typeface="Arial"/>
              </a:rPr>
              <a:t>re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spc="-15" dirty="0">
                <a:latin typeface="Arial"/>
                <a:cs typeface="Arial"/>
              </a:rPr>
              <a:t>o</a:t>
            </a:r>
            <a:r>
              <a:rPr sz="1700" b="1" spc="-5" dirty="0">
                <a:latin typeface="Arial"/>
                <a:cs typeface="Arial"/>
              </a:rPr>
              <a:t>r </a:t>
            </a:r>
            <a:r>
              <a:rPr sz="1700" b="1" spc="-10" dirty="0">
                <a:latin typeface="Arial"/>
                <a:cs typeface="Arial"/>
              </a:rPr>
              <a:t>may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even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spc="-15" dirty="0">
                <a:latin typeface="Arial"/>
                <a:cs typeface="Arial"/>
              </a:rPr>
              <a:t>b</a:t>
            </a:r>
            <a:r>
              <a:rPr sz="1700" b="1" spc="-10" dirty="0">
                <a:latin typeface="Arial"/>
                <a:cs typeface="Arial"/>
              </a:rPr>
              <a:t>e</a:t>
            </a:r>
            <a:endParaRPr sz="1700">
              <a:latin typeface="Arial"/>
              <a:cs typeface="Arial"/>
            </a:endParaRPr>
          </a:p>
          <a:p>
            <a:pPr marL="198120" marR="190500" algn="ctr">
              <a:lnSpc>
                <a:spcPts val="2030"/>
              </a:lnSpc>
              <a:spcBef>
                <a:spcPts val="70"/>
              </a:spcBef>
            </a:pPr>
            <a:r>
              <a:rPr sz="1700" b="1" spc="-15" dirty="0">
                <a:latin typeface="Arial"/>
                <a:cs typeface="Arial"/>
              </a:rPr>
              <a:t>highl</a:t>
            </a:r>
            <a:r>
              <a:rPr sz="1700" b="1" spc="-10" dirty="0">
                <a:latin typeface="Arial"/>
                <a:cs typeface="Arial"/>
              </a:rPr>
              <a:t>y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str</a:t>
            </a:r>
            <a:r>
              <a:rPr sz="1700" b="1" spc="-15" dirty="0">
                <a:latin typeface="Arial"/>
                <a:cs typeface="Arial"/>
              </a:rPr>
              <a:t>u</a:t>
            </a:r>
            <a:r>
              <a:rPr sz="1700" b="1" spc="-10" dirty="0">
                <a:latin typeface="Arial"/>
                <a:cs typeface="Arial"/>
              </a:rPr>
              <a:t>ct</a:t>
            </a:r>
            <a:r>
              <a:rPr sz="1700" b="1" spc="-15" dirty="0">
                <a:latin typeface="Arial"/>
                <a:cs typeface="Arial"/>
              </a:rPr>
              <a:t>u</a:t>
            </a:r>
            <a:r>
              <a:rPr sz="1700" b="1" spc="-10" dirty="0">
                <a:latin typeface="Arial"/>
                <a:cs typeface="Arial"/>
              </a:rPr>
              <a:t>red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in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spc="-15" dirty="0">
                <a:latin typeface="Arial"/>
                <a:cs typeface="Arial"/>
              </a:rPr>
              <a:t>w</a:t>
            </a:r>
            <a:r>
              <a:rPr sz="1700" b="1" spc="-10" dirty="0">
                <a:latin typeface="Arial"/>
                <a:cs typeface="Arial"/>
              </a:rPr>
              <a:t>ays</a:t>
            </a:r>
            <a:r>
              <a:rPr sz="1700" b="1" spc="-5" dirty="0">
                <a:latin typeface="Arial"/>
                <a:cs typeface="Arial"/>
              </a:rPr>
              <a:t> t</a:t>
            </a:r>
            <a:r>
              <a:rPr sz="1700" b="1" spc="-15" dirty="0">
                <a:latin typeface="Arial"/>
                <a:cs typeface="Arial"/>
              </a:rPr>
              <a:t>h</a:t>
            </a:r>
            <a:r>
              <a:rPr sz="1700" b="1" spc="-10" dirty="0">
                <a:latin typeface="Arial"/>
                <a:cs typeface="Arial"/>
              </a:rPr>
              <a:t>at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are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spc="-15" dirty="0">
                <a:latin typeface="Arial"/>
                <a:cs typeface="Arial"/>
              </a:rPr>
              <a:t>un</a:t>
            </a:r>
            <a:r>
              <a:rPr sz="1700" b="1" spc="-1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n</a:t>
            </a:r>
            <a:r>
              <a:rPr sz="1700" b="1" spc="-5" dirty="0">
                <a:latin typeface="Arial"/>
                <a:cs typeface="Arial"/>
              </a:rPr>
              <a:t>t</a:t>
            </a:r>
            <a:r>
              <a:rPr sz="1700" b="1" spc="-10" dirty="0">
                <a:latin typeface="Arial"/>
                <a:cs typeface="Arial"/>
              </a:rPr>
              <a:t>ic</a:t>
            </a:r>
            <a:r>
              <a:rPr sz="1700" b="1" spc="-15" dirty="0">
                <a:latin typeface="Arial"/>
                <a:cs typeface="Arial"/>
              </a:rPr>
              <a:t>ip</a:t>
            </a:r>
            <a:r>
              <a:rPr sz="1700" b="1" spc="-10" dirty="0">
                <a:latin typeface="Arial"/>
                <a:cs typeface="Arial"/>
              </a:rPr>
              <a:t>ated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spc="-15" dirty="0">
                <a:latin typeface="Arial"/>
                <a:cs typeface="Arial"/>
              </a:rPr>
              <a:t>o</a:t>
            </a:r>
            <a:r>
              <a:rPr sz="1700" b="1" spc="-5" dirty="0">
                <a:latin typeface="Arial"/>
                <a:cs typeface="Arial"/>
              </a:rPr>
              <a:t>r </a:t>
            </a:r>
            <a:r>
              <a:rPr sz="1700" b="1" spc="-15" dirty="0">
                <a:latin typeface="Arial"/>
                <a:cs typeface="Arial"/>
              </a:rPr>
              <a:t>un</a:t>
            </a:r>
            <a:r>
              <a:rPr sz="1700" b="1" spc="-1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nnoun</a:t>
            </a:r>
            <a:r>
              <a:rPr sz="1700" b="1" spc="-10" dirty="0">
                <a:latin typeface="Arial"/>
                <a:cs typeface="Arial"/>
              </a:rPr>
              <a:t>ced.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28100" y="2614515"/>
            <a:ext cx="772160" cy="901700"/>
          </a:xfrm>
          <a:custGeom>
            <a:avLst/>
            <a:gdLst/>
            <a:ahLst/>
            <a:cxnLst/>
            <a:rect l="l" t="t" r="r" b="b"/>
            <a:pathLst>
              <a:path w="772160" h="901700">
                <a:moveTo>
                  <a:pt x="0" y="901489"/>
                </a:moveTo>
                <a:lnTo>
                  <a:pt x="771746" y="0"/>
                </a:lnTo>
              </a:path>
            </a:pathLst>
          </a:custGeom>
          <a:ln w="4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28100" y="3516005"/>
            <a:ext cx="739775" cy="1159510"/>
          </a:xfrm>
          <a:custGeom>
            <a:avLst/>
            <a:gdLst/>
            <a:ahLst/>
            <a:cxnLst/>
            <a:rect l="l" t="t" r="r" b="b"/>
            <a:pathLst>
              <a:path w="739775" h="1159510">
                <a:moveTo>
                  <a:pt x="707256" y="1159126"/>
                </a:moveTo>
                <a:lnTo>
                  <a:pt x="0" y="0"/>
                </a:lnTo>
                <a:lnTo>
                  <a:pt x="739590" y="128791"/>
                </a:lnTo>
              </a:path>
            </a:pathLst>
          </a:custGeom>
          <a:ln w="4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6409">
              <a:lnSpc>
                <a:spcPct val="100000"/>
              </a:lnSpc>
            </a:pPr>
            <a:r>
              <a:rPr sz="2400" spc="-5" dirty="0"/>
              <a:t>De</a:t>
            </a:r>
            <a:r>
              <a:rPr sz="2400" dirty="0"/>
              <a:t>aling</a:t>
            </a:r>
            <a:r>
              <a:rPr sz="2400" spc="-30" dirty="0"/>
              <a:t> </a:t>
            </a:r>
            <a:r>
              <a:rPr sz="2400" dirty="0"/>
              <a:t>wi</a:t>
            </a:r>
            <a:r>
              <a:rPr sz="2400" spc="-5" dirty="0"/>
              <a:t>t</a:t>
            </a:r>
            <a:r>
              <a:rPr sz="2400" dirty="0"/>
              <a:t>h</a:t>
            </a:r>
            <a:r>
              <a:rPr sz="2400" spc="-15" dirty="0"/>
              <a:t> </a:t>
            </a:r>
            <a:r>
              <a:rPr sz="2400" dirty="0"/>
              <a:t>Unstr</a:t>
            </a:r>
            <a:r>
              <a:rPr sz="2400" spc="-15" dirty="0"/>
              <a:t>u</a:t>
            </a:r>
            <a:r>
              <a:rPr sz="2400" dirty="0"/>
              <a:t>c</a:t>
            </a:r>
            <a:r>
              <a:rPr sz="2400" spc="-10" dirty="0"/>
              <a:t>t</a:t>
            </a:r>
            <a:r>
              <a:rPr sz="2400" dirty="0"/>
              <a:t>u</a:t>
            </a:r>
            <a:r>
              <a:rPr sz="2400" spc="-10" dirty="0"/>
              <a:t>r</a:t>
            </a:r>
            <a:r>
              <a:rPr sz="2400" spc="-5" dirty="0"/>
              <a:t>ed</a:t>
            </a:r>
            <a:r>
              <a:rPr sz="2400" dirty="0"/>
              <a:t> </a:t>
            </a:r>
            <a:r>
              <a:rPr sz="2400" spc="-5" dirty="0"/>
              <a:t>Data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65475" y="3519814"/>
            <a:ext cx="3165475" cy="429895"/>
          </a:xfrm>
          <a:prstGeom prst="rect">
            <a:avLst/>
          </a:prstGeom>
          <a:solidFill>
            <a:srgbClr val="E8EDF7"/>
          </a:solidFill>
          <a:ln w="4774">
            <a:solidFill>
              <a:srgbClr val="000000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90"/>
              </a:spcBef>
            </a:pPr>
            <a:r>
              <a:rPr sz="1550" b="1" spc="10" dirty="0">
                <a:latin typeface="Arial"/>
                <a:cs typeface="Arial"/>
              </a:rPr>
              <a:t>Dea</a:t>
            </a:r>
            <a:r>
              <a:rPr sz="1550" b="1" dirty="0">
                <a:latin typeface="Arial"/>
                <a:cs typeface="Arial"/>
              </a:rPr>
              <a:t>lin</a:t>
            </a:r>
            <a:r>
              <a:rPr sz="1550" b="1" spc="10" dirty="0">
                <a:latin typeface="Arial"/>
                <a:cs typeface="Arial"/>
              </a:rPr>
              <a:t>g</a:t>
            </a:r>
            <a:r>
              <a:rPr sz="1550" b="1" spc="5" dirty="0">
                <a:latin typeface="Arial"/>
                <a:cs typeface="Arial"/>
              </a:rPr>
              <a:t> wi</a:t>
            </a:r>
            <a:r>
              <a:rPr sz="1550" b="1" spc="10" dirty="0">
                <a:latin typeface="Arial"/>
                <a:cs typeface="Arial"/>
              </a:rPr>
              <a:t>th</a:t>
            </a:r>
            <a:r>
              <a:rPr sz="1550" b="1" spc="5" dirty="0">
                <a:latin typeface="Arial"/>
                <a:cs typeface="Arial"/>
              </a:rPr>
              <a:t> </a:t>
            </a:r>
            <a:r>
              <a:rPr sz="1550" b="1" spc="15" dirty="0">
                <a:latin typeface="Arial"/>
                <a:cs typeface="Arial"/>
              </a:rPr>
              <a:t>U</a:t>
            </a:r>
            <a:r>
              <a:rPr sz="1550" b="1" spc="5" dirty="0">
                <a:latin typeface="Arial"/>
                <a:cs typeface="Arial"/>
              </a:rPr>
              <a:t>n</a:t>
            </a:r>
            <a:r>
              <a:rPr sz="1550" b="1" spc="10" dirty="0">
                <a:latin typeface="Arial"/>
                <a:cs typeface="Arial"/>
              </a:rPr>
              <a:t>str</a:t>
            </a:r>
            <a:r>
              <a:rPr sz="1550" b="1" spc="5" dirty="0">
                <a:latin typeface="Arial"/>
                <a:cs typeface="Arial"/>
              </a:rPr>
              <a:t>u</a:t>
            </a:r>
            <a:r>
              <a:rPr sz="1550" b="1" spc="10" dirty="0">
                <a:latin typeface="Arial"/>
                <a:cs typeface="Arial"/>
              </a:rPr>
              <a:t>ct</a:t>
            </a:r>
            <a:r>
              <a:rPr sz="1550" b="1" spc="5" dirty="0">
                <a:latin typeface="Arial"/>
                <a:cs typeface="Arial"/>
              </a:rPr>
              <a:t>u</a:t>
            </a:r>
            <a:r>
              <a:rPr sz="1550" b="1" spc="10" dirty="0">
                <a:latin typeface="Arial"/>
                <a:cs typeface="Arial"/>
              </a:rPr>
              <a:t>red</a:t>
            </a:r>
            <a:r>
              <a:rPr sz="1550" b="1" spc="5" dirty="0">
                <a:latin typeface="Arial"/>
                <a:cs typeface="Arial"/>
              </a:rPr>
              <a:t> </a:t>
            </a:r>
            <a:r>
              <a:rPr sz="1550" b="1" spc="15" dirty="0">
                <a:latin typeface="Arial"/>
                <a:cs typeface="Arial"/>
              </a:rPr>
              <a:t>Da</a:t>
            </a:r>
            <a:r>
              <a:rPr sz="1550" b="1" dirty="0">
                <a:latin typeface="Arial"/>
                <a:cs typeface="Arial"/>
              </a:rPr>
              <a:t>t</a:t>
            </a:r>
            <a:r>
              <a:rPr sz="1550" b="1" spc="10" dirty="0">
                <a:latin typeface="Arial"/>
                <a:cs typeface="Arial"/>
              </a:rPr>
              <a:t>a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30744" y="2445649"/>
            <a:ext cx="1870710" cy="1289050"/>
          </a:xfrm>
          <a:custGeom>
            <a:avLst/>
            <a:gdLst/>
            <a:ahLst/>
            <a:cxnLst/>
            <a:rect l="l" t="t" r="r" b="b"/>
            <a:pathLst>
              <a:path w="1870710" h="1289050">
                <a:moveTo>
                  <a:pt x="0" y="1288986"/>
                </a:moveTo>
                <a:lnTo>
                  <a:pt x="1870327" y="0"/>
                </a:lnTo>
              </a:path>
            </a:pathLst>
          </a:custGeom>
          <a:ln w="4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30744" y="3734635"/>
            <a:ext cx="1870710" cy="716280"/>
          </a:xfrm>
          <a:custGeom>
            <a:avLst/>
            <a:gdLst/>
            <a:ahLst/>
            <a:cxnLst/>
            <a:rect l="l" t="t" r="r" b="b"/>
            <a:pathLst>
              <a:path w="1870710" h="716279">
                <a:moveTo>
                  <a:pt x="0" y="0"/>
                </a:moveTo>
                <a:lnTo>
                  <a:pt x="1870327" y="716070"/>
                </a:lnTo>
              </a:path>
            </a:pathLst>
          </a:custGeom>
          <a:ln w="47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30744" y="3161779"/>
            <a:ext cx="1870710" cy="573405"/>
          </a:xfrm>
          <a:custGeom>
            <a:avLst/>
            <a:gdLst/>
            <a:ahLst/>
            <a:cxnLst/>
            <a:rect l="l" t="t" r="r" b="b"/>
            <a:pathLst>
              <a:path w="1870710" h="573404">
                <a:moveTo>
                  <a:pt x="0" y="572856"/>
                </a:moveTo>
                <a:lnTo>
                  <a:pt x="1870327" y="0"/>
                </a:lnTo>
              </a:path>
            </a:pathLst>
          </a:custGeom>
          <a:ln w="47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30744" y="3734635"/>
            <a:ext cx="1870710" cy="95885"/>
          </a:xfrm>
          <a:custGeom>
            <a:avLst/>
            <a:gdLst/>
            <a:ahLst/>
            <a:cxnLst/>
            <a:rect l="l" t="t" r="r" b="b"/>
            <a:pathLst>
              <a:path w="1870710" h="95885">
                <a:moveTo>
                  <a:pt x="0" y="0"/>
                </a:moveTo>
                <a:lnTo>
                  <a:pt x="1870327" y="95476"/>
                </a:lnTo>
              </a:path>
            </a:pathLst>
          </a:custGeom>
          <a:ln w="47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01071" y="2302435"/>
            <a:ext cx="3597275" cy="287020"/>
          </a:xfrm>
          <a:prstGeom prst="rect">
            <a:avLst/>
          </a:prstGeom>
          <a:solidFill>
            <a:srgbClr val="E8EDF7"/>
          </a:solidFill>
          <a:ln w="477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330">
              <a:lnSpc>
                <a:spcPts val="2045"/>
              </a:lnSpc>
            </a:pPr>
            <a:r>
              <a:rPr sz="1850" b="1" spc="20" dirty="0">
                <a:latin typeface="Arial"/>
                <a:cs typeface="Arial"/>
              </a:rPr>
              <a:t>Data</a:t>
            </a:r>
            <a:r>
              <a:rPr sz="1850" b="1" spc="10" dirty="0">
                <a:latin typeface="Arial"/>
                <a:cs typeface="Arial"/>
              </a:rPr>
              <a:t> </a:t>
            </a:r>
            <a:r>
              <a:rPr sz="1850" b="1" spc="30" dirty="0">
                <a:latin typeface="Arial"/>
                <a:cs typeface="Arial"/>
              </a:rPr>
              <a:t>M</a:t>
            </a:r>
            <a:r>
              <a:rPr sz="1850" b="1" spc="10" dirty="0">
                <a:latin typeface="Arial"/>
                <a:cs typeface="Arial"/>
              </a:rPr>
              <a:t>inin</a:t>
            </a:r>
            <a:r>
              <a:rPr sz="1850" b="1" spc="20" dirty="0">
                <a:latin typeface="Arial"/>
                <a:cs typeface="Arial"/>
              </a:rPr>
              <a:t>g</a:t>
            </a:r>
            <a:endParaRPr sz="1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01071" y="2899220"/>
            <a:ext cx="3597275" cy="525145"/>
          </a:xfrm>
          <a:prstGeom prst="rect">
            <a:avLst/>
          </a:prstGeom>
          <a:solidFill>
            <a:srgbClr val="E8EDF7"/>
          </a:solidFill>
          <a:ln w="4774">
            <a:solidFill>
              <a:srgbClr val="000000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65"/>
              </a:spcBef>
            </a:pPr>
            <a:r>
              <a:rPr sz="1550" b="1" spc="10" dirty="0">
                <a:latin typeface="Arial"/>
                <a:cs typeface="Arial"/>
              </a:rPr>
              <a:t>Nat</a:t>
            </a:r>
            <a:r>
              <a:rPr sz="1550" b="1" spc="5" dirty="0">
                <a:latin typeface="Arial"/>
                <a:cs typeface="Arial"/>
              </a:rPr>
              <a:t>ural L</a:t>
            </a:r>
            <a:r>
              <a:rPr sz="1550" b="1" spc="10" dirty="0">
                <a:latin typeface="Arial"/>
                <a:cs typeface="Arial"/>
              </a:rPr>
              <a:t>a</a:t>
            </a:r>
            <a:r>
              <a:rPr sz="1550" b="1" spc="5" dirty="0">
                <a:latin typeface="Arial"/>
                <a:cs typeface="Arial"/>
              </a:rPr>
              <a:t>ngu</a:t>
            </a:r>
            <a:r>
              <a:rPr sz="1550" b="1" spc="10" dirty="0">
                <a:latin typeface="Arial"/>
                <a:cs typeface="Arial"/>
              </a:rPr>
              <a:t>a</a:t>
            </a:r>
            <a:r>
              <a:rPr sz="1550" b="1" spc="5" dirty="0">
                <a:latin typeface="Arial"/>
                <a:cs typeface="Arial"/>
              </a:rPr>
              <a:t>g</a:t>
            </a:r>
            <a:r>
              <a:rPr sz="1550" b="1" spc="10" dirty="0">
                <a:latin typeface="Arial"/>
                <a:cs typeface="Arial"/>
              </a:rPr>
              <a:t>e</a:t>
            </a:r>
            <a:r>
              <a:rPr sz="1550" b="1" spc="5" dirty="0">
                <a:latin typeface="Arial"/>
                <a:cs typeface="Arial"/>
              </a:rPr>
              <a:t> </a:t>
            </a:r>
            <a:r>
              <a:rPr sz="1550" b="1" spc="10" dirty="0">
                <a:latin typeface="Arial"/>
                <a:cs typeface="Arial"/>
              </a:rPr>
              <a:t>Pr</a:t>
            </a:r>
            <a:r>
              <a:rPr sz="1550" b="1" spc="5" dirty="0">
                <a:latin typeface="Arial"/>
                <a:cs typeface="Arial"/>
              </a:rPr>
              <a:t>o</a:t>
            </a:r>
            <a:r>
              <a:rPr sz="1550" b="1" spc="10" dirty="0">
                <a:latin typeface="Arial"/>
                <a:cs typeface="Arial"/>
              </a:rPr>
              <a:t>cess</a:t>
            </a:r>
            <a:r>
              <a:rPr sz="1550" b="1" spc="5" dirty="0">
                <a:latin typeface="Arial"/>
                <a:cs typeface="Arial"/>
              </a:rPr>
              <a:t>in</a:t>
            </a:r>
            <a:r>
              <a:rPr sz="1550" b="1" spc="10" dirty="0">
                <a:latin typeface="Arial"/>
                <a:cs typeface="Arial"/>
              </a:rPr>
              <a:t>g</a:t>
            </a:r>
            <a:r>
              <a:rPr sz="1550" b="1" spc="5" dirty="0">
                <a:latin typeface="Arial"/>
                <a:cs typeface="Arial"/>
              </a:rPr>
              <a:t> </a:t>
            </a:r>
            <a:r>
              <a:rPr sz="1550" b="1" spc="10" dirty="0">
                <a:latin typeface="Arial"/>
                <a:cs typeface="Arial"/>
              </a:rPr>
              <a:t>(N</a:t>
            </a:r>
            <a:r>
              <a:rPr sz="1550" b="1" spc="5" dirty="0">
                <a:latin typeface="Arial"/>
                <a:cs typeface="Arial"/>
              </a:rPr>
              <a:t>L</a:t>
            </a:r>
            <a:r>
              <a:rPr sz="1550" b="1" spc="10" dirty="0">
                <a:latin typeface="Arial"/>
                <a:cs typeface="Arial"/>
              </a:rPr>
              <a:t>P)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01071" y="3639159"/>
            <a:ext cx="3597275" cy="382270"/>
          </a:xfrm>
          <a:prstGeom prst="rect">
            <a:avLst/>
          </a:prstGeom>
          <a:solidFill>
            <a:srgbClr val="E8EDF7"/>
          </a:solidFill>
          <a:ln w="4774">
            <a:solidFill>
              <a:srgbClr val="000000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118235">
              <a:lnSpc>
                <a:spcPct val="100000"/>
              </a:lnSpc>
              <a:spcBef>
                <a:spcPts val="405"/>
              </a:spcBef>
            </a:pPr>
            <a:r>
              <a:rPr sz="1550" b="1" spc="5" dirty="0">
                <a:latin typeface="Arial"/>
                <a:cs typeface="Arial"/>
              </a:rPr>
              <a:t>T</a:t>
            </a:r>
            <a:r>
              <a:rPr sz="1550" b="1" spc="10" dirty="0">
                <a:latin typeface="Arial"/>
                <a:cs typeface="Arial"/>
              </a:rPr>
              <a:t>ext</a:t>
            </a:r>
            <a:r>
              <a:rPr sz="1550" b="1" spc="5" dirty="0">
                <a:latin typeface="Arial"/>
                <a:cs typeface="Arial"/>
              </a:rPr>
              <a:t> </a:t>
            </a:r>
            <a:r>
              <a:rPr sz="1550" b="1" spc="15" dirty="0">
                <a:latin typeface="Arial"/>
                <a:cs typeface="Arial"/>
              </a:rPr>
              <a:t>A</a:t>
            </a:r>
            <a:r>
              <a:rPr sz="1550" b="1" spc="5" dirty="0">
                <a:latin typeface="Arial"/>
                <a:cs typeface="Arial"/>
              </a:rPr>
              <a:t>n</a:t>
            </a:r>
            <a:r>
              <a:rPr sz="1550" b="1" spc="10" dirty="0">
                <a:latin typeface="Arial"/>
                <a:cs typeface="Arial"/>
              </a:rPr>
              <a:t>a</a:t>
            </a:r>
            <a:r>
              <a:rPr sz="1550" b="1" dirty="0">
                <a:latin typeface="Arial"/>
                <a:cs typeface="Arial"/>
              </a:rPr>
              <a:t>l</a:t>
            </a:r>
            <a:r>
              <a:rPr sz="1550" b="1" spc="10" dirty="0">
                <a:latin typeface="Arial"/>
                <a:cs typeface="Arial"/>
              </a:rPr>
              <a:t>yt</a:t>
            </a:r>
            <a:r>
              <a:rPr sz="1550" b="1" dirty="0">
                <a:latin typeface="Arial"/>
                <a:cs typeface="Arial"/>
              </a:rPr>
              <a:t>i</a:t>
            </a:r>
            <a:r>
              <a:rPr sz="1550" b="1" spc="10" dirty="0">
                <a:latin typeface="Arial"/>
                <a:cs typeface="Arial"/>
              </a:rPr>
              <a:t>cs</a:t>
            </a:r>
            <a:endParaRPr sz="15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01071" y="4235887"/>
            <a:ext cx="3597275" cy="429895"/>
          </a:xfrm>
          <a:prstGeom prst="rect">
            <a:avLst/>
          </a:prstGeom>
          <a:solidFill>
            <a:srgbClr val="E8EDF7"/>
          </a:solidFill>
          <a:ln w="4774">
            <a:solidFill>
              <a:srgbClr val="000000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marL="818515">
              <a:lnSpc>
                <a:spcPct val="100000"/>
              </a:lnSpc>
              <a:spcBef>
                <a:spcPts val="590"/>
              </a:spcBef>
            </a:pPr>
            <a:r>
              <a:rPr sz="1550" b="1" spc="15" dirty="0">
                <a:latin typeface="Arial"/>
                <a:cs typeface="Arial"/>
              </a:rPr>
              <a:t>N</a:t>
            </a:r>
            <a:r>
              <a:rPr sz="1550" b="1" spc="5" dirty="0">
                <a:latin typeface="Arial"/>
                <a:cs typeface="Arial"/>
              </a:rPr>
              <a:t>oi</a:t>
            </a:r>
            <a:r>
              <a:rPr sz="1550" b="1" spc="10" dirty="0">
                <a:latin typeface="Arial"/>
                <a:cs typeface="Arial"/>
              </a:rPr>
              <a:t>sy</a:t>
            </a:r>
            <a:r>
              <a:rPr sz="1550" b="1" spc="5" dirty="0">
                <a:latin typeface="Arial"/>
                <a:cs typeface="Arial"/>
              </a:rPr>
              <a:t> T</a:t>
            </a:r>
            <a:r>
              <a:rPr sz="1550" b="1" spc="10" dirty="0">
                <a:latin typeface="Arial"/>
                <a:cs typeface="Arial"/>
              </a:rPr>
              <a:t>ext</a:t>
            </a:r>
            <a:r>
              <a:rPr sz="1550" b="1" spc="5" dirty="0">
                <a:latin typeface="Arial"/>
                <a:cs typeface="Arial"/>
              </a:rPr>
              <a:t> </a:t>
            </a:r>
            <a:r>
              <a:rPr sz="1550" b="1" spc="15" dirty="0">
                <a:latin typeface="Arial"/>
                <a:cs typeface="Arial"/>
              </a:rPr>
              <a:t>A</a:t>
            </a:r>
            <a:r>
              <a:rPr sz="1550" b="1" spc="5" dirty="0">
                <a:latin typeface="Arial"/>
                <a:cs typeface="Arial"/>
              </a:rPr>
              <a:t>n</a:t>
            </a:r>
            <a:r>
              <a:rPr sz="1550" b="1" spc="10" dirty="0">
                <a:latin typeface="Arial"/>
                <a:cs typeface="Arial"/>
              </a:rPr>
              <a:t>a</a:t>
            </a:r>
            <a:r>
              <a:rPr sz="1550" b="1" dirty="0">
                <a:latin typeface="Arial"/>
                <a:cs typeface="Arial"/>
              </a:rPr>
              <a:t>l</a:t>
            </a:r>
            <a:r>
              <a:rPr sz="1550" b="1" spc="10" dirty="0">
                <a:latin typeface="Arial"/>
                <a:cs typeface="Arial"/>
              </a:rPr>
              <a:t>yt</a:t>
            </a:r>
            <a:r>
              <a:rPr sz="1550" b="1" dirty="0">
                <a:latin typeface="Arial"/>
                <a:cs typeface="Arial"/>
              </a:rPr>
              <a:t>i</a:t>
            </a:r>
            <a:r>
              <a:rPr sz="1550" b="1" spc="10" dirty="0">
                <a:latin typeface="Arial"/>
                <a:cs typeface="Arial"/>
              </a:rPr>
              <a:t>cs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8151" y="3215894"/>
            <a:ext cx="457454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rebuchet MS"/>
                <a:cs typeface="Trebuchet MS"/>
              </a:rPr>
              <a:t>Answer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 few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quick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que</a:t>
            </a:r>
            <a:r>
              <a:rPr sz="2400" spc="-10" dirty="0">
                <a:latin typeface="Trebuchet MS"/>
                <a:cs typeface="Trebuchet MS"/>
              </a:rPr>
              <a:t>s</a:t>
            </a:r>
            <a:r>
              <a:rPr sz="2400" dirty="0">
                <a:latin typeface="Trebuchet MS"/>
                <a:cs typeface="Trebuchet MS"/>
              </a:rPr>
              <a:t>tions …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/>
              <a:t>Le</a:t>
            </a:r>
            <a:r>
              <a:rPr sz="2400" dirty="0"/>
              <a:t>a</a:t>
            </a:r>
            <a:r>
              <a:rPr sz="2400" spc="-5" dirty="0"/>
              <a:t>rnin</a:t>
            </a:r>
            <a:r>
              <a:rPr sz="2400" dirty="0"/>
              <a:t>g</a:t>
            </a:r>
            <a:r>
              <a:rPr sz="2400" spc="-30" dirty="0"/>
              <a:t> </a:t>
            </a:r>
            <a:r>
              <a:rPr sz="2400" spc="-10" dirty="0"/>
              <a:t>Obje</a:t>
            </a:r>
            <a:r>
              <a:rPr sz="2400" spc="-15" dirty="0"/>
              <a:t>c</a:t>
            </a:r>
            <a:r>
              <a:rPr sz="2400" spc="-5" dirty="0"/>
              <a:t>tive</a:t>
            </a:r>
            <a:r>
              <a:rPr sz="2400" dirty="0"/>
              <a:t>s</a:t>
            </a:r>
            <a:r>
              <a:rPr sz="2400" spc="5" dirty="0"/>
              <a:t> </a:t>
            </a:r>
            <a:r>
              <a:rPr sz="2400" spc="-5" dirty="0"/>
              <a:t>and</a:t>
            </a:r>
            <a:r>
              <a:rPr sz="2400" spc="-25" dirty="0"/>
              <a:t> </a:t>
            </a:r>
            <a:r>
              <a:rPr sz="2400" spc="-5" dirty="0"/>
              <a:t>Le</a:t>
            </a:r>
            <a:r>
              <a:rPr sz="2400" dirty="0"/>
              <a:t>a</a:t>
            </a:r>
            <a:r>
              <a:rPr sz="2400" spc="-5" dirty="0"/>
              <a:t>rnin</a:t>
            </a:r>
            <a:r>
              <a:rPr sz="2400" dirty="0"/>
              <a:t>g</a:t>
            </a:r>
            <a:r>
              <a:rPr sz="2400" spc="-30" dirty="0"/>
              <a:t> </a:t>
            </a:r>
            <a:r>
              <a:rPr sz="2400" spc="-5" dirty="0"/>
              <a:t>Outc</a:t>
            </a:r>
            <a:r>
              <a:rPr sz="2400" spc="-10" dirty="0"/>
              <a:t>omes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16812" y="1193038"/>
          <a:ext cx="7232115" cy="4846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9136"/>
                <a:gridCol w="3522979"/>
              </a:tblGrid>
              <a:tr h="365760">
                <a:tc>
                  <a:txBody>
                    <a:bodyPr/>
                    <a:lstStyle/>
                    <a:p>
                      <a:pPr marL="7816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Learning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bj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ctives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726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Learning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utcomes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4480585">
                <a:tc>
                  <a:txBody>
                    <a:bodyPr/>
                    <a:lstStyle/>
                    <a:p>
                      <a:pPr marL="1168400" marR="401320" indent="-7594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b="1" spc="-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b="1" spc="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trod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800" b="1" spc="5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tio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b="1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b="1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digital</a:t>
                      </a:r>
                      <a:r>
                        <a:rPr sz="1800" b="1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da</a:t>
                      </a:r>
                      <a:r>
                        <a:rPr sz="1800" b="1" spc="-1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a and 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s </a:t>
                      </a:r>
                      <a:r>
                        <a:rPr sz="1800" b="1" spc="-1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800" b="1" spc="-10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marR="76200" indent="-342900" algn="just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ru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red  </a:t>
                      </a:r>
                      <a:r>
                        <a:rPr sz="1800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ta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:  </a:t>
                      </a:r>
                      <a:r>
                        <a:rPr sz="1800" spc="-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urce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  </a:t>
                      </a:r>
                      <a:r>
                        <a:rPr sz="1800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st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uc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  </a:t>
                      </a:r>
                      <a:r>
                        <a:rPr sz="1800" spc="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,  </a:t>
                      </a:r>
                      <a:r>
                        <a:rPr sz="1800" spc="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ease  </a:t>
                      </a:r>
                      <a:r>
                        <a:rPr sz="1800" spc="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wi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h st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uc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ure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ata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,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"/>
                        </a:spcBef>
                        <a:buFont typeface="Trebuchet MS"/>
                        <a:buAutoNum type="arabicPeriod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marR="76835" indent="-342900" algn="just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Semi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ru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ur</a:t>
                      </a:r>
                      <a:r>
                        <a:rPr sz="1800" spc="1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2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a:</a:t>
                      </a:r>
                      <a:r>
                        <a:rPr sz="1800" spc="2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urc</a:t>
                      </a:r>
                      <a:r>
                        <a:rPr sz="1800" spc="1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f     </a:t>
                      </a:r>
                      <a:r>
                        <a:rPr sz="18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semi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st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uc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     </a:t>
                      </a:r>
                      <a:r>
                        <a:rPr sz="18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a, charact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eristics      </a:t>
                      </a:r>
                      <a:r>
                        <a:rPr sz="1800" spc="-1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f      </a:t>
                      </a:r>
                      <a:r>
                        <a:rPr sz="1800" spc="-1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i- st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uc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ure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"/>
                        </a:spcBef>
                        <a:buFont typeface="Trebuchet MS"/>
                        <a:buAutoNum type="arabicPeriod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marR="74930" indent="-342900" algn="just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Unst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uc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10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red</a:t>
                      </a:r>
                      <a:r>
                        <a:rPr sz="1800" spc="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a: </a:t>
                      </a:r>
                      <a:r>
                        <a:rPr sz="1800" spc="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So</a:t>
                      </a:r>
                      <a:r>
                        <a:rPr sz="1800" spc="10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rces</a:t>
                      </a:r>
                      <a:r>
                        <a:rPr sz="1800" spc="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unst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ucture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1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800" spc="1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ue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1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wi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h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ter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inol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800" spc="-22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,    </a:t>
                      </a:r>
                      <a:r>
                        <a:rPr sz="1800" spc="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aling    </a:t>
                      </a:r>
                      <a:r>
                        <a:rPr sz="1800" spc="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th un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uc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ure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428625" marR="78740" indent="-342900" algn="just">
                        <a:lnSpc>
                          <a:spcPct val="100000"/>
                        </a:lnSpc>
                        <a:buAutoNum type="alphaLcParenR"/>
                        <a:tabLst>
                          <a:tab pos="428625" algn="l"/>
                        </a:tabLst>
                      </a:pPr>
                      <a:r>
                        <a:rPr sz="1800" spc="-229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o   </a:t>
                      </a:r>
                      <a:r>
                        <a:rPr sz="18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erent</a:t>
                      </a:r>
                      <a:r>
                        <a:rPr sz="1800" spc="10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e   </a:t>
                      </a:r>
                      <a:r>
                        <a:rPr sz="18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etw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en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st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uc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d,  </a:t>
                      </a:r>
                      <a:r>
                        <a:rPr sz="1800" spc="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st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uc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10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red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an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uc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ure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"/>
                        </a:spcBef>
                        <a:buFont typeface="Trebuchet MS"/>
                        <a:buAutoNum type="alphaLcParenR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8625" marR="77470" indent="-342900" algn="just">
                        <a:lnSpc>
                          <a:spcPct val="100000"/>
                        </a:lnSpc>
                        <a:buAutoNum type="alphaLcParenR"/>
                        <a:tabLst>
                          <a:tab pos="428625" algn="l"/>
                        </a:tabLst>
                      </a:pPr>
                      <a:r>
                        <a:rPr sz="1800" spc="-229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o </a:t>
                      </a:r>
                      <a:r>
                        <a:rPr sz="18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erstan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 </a:t>
                      </a:r>
                      <a:r>
                        <a:rPr sz="18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th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e 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ne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ed </a:t>
                      </a:r>
                      <a:r>
                        <a:rPr sz="18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inte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e </a:t>
                      </a:r>
                      <a:r>
                        <a:rPr sz="1800" spc="2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st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10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ured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, </a:t>
                      </a:r>
                      <a:r>
                        <a:rPr sz="1800" spc="2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semi- st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uc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 </a:t>
                      </a:r>
                      <a:r>
                        <a:rPr sz="18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an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 </a:t>
                      </a:r>
                      <a:r>
                        <a:rPr sz="18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uct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red d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6409">
              <a:lnSpc>
                <a:spcPct val="100000"/>
              </a:lnSpc>
            </a:pPr>
            <a:r>
              <a:rPr spc="-10" dirty="0"/>
              <a:t>Answe</a:t>
            </a:r>
            <a:r>
              <a:rPr spc="-5" dirty="0"/>
              <a:t>r</a:t>
            </a:r>
            <a:r>
              <a:rPr spc="5" dirty="0"/>
              <a:t> </a:t>
            </a:r>
            <a:r>
              <a:rPr spc="-10" dirty="0"/>
              <a:t>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85861"/>
            <a:ext cx="8263890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350" indent="-343535">
              <a:lnSpc>
                <a:spcPct val="100000"/>
              </a:lnSpc>
              <a:tabLst>
                <a:tab pos="355600" algn="l"/>
              </a:tabLst>
            </a:pPr>
            <a:r>
              <a:rPr sz="1400" spc="-135" dirty="0">
                <a:solidFill>
                  <a:srgbClr val="0E6EC5"/>
                </a:solidFill>
                <a:latin typeface="Microsoft Sans Serif"/>
                <a:cs typeface="Microsoft Sans Serif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Whi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ateg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ry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(st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uc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ure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d,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sem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uc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ure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d,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 un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uc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ure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d)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ll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yo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place a 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ag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in?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1450" spc="-185" dirty="0">
                <a:solidFill>
                  <a:srgbClr val="0E6EC5"/>
                </a:solidFill>
                <a:latin typeface="Microsoft Sans Serif"/>
                <a:cs typeface="Microsoft Sans Serif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Whic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ate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go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(st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uc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ured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sem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uc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ured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unst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uc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ured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wil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place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rd D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cum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in?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24180" algn="l"/>
              </a:tabLst>
            </a:pPr>
            <a:r>
              <a:rPr sz="1400" spc="-135" dirty="0">
                <a:solidFill>
                  <a:srgbClr val="0E6EC5"/>
                </a:solidFill>
                <a:latin typeface="Microsoft Sans Serif"/>
                <a:cs typeface="Microsoft Sans Serif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few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exa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ples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hu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n genera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achi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generated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ata.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Summary</a:t>
            </a:r>
            <a:r>
              <a:rPr spc="-15" dirty="0"/>
              <a:t> </a:t>
            </a:r>
            <a:r>
              <a:rPr dirty="0"/>
              <a:t>ple</a:t>
            </a:r>
            <a:r>
              <a:rPr spc="5" dirty="0"/>
              <a:t>a</a:t>
            </a:r>
            <a:r>
              <a:rPr dirty="0"/>
              <a:t>se…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803905"/>
            <a:ext cx="7550784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smtClean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spc="-5" smtClean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mtClean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1800" spc="-10" smtClean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artici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arning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su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ariz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lec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ure.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605" y="3112642"/>
            <a:ext cx="19348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rebuchet MS"/>
                <a:cs typeface="Trebuchet MS"/>
              </a:rPr>
              <a:t>Refe</a:t>
            </a:r>
            <a:r>
              <a:rPr sz="2400" spc="-10" dirty="0">
                <a:latin typeface="Trebuchet MS"/>
                <a:cs typeface="Trebuchet MS"/>
              </a:rPr>
              <a:t>r</a:t>
            </a:r>
            <a:r>
              <a:rPr sz="2400" dirty="0">
                <a:latin typeface="Trebuchet MS"/>
                <a:cs typeface="Trebuchet MS"/>
              </a:rPr>
              <a:t>ences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…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46429"/>
            <a:ext cx="232473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dirty="0">
                <a:latin typeface="Trebuchet MS"/>
                <a:cs typeface="Trebuchet MS"/>
              </a:rPr>
              <a:t>Further</a:t>
            </a:r>
            <a:r>
              <a:rPr sz="2400" b="0" spc="10" dirty="0">
                <a:latin typeface="Trebuchet MS"/>
                <a:cs typeface="Trebuchet MS"/>
              </a:rPr>
              <a:t> </a:t>
            </a:r>
            <a:r>
              <a:rPr sz="2400" b="0" spc="-105" dirty="0">
                <a:latin typeface="Trebuchet MS"/>
                <a:cs typeface="Trebuchet MS"/>
              </a:rPr>
              <a:t>R</a:t>
            </a:r>
            <a:r>
              <a:rPr sz="2400" b="0" spc="-5" dirty="0">
                <a:latin typeface="Trebuchet MS"/>
                <a:cs typeface="Trebuchet MS"/>
              </a:rPr>
              <a:t>eadin</a:t>
            </a:r>
            <a:r>
              <a:rPr sz="2400" b="0" spc="-15" dirty="0">
                <a:latin typeface="Trebuchet MS"/>
                <a:cs typeface="Trebuchet MS"/>
              </a:rPr>
              <a:t>g</a:t>
            </a:r>
            <a:r>
              <a:rPr sz="2400" b="0" spc="-5" dirty="0">
                <a:latin typeface="Trebuchet MS"/>
                <a:cs typeface="Trebuchet MS"/>
              </a:rPr>
              <a:t>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2200909"/>
            <a:ext cx="7475855" cy="216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tabLst>
                <a:tab pos="354965" algn="l"/>
              </a:tabLst>
            </a:pPr>
            <a:r>
              <a:rPr sz="1400" spc="-135" dirty="0">
                <a:solidFill>
                  <a:srgbClr val="0E6EC5"/>
                </a:solidFill>
                <a:latin typeface="Microsoft Sans Serif"/>
                <a:cs typeface="Microsoft Sans Serif"/>
                <a:hlinkClick r:id="rId2"/>
              </a:rPr>
              <a:t>	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ht</a:t>
            </a:r>
            <a:r>
              <a:rPr sz="1800" u="heavy" spc="-10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p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:/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/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d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at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a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-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m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agnu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m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.c</a:t>
            </a:r>
            <a:r>
              <a:rPr sz="1800" u="heavy" spc="-10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o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m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/th</a:t>
            </a:r>
            <a:r>
              <a:rPr sz="1800" u="heavy" spc="10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e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-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b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g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-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d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e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a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l-a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b</a:t>
            </a:r>
            <a:r>
              <a:rPr sz="1800" u="heavy" spc="-1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o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ut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-b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g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-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d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at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a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-w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h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at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s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-in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s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de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-</a:t>
            </a:r>
            <a:r>
              <a:rPr sz="1800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st</a:t>
            </a:r>
            <a:r>
              <a:rPr sz="1800" u="heavy" spc="-10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r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uc</a:t>
            </a:r>
            <a:r>
              <a:rPr sz="1800" u="heavy" spc="-10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ure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d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-un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s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sz="1800" u="heavy" spc="-10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r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uc</a:t>
            </a:r>
            <a:r>
              <a:rPr sz="1800" u="heavy" spc="-10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ure</a:t>
            </a:r>
            <a:r>
              <a:rPr sz="1800" u="heavy" spc="10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d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-an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d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-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sem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-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st</a:t>
            </a:r>
            <a:r>
              <a:rPr sz="1800" u="heavy" spc="-10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r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uc</a:t>
            </a:r>
            <a:r>
              <a:rPr sz="1800" u="heavy" spc="-10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ure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d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-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d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a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ta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/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50" spc="-185" dirty="0">
                <a:solidFill>
                  <a:srgbClr val="0E6EC5"/>
                </a:solidFill>
                <a:latin typeface="Microsoft Sans Serif"/>
                <a:cs typeface="Microsoft Sans Serif"/>
                <a:hlinkClick r:id="rId3"/>
              </a:rPr>
              <a:t>	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h</a:t>
            </a:r>
            <a:r>
              <a:rPr sz="1800" u="heavy" spc="-10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tt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p: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//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w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w</a:t>
            </a:r>
            <a:r>
              <a:rPr sz="1800" u="heavy" spc="-190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w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.we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b</a:t>
            </a:r>
            <a:r>
              <a:rPr sz="1800" u="heavy" spc="-10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o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p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e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d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i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a.c</a:t>
            </a:r>
            <a:r>
              <a:rPr sz="1800" u="heavy" spc="-1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o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m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/T</a:t>
            </a:r>
            <a:r>
              <a:rPr sz="1800" u="heavy" spc="-10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E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R</a:t>
            </a:r>
            <a:r>
              <a:rPr sz="1800" u="heavy" spc="-1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M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/S/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s</a:t>
            </a:r>
            <a:r>
              <a:rPr sz="1800" u="heavy" spc="-10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t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ru</a:t>
            </a:r>
            <a:r>
              <a:rPr sz="1800" u="heavy" spc="-1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c</a:t>
            </a:r>
            <a:r>
              <a:rPr sz="1800" u="heavy" spc="-10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t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ured_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d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ata.h</a:t>
            </a:r>
            <a:r>
              <a:rPr sz="1800" u="heavy" spc="-10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t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ml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00" spc="-135" dirty="0">
                <a:solidFill>
                  <a:srgbClr val="0E6EC5"/>
                </a:solidFill>
                <a:latin typeface="Microsoft Sans Serif"/>
                <a:cs typeface="Microsoft Sans Serif"/>
                <a:hlinkClick r:id="rId4"/>
              </a:rPr>
              <a:t>	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ht</a:t>
            </a:r>
            <a:r>
              <a:rPr sz="1800" u="heavy" spc="-10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t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p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:/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/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en.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w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i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k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i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p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e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d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i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a</a:t>
            </a:r>
            <a:r>
              <a:rPr sz="1800" u="heavy" spc="-10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.</a:t>
            </a:r>
            <a:r>
              <a:rPr sz="1800" u="heavy" spc="-1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o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r</a:t>
            </a:r>
            <a:r>
              <a:rPr sz="1800" u="heavy" spc="-1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g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/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w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i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k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i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/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UIMA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9014" y="3085846"/>
            <a:ext cx="175577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404040"/>
                </a:solidFill>
              </a:rPr>
              <a:t>Thank you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6409">
              <a:lnSpc>
                <a:spcPct val="100000"/>
              </a:lnSpc>
            </a:pPr>
            <a:r>
              <a:rPr spc="-10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2464" y="1035893"/>
            <a:ext cx="4244340" cy="5822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3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000" b="1" spc="-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2000" b="1" spc="-1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000" b="1" spc="-5" dirty="0">
                <a:solidFill>
                  <a:srgbClr val="404040"/>
                </a:solidFill>
                <a:latin typeface="Trebuchet MS"/>
                <a:cs typeface="Trebuchet MS"/>
              </a:rPr>
              <a:t>es</a:t>
            </a:r>
            <a:r>
              <a:rPr sz="20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000" b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000" b="1" spc="-5" dirty="0">
                <a:solidFill>
                  <a:srgbClr val="404040"/>
                </a:solidFill>
                <a:latin typeface="Trebuchet MS"/>
                <a:cs typeface="Trebuchet MS"/>
              </a:rPr>
              <a:t>igita</a:t>
            </a:r>
            <a:r>
              <a:rPr sz="2000" b="1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0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000" b="1" dirty="0">
                <a:solidFill>
                  <a:srgbClr val="404040"/>
                </a:solidFill>
                <a:latin typeface="Trebuchet MS"/>
                <a:cs typeface="Trebuchet MS"/>
              </a:rPr>
              <a:t>ata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600" spc="-135" dirty="0">
                <a:solidFill>
                  <a:srgbClr val="0E6EC5"/>
                </a:solidFill>
                <a:latin typeface="Microsoft Sans Serif"/>
                <a:cs typeface="Microsoft Sans Serif"/>
              </a:rPr>
              <a:t>	</a:t>
            </a:r>
            <a:r>
              <a:rPr sz="2000" b="1" spc="-5" dirty="0">
                <a:solidFill>
                  <a:srgbClr val="404040"/>
                </a:solidFill>
                <a:latin typeface="Trebuchet MS"/>
                <a:cs typeface="Trebuchet MS"/>
              </a:rPr>
              <a:t>Structured</a:t>
            </a:r>
            <a:endParaRPr sz="2000">
              <a:latin typeface="Trebuchet MS"/>
              <a:cs typeface="Trebuchet MS"/>
            </a:endParaRPr>
          </a:p>
          <a:p>
            <a:pPr marL="960755" indent="-490855">
              <a:lnSpc>
                <a:spcPct val="100000"/>
              </a:lnSpc>
              <a:spcBef>
                <a:spcPts val="994"/>
              </a:spcBef>
              <a:buClr>
                <a:srgbClr val="0E6EC5"/>
              </a:buClr>
              <a:buSzPct val="77777"/>
              <a:buFont typeface="Wingdings"/>
              <a:buChar char=""/>
              <a:tabLst>
                <a:tab pos="961390" algn="l"/>
              </a:tabLst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urce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f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st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uc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ure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ata</a:t>
            </a:r>
            <a:endParaRPr sz="2000">
              <a:latin typeface="Trebuchet MS"/>
              <a:cs typeface="Trebuchet MS"/>
            </a:endParaRPr>
          </a:p>
          <a:p>
            <a:pPr marL="960755" indent="-490855">
              <a:lnSpc>
                <a:spcPct val="100000"/>
              </a:lnSpc>
              <a:spcBef>
                <a:spcPts val="1005"/>
              </a:spcBef>
              <a:buClr>
                <a:srgbClr val="0E6EC5"/>
              </a:buClr>
              <a:buSzPct val="77777"/>
              <a:buFont typeface="Wingdings"/>
              <a:buChar char=""/>
              <a:tabLst>
                <a:tab pos="961390" algn="l"/>
              </a:tabLst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Ease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w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st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uc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ure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ata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Wingdings"/>
              <a:buChar char="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"/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1600" spc="-135" dirty="0">
                <a:solidFill>
                  <a:srgbClr val="0E6EC5"/>
                </a:solidFill>
                <a:latin typeface="Microsoft Sans Serif"/>
                <a:cs typeface="Microsoft Sans Serif"/>
              </a:rPr>
              <a:t>	</a:t>
            </a:r>
            <a:r>
              <a:rPr sz="2000" b="1" spc="-5" dirty="0">
                <a:solidFill>
                  <a:srgbClr val="404040"/>
                </a:solidFill>
                <a:latin typeface="Trebuchet MS"/>
                <a:cs typeface="Trebuchet MS"/>
              </a:rPr>
              <a:t>Sem</a:t>
            </a:r>
            <a:r>
              <a:rPr sz="2000" b="1" spc="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000" b="1" spc="-5" dirty="0">
                <a:solidFill>
                  <a:srgbClr val="404040"/>
                </a:solidFill>
                <a:latin typeface="Trebuchet MS"/>
                <a:cs typeface="Trebuchet MS"/>
              </a:rPr>
              <a:t>-Structured</a:t>
            </a:r>
            <a:endParaRPr sz="2000">
              <a:latin typeface="Trebuchet MS"/>
              <a:cs typeface="Trebuchet MS"/>
            </a:endParaRPr>
          </a:p>
          <a:p>
            <a:pPr marL="960755" indent="-490855">
              <a:lnSpc>
                <a:spcPct val="100000"/>
              </a:lnSpc>
              <a:spcBef>
                <a:spcPts val="1005"/>
              </a:spcBef>
              <a:buClr>
                <a:srgbClr val="0E6EC5"/>
              </a:buClr>
              <a:buSzPct val="80555"/>
              <a:buFont typeface="Wingdings"/>
              <a:buChar char=""/>
              <a:tabLst>
                <a:tab pos="961390" algn="l"/>
              </a:tabLst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urce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f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se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st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uc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ure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ata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Wingdings"/>
              <a:buChar char="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"/>
              </a:spcBef>
              <a:buFont typeface="Wingdings"/>
              <a:buChar char=""/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1600" spc="-185" dirty="0">
                <a:solidFill>
                  <a:srgbClr val="0E6EC5"/>
                </a:solidFill>
                <a:latin typeface="Microsoft Sans Serif"/>
                <a:cs typeface="Microsoft Sans Serif"/>
              </a:rPr>
              <a:t>	</a:t>
            </a:r>
            <a:r>
              <a:rPr sz="2000" b="1" spc="-18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000" b="1" spc="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000" b="1" dirty="0">
                <a:solidFill>
                  <a:srgbClr val="404040"/>
                </a:solidFill>
                <a:latin typeface="Trebuchet MS"/>
                <a:cs typeface="Trebuchet MS"/>
              </a:rPr>
              <a:t>structured</a:t>
            </a:r>
            <a:endParaRPr sz="2000">
              <a:latin typeface="Trebuchet MS"/>
              <a:cs typeface="Trebuchet MS"/>
            </a:endParaRPr>
          </a:p>
          <a:p>
            <a:pPr marL="960755" indent="-490855">
              <a:lnSpc>
                <a:spcPct val="100000"/>
              </a:lnSpc>
              <a:spcBef>
                <a:spcPts val="1005"/>
              </a:spcBef>
              <a:buClr>
                <a:srgbClr val="0E6EC5"/>
              </a:buClr>
              <a:buSzPct val="77777"/>
              <a:buFont typeface="Wingdings"/>
              <a:buChar char=""/>
              <a:tabLst>
                <a:tab pos="961390" algn="l"/>
              </a:tabLst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urce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f unstruc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ure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ata</a:t>
            </a:r>
            <a:endParaRPr sz="2000">
              <a:latin typeface="Trebuchet MS"/>
              <a:cs typeface="Trebuchet MS"/>
            </a:endParaRPr>
          </a:p>
          <a:p>
            <a:pPr marL="960755" indent="-490855">
              <a:lnSpc>
                <a:spcPct val="100000"/>
              </a:lnSpc>
              <a:spcBef>
                <a:spcPts val="994"/>
              </a:spcBef>
              <a:buClr>
                <a:srgbClr val="0E6EC5"/>
              </a:buClr>
              <a:buSzPct val="80555"/>
              <a:buFont typeface="Wingdings"/>
              <a:buChar char=""/>
              <a:tabLst>
                <a:tab pos="961390" algn="l"/>
              </a:tabLst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ue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wit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erminol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gy</a:t>
            </a:r>
            <a:endParaRPr sz="2000">
              <a:latin typeface="Trebuchet MS"/>
              <a:cs typeface="Trebuchet MS"/>
            </a:endParaRPr>
          </a:p>
          <a:p>
            <a:pPr marL="960755" indent="-490855">
              <a:lnSpc>
                <a:spcPct val="100000"/>
              </a:lnSpc>
              <a:spcBef>
                <a:spcPts val="994"/>
              </a:spcBef>
              <a:buClr>
                <a:srgbClr val="0E6EC5"/>
              </a:buClr>
              <a:buSzPct val="80555"/>
              <a:buFont typeface="Wingdings"/>
              <a:buChar char=""/>
              <a:tabLst>
                <a:tab pos="961390" algn="l"/>
              </a:tabLst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aling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w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un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uc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ure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ata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>
              <a:lnSpc>
                <a:spcPct val="100000"/>
              </a:lnSpc>
            </a:pPr>
            <a:r>
              <a:rPr sz="2400" dirty="0"/>
              <a:t>Classification</a:t>
            </a:r>
            <a:r>
              <a:rPr sz="2400" spc="-20" dirty="0"/>
              <a:t> </a:t>
            </a:r>
            <a:r>
              <a:rPr sz="2400" spc="-5" dirty="0"/>
              <a:t>of</a:t>
            </a:r>
            <a:r>
              <a:rPr sz="2400" spc="5" dirty="0"/>
              <a:t> </a:t>
            </a:r>
            <a:r>
              <a:rPr sz="2400" dirty="0"/>
              <a:t>D</a:t>
            </a:r>
            <a:r>
              <a:rPr sz="2400" spc="5" dirty="0"/>
              <a:t>i</a:t>
            </a:r>
            <a:r>
              <a:rPr sz="2400" dirty="0"/>
              <a:t>gital</a:t>
            </a:r>
            <a:r>
              <a:rPr sz="2400" spc="-30" dirty="0"/>
              <a:t> </a:t>
            </a:r>
            <a:r>
              <a:rPr sz="2400" spc="-5" dirty="0"/>
              <a:t>D</a:t>
            </a:r>
            <a:r>
              <a:rPr sz="2400" dirty="0"/>
              <a:t>a</a:t>
            </a:r>
            <a:r>
              <a:rPr sz="2400" spc="-5" dirty="0"/>
              <a:t>ta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49274" y="2183891"/>
            <a:ext cx="7818494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Digita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ssi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ed</a:t>
            </a: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int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t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lo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categ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ries: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pc="-185" dirty="0">
                <a:solidFill>
                  <a:srgbClr val="0E6EC5"/>
                </a:solidFill>
                <a:latin typeface="Microsoft Sans Serif"/>
                <a:cs typeface="Microsoft Sans Serif"/>
              </a:rPr>
              <a:t>	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ru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tu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ata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pc="-135" dirty="0">
                <a:solidFill>
                  <a:srgbClr val="0E6EC5"/>
                </a:solidFill>
                <a:latin typeface="Microsoft Sans Serif"/>
                <a:cs typeface="Microsoft Sans Serif"/>
              </a:rPr>
              <a:t>	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Semi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struct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red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ta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pc="-185" dirty="0">
                <a:solidFill>
                  <a:srgbClr val="0E6EC5"/>
                </a:solidFill>
                <a:latin typeface="Microsoft Sans Serif"/>
                <a:cs typeface="Microsoft Sans Serif"/>
              </a:rPr>
              <a:t>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Unst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uc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ure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ata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402082"/>
            <a:ext cx="741362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0" dirty="0">
                <a:solidFill>
                  <a:srgbClr val="0E6EC5"/>
                </a:solidFill>
                <a:latin typeface="Trebuchet MS"/>
                <a:cs typeface="Trebuchet MS"/>
              </a:rPr>
              <a:t>A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ppro</a:t>
            </a:r>
            <a:r>
              <a:rPr sz="2400" b="1" spc="-15" dirty="0">
                <a:solidFill>
                  <a:srgbClr val="0E6EC5"/>
                </a:solidFill>
                <a:latin typeface="Trebuchet MS"/>
                <a:cs typeface="Trebuchet MS"/>
              </a:rPr>
              <a:t>x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i</a:t>
            </a:r>
            <a:r>
              <a:rPr sz="2400" b="1" spc="5" dirty="0">
                <a:solidFill>
                  <a:srgbClr val="0E6EC5"/>
                </a:solidFill>
                <a:latin typeface="Trebuchet MS"/>
                <a:cs typeface="Trebuchet MS"/>
              </a:rPr>
              <a:t>m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ate</a:t>
            </a:r>
            <a:r>
              <a:rPr sz="2400" b="1" spc="-1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400" b="1" dirty="0" smtClean="0">
                <a:solidFill>
                  <a:srgbClr val="0E6EC5"/>
                </a:solidFill>
                <a:latin typeface="Trebuchet MS"/>
                <a:cs typeface="Trebuchet MS"/>
              </a:rPr>
              <a:t>Distribu</a:t>
            </a:r>
            <a:r>
              <a:rPr sz="2400" b="1" spc="-20" dirty="0" smtClean="0">
                <a:solidFill>
                  <a:srgbClr val="0E6EC5"/>
                </a:solidFill>
                <a:latin typeface="Trebuchet MS"/>
                <a:cs typeface="Trebuchet MS"/>
              </a:rPr>
              <a:t>t</a:t>
            </a:r>
            <a:r>
              <a:rPr sz="2400" b="1" spc="-5" dirty="0" smtClean="0">
                <a:solidFill>
                  <a:srgbClr val="0E6EC5"/>
                </a:solidFill>
                <a:latin typeface="Trebuchet MS"/>
                <a:cs typeface="Trebuchet MS"/>
              </a:rPr>
              <a:t>io</a:t>
            </a:r>
            <a:r>
              <a:rPr sz="2400" b="1" dirty="0" smtClean="0">
                <a:solidFill>
                  <a:srgbClr val="0E6EC5"/>
                </a:solidFill>
                <a:latin typeface="Trebuchet MS"/>
                <a:cs typeface="Trebuchet MS"/>
              </a:rPr>
              <a:t>n</a:t>
            </a:r>
            <a:r>
              <a:rPr sz="2400" b="1" spc="-15" dirty="0" smtClean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of</a:t>
            </a:r>
            <a:r>
              <a:rPr sz="2400" b="1" spc="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D</a:t>
            </a:r>
            <a:r>
              <a:rPr sz="2400" b="1" spc="5" dirty="0">
                <a:solidFill>
                  <a:srgbClr val="0E6EC5"/>
                </a:solidFill>
                <a:latin typeface="Trebuchet MS"/>
                <a:cs typeface="Trebuchet MS"/>
              </a:rPr>
              <a:t>i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gital</a:t>
            </a:r>
            <a:r>
              <a:rPr sz="2400" b="1" spc="-3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D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a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ta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295400"/>
            <a:ext cx="532701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ximate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percen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ag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digita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64" y="1652586"/>
            <a:ext cx="6815774" cy="47540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2154" y="3059938"/>
            <a:ext cx="228219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/>
              <a:t>St</a:t>
            </a:r>
            <a:r>
              <a:rPr sz="2400" spc="-15" dirty="0"/>
              <a:t>r</a:t>
            </a:r>
            <a:r>
              <a:rPr sz="2400" spc="-5" dirty="0"/>
              <a:t>u</a:t>
            </a:r>
            <a:r>
              <a:rPr sz="2400" spc="-15" dirty="0"/>
              <a:t>c</a:t>
            </a:r>
            <a:r>
              <a:rPr sz="2400" spc="-5" dirty="0"/>
              <a:t>tu</a:t>
            </a:r>
            <a:r>
              <a:rPr sz="2400" spc="-10" dirty="0"/>
              <a:t>r</a:t>
            </a:r>
            <a:r>
              <a:rPr sz="2400" spc="-5" dirty="0"/>
              <a:t>ed</a:t>
            </a:r>
            <a:r>
              <a:rPr sz="2400" dirty="0"/>
              <a:t> </a:t>
            </a:r>
            <a:r>
              <a:rPr sz="2400" spc="-5" dirty="0"/>
              <a:t>Data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6409">
              <a:lnSpc>
                <a:spcPct val="100000"/>
              </a:lnSpc>
            </a:pPr>
            <a:r>
              <a:rPr sz="2400" spc="-5" dirty="0"/>
              <a:t>St</a:t>
            </a:r>
            <a:r>
              <a:rPr sz="2400" spc="-15" dirty="0"/>
              <a:t>r</a:t>
            </a:r>
            <a:r>
              <a:rPr sz="2400" spc="-5" dirty="0"/>
              <a:t>u</a:t>
            </a:r>
            <a:r>
              <a:rPr sz="2400" spc="-15" dirty="0"/>
              <a:t>c</a:t>
            </a:r>
            <a:r>
              <a:rPr sz="2400" spc="-5" dirty="0"/>
              <a:t>tu</a:t>
            </a:r>
            <a:r>
              <a:rPr sz="2400" spc="-10" dirty="0"/>
              <a:t>r</a:t>
            </a:r>
            <a:r>
              <a:rPr sz="2400" spc="-5" dirty="0"/>
              <a:t>ed</a:t>
            </a:r>
            <a:r>
              <a:rPr sz="2400" dirty="0"/>
              <a:t> </a:t>
            </a:r>
            <a:r>
              <a:rPr sz="2400" spc="-5" dirty="0"/>
              <a:t>Data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916939" y="1877314"/>
            <a:ext cx="8367395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tabLst>
                <a:tab pos="355600" algn="l"/>
              </a:tabLst>
            </a:pPr>
            <a:r>
              <a:rPr sz="1450" spc="-185" dirty="0">
                <a:solidFill>
                  <a:srgbClr val="0E6EC5"/>
                </a:solidFill>
                <a:latin typeface="Microsoft Sans Serif"/>
                <a:cs typeface="Microsoft Sans Serif"/>
              </a:rPr>
              <a:t>	</a:t>
            </a:r>
            <a:r>
              <a:rPr sz="2400" spc="-185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ic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zed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rm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.g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.,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lumns)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and ca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asily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us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com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ut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400" spc="-5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-2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-5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400" spc="-15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-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1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400" smtClean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lang="en-US" sz="2400" dirty="0" smtClean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355600" marR="5080" indent="-343535">
              <a:lnSpc>
                <a:spcPct val="100000"/>
              </a:lnSpc>
              <a:tabLst>
                <a:tab pos="355600" algn="l"/>
              </a:tabLst>
            </a:pPr>
            <a:endParaRPr lang="en-US" sz="2400" dirty="0" smtClean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355600" marR="5080" indent="-343535">
              <a:lnSpc>
                <a:spcPct val="100000"/>
              </a:lnSpc>
              <a:tabLst>
                <a:tab pos="355600" algn="l"/>
              </a:tabLst>
            </a:pP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67174" y="2954782"/>
            <a:ext cx="107017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enti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4606" y="2954782"/>
            <a:ext cx="130289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8935" algn="l"/>
              </a:tabLst>
            </a:pP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a,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16166" y="2954782"/>
            <a:ext cx="33231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0395" algn="l"/>
                <a:tab pos="983615" algn="l"/>
                <a:tab pos="1837055" algn="l"/>
                <a:tab pos="2359660" algn="l"/>
              </a:tabLst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su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400">
                <a:solidFill>
                  <a:srgbClr val="404040"/>
                </a:solidFill>
                <a:latin typeface="Trebuchet MS"/>
                <a:cs typeface="Trebuchet MS"/>
              </a:rPr>
              <a:t>	</a:t>
            </a:r>
            <a:r>
              <a:rPr lang="en-US" sz="2400" dirty="0" smtClean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5" smtClean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lang="en-US" sz="2400" spc="-15" dirty="0" smtClean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smtClean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spc="-10" smtClean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400" spc="-5" smtClean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10" smtClean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mtClean="0">
                <a:solidFill>
                  <a:srgbClr val="404040"/>
                </a:solidFill>
                <a:latin typeface="Trebuchet MS"/>
                <a:cs typeface="Trebuchet MS"/>
              </a:rPr>
              <a:t>ses</a:t>
            </a:r>
            <a:r>
              <a:rPr sz="2400">
                <a:solidFill>
                  <a:srgbClr val="404040"/>
                </a:solidFill>
                <a:latin typeface="Trebuchet MS"/>
                <a:cs typeface="Trebuchet MS"/>
              </a:rPr>
              <a:t>	</a:t>
            </a:r>
            <a:r>
              <a:rPr sz="2400" spc="-5" smtClean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2400" smtClean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2954782"/>
            <a:ext cx="453611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  <a:tab pos="1849120" algn="l"/>
                <a:tab pos="2487295" algn="l"/>
              </a:tabLst>
            </a:pPr>
            <a:r>
              <a:rPr sz="1450" spc="-185" dirty="0">
                <a:solidFill>
                  <a:srgbClr val="0E6EC5"/>
                </a:solidFill>
                <a:latin typeface="Microsoft Sans Serif"/>
                <a:cs typeface="Microsoft Sans Serif"/>
              </a:rPr>
              <a:t>	</a:t>
            </a:r>
            <a:r>
              <a:rPr sz="2400" spc="-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ela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ionshi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exis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>
                <a:solidFill>
                  <a:srgbClr val="404040"/>
                </a:solidFill>
                <a:latin typeface="Trebuchet MS"/>
                <a:cs typeface="Trebuchet MS"/>
              </a:rPr>
              <a:t>	</a:t>
            </a:r>
            <a:r>
              <a:rPr sz="2400" spc="-5" smtClean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400" smtClean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10" smtClean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-5" smtClean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2400" smtClean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lang="en-US" sz="2400" dirty="0" smtClean="0">
                <a:solidFill>
                  <a:srgbClr val="404040"/>
                </a:solidFill>
                <a:latin typeface="Trebuchet MS"/>
                <a:cs typeface="Trebuchet MS"/>
              </a:rPr>
              <a:t> their objects. 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8" y="4030979"/>
            <a:ext cx="853664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pc="-135" dirty="0">
                <a:solidFill>
                  <a:srgbClr val="0E6EC5"/>
                </a:solidFill>
                <a:latin typeface="Microsoft Sans Serif"/>
                <a:cs typeface="Microsoft Sans Serif"/>
              </a:rPr>
              <a:t>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Dat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st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red in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ata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exa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ple 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st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uc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ure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6409">
              <a:lnSpc>
                <a:spcPct val="100000"/>
              </a:lnSpc>
            </a:pPr>
            <a:r>
              <a:rPr sz="2400" spc="-5" dirty="0"/>
              <a:t>Sou</a:t>
            </a:r>
            <a:r>
              <a:rPr sz="2400" spc="-15" dirty="0"/>
              <a:t>r</a:t>
            </a:r>
            <a:r>
              <a:rPr sz="2400" spc="-5" dirty="0"/>
              <a:t>ces</a:t>
            </a:r>
            <a:r>
              <a:rPr sz="2400" dirty="0"/>
              <a:t> </a:t>
            </a:r>
            <a:r>
              <a:rPr sz="2400" spc="-5" dirty="0"/>
              <a:t>of</a:t>
            </a:r>
            <a:r>
              <a:rPr sz="2400" spc="5" dirty="0"/>
              <a:t> </a:t>
            </a:r>
            <a:r>
              <a:rPr sz="2400" spc="-5" dirty="0"/>
              <a:t>St</a:t>
            </a:r>
            <a:r>
              <a:rPr sz="2400" spc="-15" dirty="0"/>
              <a:t>r</a:t>
            </a:r>
            <a:r>
              <a:rPr sz="2400" spc="-5" dirty="0"/>
              <a:t>u</a:t>
            </a:r>
            <a:r>
              <a:rPr sz="2400" spc="-15" dirty="0"/>
              <a:t>c</a:t>
            </a:r>
            <a:r>
              <a:rPr sz="2400" spc="-5" dirty="0"/>
              <a:t>tu</a:t>
            </a:r>
            <a:r>
              <a:rPr sz="2400" spc="-10" dirty="0"/>
              <a:t>r</a:t>
            </a:r>
            <a:r>
              <a:rPr sz="2400" spc="-5" dirty="0"/>
              <a:t>ed</a:t>
            </a:r>
            <a:r>
              <a:rPr sz="2400" spc="5" dirty="0"/>
              <a:t> </a:t>
            </a:r>
            <a:r>
              <a:rPr sz="2400" spc="-5" dirty="0"/>
              <a:t>D</a:t>
            </a:r>
            <a:r>
              <a:rPr sz="2400" dirty="0"/>
              <a:t>a</a:t>
            </a:r>
            <a:r>
              <a:rPr sz="2400" spc="-5" dirty="0"/>
              <a:t>ta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4406690" y="1564651"/>
            <a:ext cx="2573020" cy="1689735"/>
          </a:xfrm>
          <a:custGeom>
            <a:avLst/>
            <a:gdLst/>
            <a:ahLst/>
            <a:cxnLst/>
            <a:rect l="l" t="t" r="r" b="b"/>
            <a:pathLst>
              <a:path w="2573020" h="1689735">
                <a:moveTo>
                  <a:pt x="1286282" y="0"/>
                </a:moveTo>
                <a:lnTo>
                  <a:pt x="1228979" y="823"/>
                </a:lnTo>
                <a:lnTo>
                  <a:pt x="1172317" y="3270"/>
                </a:lnTo>
                <a:lnTo>
                  <a:pt x="1116350" y="7307"/>
                </a:lnTo>
                <a:lnTo>
                  <a:pt x="1061128" y="12898"/>
                </a:lnTo>
                <a:lnTo>
                  <a:pt x="1006705" y="20010"/>
                </a:lnTo>
                <a:lnTo>
                  <a:pt x="953134" y="28609"/>
                </a:lnTo>
                <a:lnTo>
                  <a:pt x="900465" y="38659"/>
                </a:lnTo>
                <a:lnTo>
                  <a:pt x="848752" y="50127"/>
                </a:lnTo>
                <a:lnTo>
                  <a:pt x="798047" y="62978"/>
                </a:lnTo>
                <a:lnTo>
                  <a:pt x="748402" y="77177"/>
                </a:lnTo>
                <a:lnTo>
                  <a:pt x="699870" y="92691"/>
                </a:lnTo>
                <a:lnTo>
                  <a:pt x="652503" y="109484"/>
                </a:lnTo>
                <a:lnTo>
                  <a:pt x="606353" y="127523"/>
                </a:lnTo>
                <a:lnTo>
                  <a:pt x="561473" y="146773"/>
                </a:lnTo>
                <a:lnTo>
                  <a:pt x="517915" y="167200"/>
                </a:lnTo>
                <a:lnTo>
                  <a:pt x="475731" y="188769"/>
                </a:lnTo>
                <a:lnTo>
                  <a:pt x="434973" y="211446"/>
                </a:lnTo>
                <a:lnTo>
                  <a:pt x="395695" y="235196"/>
                </a:lnTo>
                <a:lnTo>
                  <a:pt x="357947" y="259986"/>
                </a:lnTo>
                <a:lnTo>
                  <a:pt x="321784" y="285780"/>
                </a:lnTo>
                <a:lnTo>
                  <a:pt x="287256" y="312545"/>
                </a:lnTo>
                <a:lnTo>
                  <a:pt x="254416" y="340245"/>
                </a:lnTo>
                <a:lnTo>
                  <a:pt x="223317" y="368847"/>
                </a:lnTo>
                <a:lnTo>
                  <a:pt x="194011" y="398317"/>
                </a:lnTo>
                <a:lnTo>
                  <a:pt x="166551" y="428618"/>
                </a:lnTo>
                <a:lnTo>
                  <a:pt x="140988" y="459719"/>
                </a:lnTo>
                <a:lnTo>
                  <a:pt x="117374" y="491583"/>
                </a:lnTo>
                <a:lnTo>
                  <a:pt x="95763" y="524177"/>
                </a:lnTo>
                <a:lnTo>
                  <a:pt x="76207" y="557466"/>
                </a:lnTo>
                <a:lnTo>
                  <a:pt x="58757" y="591415"/>
                </a:lnTo>
                <a:lnTo>
                  <a:pt x="30388" y="661160"/>
                </a:lnTo>
                <a:lnTo>
                  <a:pt x="11075" y="733134"/>
                </a:lnTo>
                <a:lnTo>
                  <a:pt x="1235" y="807064"/>
                </a:lnTo>
                <a:lnTo>
                  <a:pt x="0" y="844676"/>
                </a:lnTo>
                <a:lnTo>
                  <a:pt x="1253" y="882305"/>
                </a:lnTo>
                <a:lnTo>
                  <a:pt x="11121" y="956264"/>
                </a:lnTo>
                <a:lnTo>
                  <a:pt x="30456" y="1028260"/>
                </a:lnTo>
                <a:lnTo>
                  <a:pt x="58842" y="1098019"/>
                </a:lnTo>
                <a:lnTo>
                  <a:pt x="76298" y="1131975"/>
                </a:lnTo>
                <a:lnTo>
                  <a:pt x="95860" y="1165268"/>
                </a:lnTo>
                <a:lnTo>
                  <a:pt x="117475" y="1197865"/>
                </a:lnTo>
                <a:lnTo>
                  <a:pt x="141092" y="1229731"/>
                </a:lnTo>
                <a:lnTo>
                  <a:pt x="166658" y="1260832"/>
                </a:lnTo>
                <a:lnTo>
                  <a:pt x="194120" y="1291134"/>
                </a:lnTo>
                <a:lnTo>
                  <a:pt x="223428" y="1320602"/>
                </a:lnTo>
                <a:lnTo>
                  <a:pt x="254527" y="1349202"/>
                </a:lnTo>
                <a:lnTo>
                  <a:pt x="287367" y="1376900"/>
                </a:lnTo>
                <a:lnTo>
                  <a:pt x="321895" y="1403661"/>
                </a:lnTo>
                <a:lnTo>
                  <a:pt x="358059" y="1429452"/>
                </a:lnTo>
                <a:lnTo>
                  <a:pt x="395806" y="1454237"/>
                </a:lnTo>
                <a:lnTo>
                  <a:pt x="435085" y="1477982"/>
                </a:lnTo>
                <a:lnTo>
                  <a:pt x="475843" y="1500654"/>
                </a:lnTo>
                <a:lnTo>
                  <a:pt x="518027" y="1522217"/>
                </a:lnTo>
                <a:lnTo>
                  <a:pt x="561586" y="1542638"/>
                </a:lnTo>
                <a:lnTo>
                  <a:pt x="606468" y="1561883"/>
                </a:lnTo>
                <a:lnTo>
                  <a:pt x="652620" y="1579916"/>
                </a:lnTo>
                <a:lnTo>
                  <a:pt x="699990" y="1596703"/>
                </a:lnTo>
                <a:lnTo>
                  <a:pt x="748525" y="1612211"/>
                </a:lnTo>
                <a:lnTo>
                  <a:pt x="798174" y="1626405"/>
                </a:lnTo>
                <a:lnTo>
                  <a:pt x="848884" y="1639250"/>
                </a:lnTo>
                <a:lnTo>
                  <a:pt x="900604" y="1650713"/>
                </a:lnTo>
                <a:lnTo>
                  <a:pt x="953280" y="1660759"/>
                </a:lnTo>
                <a:lnTo>
                  <a:pt x="1006860" y="1669353"/>
                </a:lnTo>
                <a:lnTo>
                  <a:pt x="1061294" y="1676462"/>
                </a:lnTo>
                <a:lnTo>
                  <a:pt x="1116527" y="1682050"/>
                </a:lnTo>
                <a:lnTo>
                  <a:pt x="1172508" y="1686085"/>
                </a:lnTo>
                <a:lnTo>
                  <a:pt x="1229185" y="1688530"/>
                </a:lnTo>
                <a:lnTo>
                  <a:pt x="1286506" y="1689353"/>
                </a:lnTo>
                <a:lnTo>
                  <a:pt x="1343809" y="1688530"/>
                </a:lnTo>
                <a:lnTo>
                  <a:pt x="1400470" y="1686085"/>
                </a:lnTo>
                <a:lnTo>
                  <a:pt x="1456438" y="1682050"/>
                </a:lnTo>
                <a:lnTo>
                  <a:pt x="1511660" y="1676462"/>
                </a:lnTo>
                <a:lnTo>
                  <a:pt x="1566083" y="1669353"/>
                </a:lnTo>
                <a:lnTo>
                  <a:pt x="1619655" y="1660759"/>
                </a:lnTo>
                <a:lnTo>
                  <a:pt x="1672324" y="1650713"/>
                </a:lnTo>
                <a:lnTo>
                  <a:pt x="1724038" y="1639250"/>
                </a:lnTo>
                <a:lnTo>
                  <a:pt x="1774744" y="1626405"/>
                </a:lnTo>
                <a:lnTo>
                  <a:pt x="1824390" y="1612211"/>
                </a:lnTo>
                <a:lnTo>
                  <a:pt x="1872923" y="1596703"/>
                </a:lnTo>
                <a:lnTo>
                  <a:pt x="1920292" y="1579916"/>
                </a:lnTo>
                <a:lnTo>
                  <a:pt x="1966444" y="1561883"/>
                </a:lnTo>
                <a:lnTo>
                  <a:pt x="2011327" y="1542638"/>
                </a:lnTo>
                <a:lnTo>
                  <a:pt x="2054888" y="1522217"/>
                </a:lnTo>
                <a:lnTo>
                  <a:pt x="2097075" y="1500654"/>
                </a:lnTo>
                <a:lnTo>
                  <a:pt x="2137836" y="1477982"/>
                </a:lnTo>
                <a:lnTo>
                  <a:pt x="2177119" y="1454237"/>
                </a:lnTo>
                <a:lnTo>
                  <a:pt x="2214871" y="1429452"/>
                </a:lnTo>
                <a:lnTo>
                  <a:pt x="2251039" y="1403661"/>
                </a:lnTo>
                <a:lnTo>
                  <a:pt x="2285573" y="1376900"/>
                </a:lnTo>
                <a:lnTo>
                  <a:pt x="2318418" y="1349202"/>
                </a:lnTo>
                <a:lnTo>
                  <a:pt x="2349524" y="1320602"/>
                </a:lnTo>
                <a:lnTo>
                  <a:pt x="2378837" y="1291134"/>
                </a:lnTo>
                <a:lnTo>
                  <a:pt x="2406306" y="1260832"/>
                </a:lnTo>
                <a:lnTo>
                  <a:pt x="2431878" y="1229731"/>
                </a:lnTo>
                <a:lnTo>
                  <a:pt x="2455500" y="1197865"/>
                </a:lnTo>
                <a:lnTo>
                  <a:pt x="2477121" y="1165268"/>
                </a:lnTo>
                <a:lnTo>
                  <a:pt x="2496688" y="1131975"/>
                </a:lnTo>
                <a:lnTo>
                  <a:pt x="2514149" y="1098019"/>
                </a:lnTo>
                <a:lnTo>
                  <a:pt x="2542544" y="1028260"/>
                </a:lnTo>
                <a:lnTo>
                  <a:pt x="2561886" y="956264"/>
                </a:lnTo>
                <a:lnTo>
                  <a:pt x="2571758" y="882305"/>
                </a:lnTo>
                <a:lnTo>
                  <a:pt x="2573012" y="844676"/>
                </a:lnTo>
                <a:lnTo>
                  <a:pt x="2571741" y="807064"/>
                </a:lnTo>
                <a:lnTo>
                  <a:pt x="2561840" y="733134"/>
                </a:lnTo>
                <a:lnTo>
                  <a:pt x="2542476" y="661160"/>
                </a:lnTo>
                <a:lnTo>
                  <a:pt x="2514065" y="591416"/>
                </a:lnTo>
                <a:lnTo>
                  <a:pt x="2496597" y="557466"/>
                </a:lnTo>
                <a:lnTo>
                  <a:pt x="2477025" y="524177"/>
                </a:lnTo>
                <a:lnTo>
                  <a:pt x="2455399" y="491583"/>
                </a:lnTo>
                <a:lnTo>
                  <a:pt x="2431773" y="459719"/>
                </a:lnTo>
                <a:lnTo>
                  <a:pt x="2406199" y="428618"/>
                </a:lnTo>
                <a:lnTo>
                  <a:pt x="2378728" y="398317"/>
                </a:lnTo>
                <a:lnTo>
                  <a:pt x="2349414" y="368847"/>
                </a:lnTo>
                <a:lnTo>
                  <a:pt x="2318307" y="340245"/>
                </a:lnTo>
                <a:lnTo>
                  <a:pt x="2285461" y="312545"/>
                </a:lnTo>
                <a:lnTo>
                  <a:pt x="2250928" y="285780"/>
                </a:lnTo>
                <a:lnTo>
                  <a:pt x="2214759" y="259986"/>
                </a:lnTo>
                <a:lnTo>
                  <a:pt x="2177007" y="235196"/>
                </a:lnTo>
                <a:lnTo>
                  <a:pt x="2137724" y="211446"/>
                </a:lnTo>
                <a:lnTo>
                  <a:pt x="2096963" y="188769"/>
                </a:lnTo>
                <a:lnTo>
                  <a:pt x="2054775" y="167200"/>
                </a:lnTo>
                <a:lnTo>
                  <a:pt x="2011213" y="146773"/>
                </a:lnTo>
                <a:lnTo>
                  <a:pt x="1966329" y="127523"/>
                </a:lnTo>
                <a:lnTo>
                  <a:pt x="1920176" y="109484"/>
                </a:lnTo>
                <a:lnTo>
                  <a:pt x="1872804" y="92691"/>
                </a:lnTo>
                <a:lnTo>
                  <a:pt x="1824267" y="77177"/>
                </a:lnTo>
                <a:lnTo>
                  <a:pt x="1774617" y="62978"/>
                </a:lnTo>
                <a:lnTo>
                  <a:pt x="1723906" y="50127"/>
                </a:lnTo>
                <a:lnTo>
                  <a:pt x="1672186" y="38659"/>
                </a:lnTo>
                <a:lnTo>
                  <a:pt x="1619509" y="28609"/>
                </a:lnTo>
                <a:lnTo>
                  <a:pt x="1565928" y="20010"/>
                </a:lnTo>
                <a:lnTo>
                  <a:pt x="1511494" y="12898"/>
                </a:lnTo>
                <a:lnTo>
                  <a:pt x="1456261" y="7307"/>
                </a:lnTo>
                <a:lnTo>
                  <a:pt x="1400280" y="3270"/>
                </a:lnTo>
                <a:lnTo>
                  <a:pt x="1343603" y="823"/>
                </a:lnTo>
                <a:lnTo>
                  <a:pt x="1286282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6690" y="1564651"/>
            <a:ext cx="2573020" cy="1689735"/>
          </a:xfrm>
          <a:custGeom>
            <a:avLst/>
            <a:gdLst/>
            <a:ahLst/>
            <a:cxnLst/>
            <a:rect l="l" t="t" r="r" b="b"/>
            <a:pathLst>
              <a:path w="2573020" h="1689735">
                <a:moveTo>
                  <a:pt x="0" y="844676"/>
                </a:moveTo>
                <a:lnTo>
                  <a:pt x="4945" y="769872"/>
                </a:lnTo>
                <a:lnTo>
                  <a:pt x="19573" y="696885"/>
                </a:lnTo>
                <a:lnTo>
                  <a:pt x="43467" y="625992"/>
                </a:lnTo>
                <a:lnTo>
                  <a:pt x="76207" y="557466"/>
                </a:lnTo>
                <a:lnTo>
                  <a:pt x="95763" y="524177"/>
                </a:lnTo>
                <a:lnTo>
                  <a:pt x="117374" y="491583"/>
                </a:lnTo>
                <a:lnTo>
                  <a:pt x="140988" y="459719"/>
                </a:lnTo>
                <a:lnTo>
                  <a:pt x="166551" y="428618"/>
                </a:lnTo>
                <a:lnTo>
                  <a:pt x="194011" y="398317"/>
                </a:lnTo>
                <a:lnTo>
                  <a:pt x="223317" y="368847"/>
                </a:lnTo>
                <a:lnTo>
                  <a:pt x="254416" y="340245"/>
                </a:lnTo>
                <a:lnTo>
                  <a:pt x="287256" y="312545"/>
                </a:lnTo>
                <a:lnTo>
                  <a:pt x="321784" y="285780"/>
                </a:lnTo>
                <a:lnTo>
                  <a:pt x="357947" y="259986"/>
                </a:lnTo>
                <a:lnTo>
                  <a:pt x="395695" y="235196"/>
                </a:lnTo>
                <a:lnTo>
                  <a:pt x="434973" y="211446"/>
                </a:lnTo>
                <a:lnTo>
                  <a:pt x="475731" y="188769"/>
                </a:lnTo>
                <a:lnTo>
                  <a:pt x="517915" y="167200"/>
                </a:lnTo>
                <a:lnTo>
                  <a:pt x="561473" y="146773"/>
                </a:lnTo>
                <a:lnTo>
                  <a:pt x="606353" y="127523"/>
                </a:lnTo>
                <a:lnTo>
                  <a:pt x="652503" y="109484"/>
                </a:lnTo>
                <a:lnTo>
                  <a:pt x="699870" y="92691"/>
                </a:lnTo>
                <a:lnTo>
                  <a:pt x="748402" y="77177"/>
                </a:lnTo>
                <a:lnTo>
                  <a:pt x="798047" y="62978"/>
                </a:lnTo>
                <a:lnTo>
                  <a:pt x="848752" y="50127"/>
                </a:lnTo>
                <a:lnTo>
                  <a:pt x="900465" y="38659"/>
                </a:lnTo>
                <a:lnTo>
                  <a:pt x="953134" y="28609"/>
                </a:lnTo>
                <a:lnTo>
                  <a:pt x="1006705" y="20010"/>
                </a:lnTo>
                <a:lnTo>
                  <a:pt x="1061128" y="12898"/>
                </a:lnTo>
                <a:lnTo>
                  <a:pt x="1116350" y="7307"/>
                </a:lnTo>
                <a:lnTo>
                  <a:pt x="1172317" y="3270"/>
                </a:lnTo>
                <a:lnTo>
                  <a:pt x="1228979" y="823"/>
                </a:lnTo>
                <a:lnTo>
                  <a:pt x="1286282" y="0"/>
                </a:lnTo>
                <a:lnTo>
                  <a:pt x="1343603" y="823"/>
                </a:lnTo>
                <a:lnTo>
                  <a:pt x="1400280" y="3270"/>
                </a:lnTo>
                <a:lnTo>
                  <a:pt x="1456261" y="7307"/>
                </a:lnTo>
                <a:lnTo>
                  <a:pt x="1511494" y="12898"/>
                </a:lnTo>
                <a:lnTo>
                  <a:pt x="1565928" y="20010"/>
                </a:lnTo>
                <a:lnTo>
                  <a:pt x="1619509" y="28609"/>
                </a:lnTo>
                <a:lnTo>
                  <a:pt x="1672186" y="38659"/>
                </a:lnTo>
                <a:lnTo>
                  <a:pt x="1723906" y="50127"/>
                </a:lnTo>
                <a:lnTo>
                  <a:pt x="1774617" y="62978"/>
                </a:lnTo>
                <a:lnTo>
                  <a:pt x="1824267" y="77177"/>
                </a:lnTo>
                <a:lnTo>
                  <a:pt x="1872804" y="92691"/>
                </a:lnTo>
                <a:lnTo>
                  <a:pt x="1920176" y="109484"/>
                </a:lnTo>
                <a:lnTo>
                  <a:pt x="1966329" y="127523"/>
                </a:lnTo>
                <a:lnTo>
                  <a:pt x="2011213" y="146773"/>
                </a:lnTo>
                <a:lnTo>
                  <a:pt x="2054775" y="167200"/>
                </a:lnTo>
                <a:lnTo>
                  <a:pt x="2096963" y="188769"/>
                </a:lnTo>
                <a:lnTo>
                  <a:pt x="2137724" y="211446"/>
                </a:lnTo>
                <a:lnTo>
                  <a:pt x="2177007" y="235196"/>
                </a:lnTo>
                <a:lnTo>
                  <a:pt x="2214759" y="259986"/>
                </a:lnTo>
                <a:lnTo>
                  <a:pt x="2250928" y="285780"/>
                </a:lnTo>
                <a:lnTo>
                  <a:pt x="2285461" y="312545"/>
                </a:lnTo>
                <a:lnTo>
                  <a:pt x="2318307" y="340245"/>
                </a:lnTo>
                <a:lnTo>
                  <a:pt x="2349414" y="368847"/>
                </a:lnTo>
                <a:lnTo>
                  <a:pt x="2378728" y="398317"/>
                </a:lnTo>
                <a:lnTo>
                  <a:pt x="2406199" y="428618"/>
                </a:lnTo>
                <a:lnTo>
                  <a:pt x="2431773" y="459719"/>
                </a:lnTo>
                <a:lnTo>
                  <a:pt x="2455399" y="491583"/>
                </a:lnTo>
                <a:lnTo>
                  <a:pt x="2477025" y="524177"/>
                </a:lnTo>
                <a:lnTo>
                  <a:pt x="2496597" y="557466"/>
                </a:lnTo>
                <a:lnTo>
                  <a:pt x="2514065" y="591416"/>
                </a:lnTo>
                <a:lnTo>
                  <a:pt x="2542476" y="661160"/>
                </a:lnTo>
                <a:lnTo>
                  <a:pt x="2561840" y="733134"/>
                </a:lnTo>
                <a:lnTo>
                  <a:pt x="2571741" y="807064"/>
                </a:lnTo>
                <a:lnTo>
                  <a:pt x="2573012" y="844676"/>
                </a:lnTo>
                <a:lnTo>
                  <a:pt x="2571758" y="882305"/>
                </a:lnTo>
                <a:lnTo>
                  <a:pt x="2568032" y="919513"/>
                </a:lnTo>
                <a:lnTo>
                  <a:pt x="2553373" y="992524"/>
                </a:lnTo>
                <a:lnTo>
                  <a:pt x="2529452" y="1063436"/>
                </a:lnTo>
                <a:lnTo>
                  <a:pt x="2496688" y="1131975"/>
                </a:lnTo>
                <a:lnTo>
                  <a:pt x="2477121" y="1165268"/>
                </a:lnTo>
                <a:lnTo>
                  <a:pt x="2455500" y="1197865"/>
                </a:lnTo>
                <a:lnTo>
                  <a:pt x="2431878" y="1229731"/>
                </a:lnTo>
                <a:lnTo>
                  <a:pt x="2406306" y="1260832"/>
                </a:lnTo>
                <a:lnTo>
                  <a:pt x="2378837" y="1291134"/>
                </a:lnTo>
                <a:lnTo>
                  <a:pt x="2349524" y="1320602"/>
                </a:lnTo>
                <a:lnTo>
                  <a:pt x="2318418" y="1349202"/>
                </a:lnTo>
                <a:lnTo>
                  <a:pt x="2285573" y="1376900"/>
                </a:lnTo>
                <a:lnTo>
                  <a:pt x="2251039" y="1403661"/>
                </a:lnTo>
                <a:lnTo>
                  <a:pt x="2214871" y="1429452"/>
                </a:lnTo>
                <a:lnTo>
                  <a:pt x="2177119" y="1454237"/>
                </a:lnTo>
                <a:lnTo>
                  <a:pt x="2137836" y="1477982"/>
                </a:lnTo>
                <a:lnTo>
                  <a:pt x="2097075" y="1500654"/>
                </a:lnTo>
                <a:lnTo>
                  <a:pt x="2054888" y="1522217"/>
                </a:lnTo>
                <a:lnTo>
                  <a:pt x="2011327" y="1542638"/>
                </a:lnTo>
                <a:lnTo>
                  <a:pt x="1966444" y="1561883"/>
                </a:lnTo>
                <a:lnTo>
                  <a:pt x="1920292" y="1579916"/>
                </a:lnTo>
                <a:lnTo>
                  <a:pt x="1872923" y="1596703"/>
                </a:lnTo>
                <a:lnTo>
                  <a:pt x="1824390" y="1612211"/>
                </a:lnTo>
                <a:lnTo>
                  <a:pt x="1774744" y="1626405"/>
                </a:lnTo>
                <a:lnTo>
                  <a:pt x="1724038" y="1639250"/>
                </a:lnTo>
                <a:lnTo>
                  <a:pt x="1672324" y="1650713"/>
                </a:lnTo>
                <a:lnTo>
                  <a:pt x="1619655" y="1660759"/>
                </a:lnTo>
                <a:lnTo>
                  <a:pt x="1566083" y="1669353"/>
                </a:lnTo>
                <a:lnTo>
                  <a:pt x="1511660" y="1676462"/>
                </a:lnTo>
                <a:lnTo>
                  <a:pt x="1456438" y="1682050"/>
                </a:lnTo>
                <a:lnTo>
                  <a:pt x="1400470" y="1686085"/>
                </a:lnTo>
                <a:lnTo>
                  <a:pt x="1343809" y="1688530"/>
                </a:lnTo>
                <a:lnTo>
                  <a:pt x="1286506" y="1689353"/>
                </a:lnTo>
                <a:lnTo>
                  <a:pt x="1229185" y="1688530"/>
                </a:lnTo>
                <a:lnTo>
                  <a:pt x="1172508" y="1686085"/>
                </a:lnTo>
                <a:lnTo>
                  <a:pt x="1116527" y="1682050"/>
                </a:lnTo>
                <a:lnTo>
                  <a:pt x="1061294" y="1676462"/>
                </a:lnTo>
                <a:lnTo>
                  <a:pt x="1006860" y="1669353"/>
                </a:lnTo>
                <a:lnTo>
                  <a:pt x="953280" y="1660759"/>
                </a:lnTo>
                <a:lnTo>
                  <a:pt x="900604" y="1650713"/>
                </a:lnTo>
                <a:lnTo>
                  <a:pt x="848884" y="1639250"/>
                </a:lnTo>
                <a:lnTo>
                  <a:pt x="798174" y="1626405"/>
                </a:lnTo>
                <a:lnTo>
                  <a:pt x="748525" y="1612211"/>
                </a:lnTo>
                <a:lnTo>
                  <a:pt x="699990" y="1596703"/>
                </a:lnTo>
                <a:lnTo>
                  <a:pt x="652620" y="1579916"/>
                </a:lnTo>
                <a:lnTo>
                  <a:pt x="606468" y="1561883"/>
                </a:lnTo>
                <a:lnTo>
                  <a:pt x="561586" y="1542638"/>
                </a:lnTo>
                <a:lnTo>
                  <a:pt x="518027" y="1522217"/>
                </a:lnTo>
                <a:lnTo>
                  <a:pt x="475843" y="1500654"/>
                </a:lnTo>
                <a:lnTo>
                  <a:pt x="435085" y="1477982"/>
                </a:lnTo>
                <a:lnTo>
                  <a:pt x="395806" y="1454237"/>
                </a:lnTo>
                <a:lnTo>
                  <a:pt x="358059" y="1429452"/>
                </a:lnTo>
                <a:lnTo>
                  <a:pt x="321895" y="1403661"/>
                </a:lnTo>
                <a:lnTo>
                  <a:pt x="287367" y="1376900"/>
                </a:lnTo>
                <a:lnTo>
                  <a:pt x="254527" y="1349202"/>
                </a:lnTo>
                <a:lnTo>
                  <a:pt x="223428" y="1320602"/>
                </a:lnTo>
                <a:lnTo>
                  <a:pt x="194120" y="1291134"/>
                </a:lnTo>
                <a:lnTo>
                  <a:pt x="166658" y="1260832"/>
                </a:lnTo>
                <a:lnTo>
                  <a:pt x="141092" y="1229731"/>
                </a:lnTo>
                <a:lnTo>
                  <a:pt x="117475" y="1197865"/>
                </a:lnTo>
                <a:lnTo>
                  <a:pt x="95860" y="1165268"/>
                </a:lnTo>
                <a:lnTo>
                  <a:pt x="76298" y="1131975"/>
                </a:lnTo>
                <a:lnTo>
                  <a:pt x="58842" y="1098019"/>
                </a:lnTo>
                <a:lnTo>
                  <a:pt x="30456" y="1028260"/>
                </a:lnTo>
                <a:lnTo>
                  <a:pt x="11121" y="956264"/>
                </a:lnTo>
                <a:lnTo>
                  <a:pt x="1253" y="882305"/>
                </a:lnTo>
                <a:lnTo>
                  <a:pt x="0" y="844676"/>
                </a:lnTo>
                <a:close/>
              </a:path>
            </a:pathLst>
          </a:custGeom>
          <a:ln w="53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74743" y="1858554"/>
            <a:ext cx="2037080" cy="1067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1899"/>
              </a:lnSpc>
            </a:pPr>
            <a:r>
              <a:rPr sz="1700" b="1" spc="30" dirty="0">
                <a:latin typeface="Arial"/>
                <a:cs typeface="Arial"/>
              </a:rPr>
              <a:t>Databases</a:t>
            </a:r>
            <a:r>
              <a:rPr sz="1700" b="1" spc="15" dirty="0">
                <a:latin typeface="Arial"/>
                <a:cs typeface="Arial"/>
              </a:rPr>
              <a:t> </a:t>
            </a:r>
            <a:r>
              <a:rPr sz="1700" b="1" spc="30" dirty="0">
                <a:latin typeface="Arial"/>
                <a:cs typeface="Arial"/>
              </a:rPr>
              <a:t>such</a:t>
            </a:r>
            <a:r>
              <a:rPr sz="1700" b="1" spc="15" dirty="0">
                <a:latin typeface="Arial"/>
                <a:cs typeface="Arial"/>
              </a:rPr>
              <a:t> </a:t>
            </a:r>
            <a:r>
              <a:rPr sz="1700" b="1" spc="30" dirty="0">
                <a:latin typeface="Arial"/>
                <a:cs typeface="Arial"/>
              </a:rPr>
              <a:t>as</a:t>
            </a:r>
            <a:r>
              <a:rPr sz="1700" b="1" spc="15" dirty="0">
                <a:latin typeface="Arial"/>
                <a:cs typeface="Arial"/>
              </a:rPr>
              <a:t> </a:t>
            </a:r>
            <a:r>
              <a:rPr sz="1700" b="1" spc="40" dirty="0">
                <a:latin typeface="Arial"/>
                <a:cs typeface="Arial"/>
              </a:rPr>
              <a:t>O</a:t>
            </a:r>
            <a:r>
              <a:rPr sz="1700" b="1" spc="25" dirty="0">
                <a:latin typeface="Arial"/>
                <a:cs typeface="Arial"/>
              </a:rPr>
              <a:t>rac</a:t>
            </a:r>
            <a:r>
              <a:rPr sz="1700" b="1" spc="15" dirty="0">
                <a:latin typeface="Arial"/>
                <a:cs typeface="Arial"/>
              </a:rPr>
              <a:t>le, </a:t>
            </a:r>
            <a:r>
              <a:rPr sz="1700" b="1" spc="40" dirty="0">
                <a:latin typeface="Arial"/>
                <a:cs typeface="Arial"/>
              </a:rPr>
              <a:t>D</a:t>
            </a:r>
            <a:r>
              <a:rPr sz="1700" b="1" spc="35" dirty="0">
                <a:latin typeface="Arial"/>
                <a:cs typeface="Arial"/>
              </a:rPr>
              <a:t>B</a:t>
            </a:r>
            <a:r>
              <a:rPr sz="1700" b="1" spc="20" dirty="0">
                <a:latin typeface="Arial"/>
                <a:cs typeface="Arial"/>
              </a:rPr>
              <a:t>2,</a:t>
            </a:r>
            <a:r>
              <a:rPr sz="1700" b="1" spc="15" dirty="0">
                <a:latin typeface="Arial"/>
                <a:cs typeface="Arial"/>
              </a:rPr>
              <a:t> </a:t>
            </a:r>
            <a:r>
              <a:rPr sz="1700" b="1" spc="30" dirty="0">
                <a:latin typeface="Arial"/>
                <a:cs typeface="Arial"/>
              </a:rPr>
              <a:t>T</a:t>
            </a:r>
            <a:r>
              <a:rPr sz="1700" b="1" spc="25" dirty="0">
                <a:latin typeface="Arial"/>
                <a:cs typeface="Arial"/>
              </a:rPr>
              <a:t>era</a:t>
            </a:r>
            <a:r>
              <a:rPr sz="1700" b="1" spc="30" dirty="0">
                <a:latin typeface="Arial"/>
                <a:cs typeface="Arial"/>
              </a:rPr>
              <a:t>d</a:t>
            </a:r>
            <a:r>
              <a:rPr sz="1700" b="1" spc="25" dirty="0">
                <a:latin typeface="Arial"/>
                <a:cs typeface="Arial"/>
              </a:rPr>
              <a:t>ata,</a:t>
            </a:r>
            <a:r>
              <a:rPr sz="1700" b="1" spc="10" dirty="0">
                <a:latin typeface="Arial"/>
                <a:cs typeface="Arial"/>
              </a:rPr>
              <a:t> </a:t>
            </a:r>
            <a:r>
              <a:rPr sz="1700" b="1" spc="40" dirty="0">
                <a:latin typeface="Arial"/>
                <a:cs typeface="Arial"/>
              </a:rPr>
              <a:t>MyS</a:t>
            </a:r>
            <a:r>
              <a:rPr sz="1700" b="1" spc="30" dirty="0">
                <a:latin typeface="Arial"/>
                <a:cs typeface="Arial"/>
              </a:rPr>
              <a:t>q</a:t>
            </a:r>
            <a:r>
              <a:rPr sz="1700" b="1" spc="15" dirty="0">
                <a:latin typeface="Arial"/>
                <a:cs typeface="Arial"/>
              </a:rPr>
              <a:t>l,</a:t>
            </a:r>
            <a:r>
              <a:rPr sz="1700" b="1" spc="25" dirty="0">
                <a:latin typeface="Arial"/>
                <a:cs typeface="Arial"/>
              </a:rPr>
              <a:t> P</a:t>
            </a:r>
            <a:r>
              <a:rPr sz="1700" b="1" spc="30" dirty="0">
                <a:latin typeface="Arial"/>
                <a:cs typeface="Arial"/>
              </a:rPr>
              <a:t>o</a:t>
            </a:r>
            <a:r>
              <a:rPr sz="1700" b="1" spc="25" dirty="0">
                <a:latin typeface="Arial"/>
                <a:cs typeface="Arial"/>
              </a:rPr>
              <a:t>st</a:t>
            </a:r>
            <a:r>
              <a:rPr sz="1700" b="1" spc="30" dirty="0">
                <a:latin typeface="Arial"/>
                <a:cs typeface="Arial"/>
              </a:rPr>
              <a:t>greS</a:t>
            </a:r>
            <a:r>
              <a:rPr sz="1700" b="1" spc="35" dirty="0">
                <a:latin typeface="Arial"/>
                <a:cs typeface="Arial"/>
              </a:rPr>
              <a:t>QL</a:t>
            </a:r>
            <a:r>
              <a:rPr sz="1700" b="1" spc="15" dirty="0">
                <a:latin typeface="Arial"/>
                <a:cs typeface="Arial"/>
              </a:rPr>
              <a:t>, </a:t>
            </a:r>
            <a:r>
              <a:rPr sz="1700" b="1" spc="30" dirty="0">
                <a:latin typeface="Arial"/>
                <a:cs typeface="Arial"/>
              </a:rPr>
              <a:t>e</a:t>
            </a:r>
            <a:r>
              <a:rPr sz="1700" b="1" spc="10" dirty="0">
                <a:latin typeface="Arial"/>
                <a:cs typeface="Arial"/>
              </a:rPr>
              <a:t>t</a:t>
            </a:r>
            <a:r>
              <a:rPr sz="1700" b="1" spc="30" dirty="0">
                <a:latin typeface="Arial"/>
                <a:cs typeface="Arial"/>
              </a:rPr>
              <a:t>c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8687" y="3702806"/>
            <a:ext cx="2412365" cy="475615"/>
          </a:xfrm>
          <a:prstGeom prst="rect">
            <a:avLst/>
          </a:prstGeom>
          <a:solidFill>
            <a:srgbClr val="E8EDF7"/>
          </a:solidFill>
          <a:ln w="5282">
            <a:solidFill>
              <a:srgbClr val="000000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670"/>
              </a:spcBef>
            </a:pPr>
            <a:r>
              <a:rPr sz="1700" b="1" spc="25" dirty="0">
                <a:latin typeface="Arial"/>
                <a:cs typeface="Arial"/>
              </a:rPr>
              <a:t>Str</a:t>
            </a:r>
            <a:r>
              <a:rPr sz="1700" b="1" spc="30" dirty="0">
                <a:latin typeface="Arial"/>
                <a:cs typeface="Arial"/>
              </a:rPr>
              <a:t>u</a:t>
            </a:r>
            <a:r>
              <a:rPr sz="1700" b="1" spc="25" dirty="0">
                <a:latin typeface="Arial"/>
                <a:cs typeface="Arial"/>
              </a:rPr>
              <a:t>ct</a:t>
            </a:r>
            <a:r>
              <a:rPr sz="1700" b="1" spc="30" dirty="0">
                <a:latin typeface="Arial"/>
                <a:cs typeface="Arial"/>
              </a:rPr>
              <a:t>ured</a:t>
            </a:r>
            <a:r>
              <a:rPr sz="1700" b="1" spc="15" dirty="0">
                <a:latin typeface="Arial"/>
                <a:cs typeface="Arial"/>
              </a:rPr>
              <a:t> </a:t>
            </a:r>
            <a:r>
              <a:rPr sz="1700" b="1" spc="30" dirty="0">
                <a:latin typeface="Arial"/>
                <a:cs typeface="Arial"/>
              </a:rPr>
              <a:t>d</a:t>
            </a:r>
            <a:r>
              <a:rPr sz="1700" b="1" spc="25" dirty="0">
                <a:latin typeface="Arial"/>
                <a:cs typeface="Arial"/>
              </a:rPr>
              <a:t>ata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80997" y="2409328"/>
            <a:ext cx="1125855" cy="1531620"/>
          </a:xfrm>
          <a:custGeom>
            <a:avLst/>
            <a:gdLst/>
            <a:ahLst/>
            <a:cxnLst/>
            <a:rect l="l" t="t" r="r" b="b"/>
            <a:pathLst>
              <a:path w="1125854" h="1531620">
                <a:moveTo>
                  <a:pt x="0" y="1531042"/>
                </a:moveTo>
                <a:lnTo>
                  <a:pt x="1125692" y="0"/>
                </a:lnTo>
              </a:path>
            </a:pathLst>
          </a:custGeom>
          <a:ln w="5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06690" y="3491637"/>
            <a:ext cx="2573020" cy="845185"/>
          </a:xfrm>
          <a:custGeom>
            <a:avLst/>
            <a:gdLst/>
            <a:ahLst/>
            <a:cxnLst/>
            <a:rect l="l" t="t" r="r" b="b"/>
            <a:pathLst>
              <a:path w="2573020" h="845185">
                <a:moveTo>
                  <a:pt x="1286282" y="0"/>
                </a:moveTo>
                <a:lnTo>
                  <a:pt x="1217960" y="585"/>
                </a:lnTo>
                <a:lnTo>
                  <a:pt x="1150567" y="2322"/>
                </a:lnTo>
                <a:lnTo>
                  <a:pt x="1084191" y="5181"/>
                </a:lnTo>
                <a:lnTo>
                  <a:pt x="1018922" y="9133"/>
                </a:lnTo>
                <a:lnTo>
                  <a:pt x="954848" y="14148"/>
                </a:lnTo>
                <a:lnTo>
                  <a:pt x="892058" y="20199"/>
                </a:lnTo>
                <a:lnTo>
                  <a:pt x="830642" y="27254"/>
                </a:lnTo>
                <a:lnTo>
                  <a:pt x="770688" y="35286"/>
                </a:lnTo>
                <a:lnTo>
                  <a:pt x="712285" y="44266"/>
                </a:lnTo>
                <a:lnTo>
                  <a:pt x="655523" y="54163"/>
                </a:lnTo>
                <a:lnTo>
                  <a:pt x="600490" y="64948"/>
                </a:lnTo>
                <a:lnTo>
                  <a:pt x="547275" y="76593"/>
                </a:lnTo>
                <a:lnTo>
                  <a:pt x="495967" y="89069"/>
                </a:lnTo>
                <a:lnTo>
                  <a:pt x="446656" y="102345"/>
                </a:lnTo>
                <a:lnTo>
                  <a:pt x="399430" y="116394"/>
                </a:lnTo>
                <a:lnTo>
                  <a:pt x="354378" y="131185"/>
                </a:lnTo>
                <a:lnTo>
                  <a:pt x="311589" y="146690"/>
                </a:lnTo>
                <a:lnTo>
                  <a:pt x="271152" y="162879"/>
                </a:lnTo>
                <a:lnTo>
                  <a:pt x="233156" y="179724"/>
                </a:lnTo>
                <a:lnTo>
                  <a:pt x="197690" y="197194"/>
                </a:lnTo>
                <a:lnTo>
                  <a:pt x="134705" y="233896"/>
                </a:lnTo>
                <a:lnTo>
                  <a:pt x="82908" y="272752"/>
                </a:lnTo>
                <a:lnTo>
                  <a:pt x="43010" y="313528"/>
                </a:lnTo>
                <a:lnTo>
                  <a:pt x="15724" y="355991"/>
                </a:lnTo>
                <a:lnTo>
                  <a:pt x="1762" y="399908"/>
                </a:lnTo>
                <a:lnTo>
                  <a:pt x="0" y="422338"/>
                </a:lnTo>
                <a:lnTo>
                  <a:pt x="1782" y="444768"/>
                </a:lnTo>
                <a:lnTo>
                  <a:pt x="15777" y="488685"/>
                </a:lnTo>
                <a:lnTo>
                  <a:pt x="43087" y="531148"/>
                </a:lnTo>
                <a:lnTo>
                  <a:pt x="83001" y="571924"/>
                </a:lnTo>
                <a:lnTo>
                  <a:pt x="134808" y="610780"/>
                </a:lnTo>
                <a:lnTo>
                  <a:pt x="197799" y="647482"/>
                </a:lnTo>
                <a:lnTo>
                  <a:pt x="233266" y="664952"/>
                </a:lnTo>
                <a:lnTo>
                  <a:pt x="271263" y="681797"/>
                </a:lnTo>
                <a:lnTo>
                  <a:pt x="311700" y="697986"/>
                </a:lnTo>
                <a:lnTo>
                  <a:pt x="354489" y="713491"/>
                </a:lnTo>
                <a:lnTo>
                  <a:pt x="399541" y="728282"/>
                </a:lnTo>
                <a:lnTo>
                  <a:pt x="446768" y="742331"/>
                </a:lnTo>
                <a:lnTo>
                  <a:pt x="496080" y="755607"/>
                </a:lnTo>
                <a:lnTo>
                  <a:pt x="547388" y="768083"/>
                </a:lnTo>
                <a:lnTo>
                  <a:pt x="600604" y="779728"/>
                </a:lnTo>
                <a:lnTo>
                  <a:pt x="655640" y="790513"/>
                </a:lnTo>
                <a:lnTo>
                  <a:pt x="712405" y="800410"/>
                </a:lnTo>
                <a:lnTo>
                  <a:pt x="770812" y="809389"/>
                </a:lnTo>
                <a:lnTo>
                  <a:pt x="830772" y="817421"/>
                </a:lnTo>
                <a:lnTo>
                  <a:pt x="892196" y="824477"/>
                </a:lnTo>
                <a:lnTo>
                  <a:pt x="954994" y="830528"/>
                </a:lnTo>
                <a:lnTo>
                  <a:pt x="1019079" y="835543"/>
                </a:lnTo>
                <a:lnTo>
                  <a:pt x="1084362" y="839495"/>
                </a:lnTo>
                <a:lnTo>
                  <a:pt x="1150753" y="842354"/>
                </a:lnTo>
                <a:lnTo>
                  <a:pt x="1218164" y="844091"/>
                </a:lnTo>
                <a:lnTo>
                  <a:pt x="1286506" y="844676"/>
                </a:lnTo>
                <a:lnTo>
                  <a:pt x="1354827" y="844091"/>
                </a:lnTo>
                <a:lnTo>
                  <a:pt x="1422221" y="842354"/>
                </a:lnTo>
                <a:lnTo>
                  <a:pt x="1488597" y="839495"/>
                </a:lnTo>
                <a:lnTo>
                  <a:pt x="1553866" y="835543"/>
                </a:lnTo>
                <a:lnTo>
                  <a:pt x="1617941" y="830528"/>
                </a:lnTo>
                <a:lnTo>
                  <a:pt x="1680731" y="824477"/>
                </a:lnTo>
                <a:lnTo>
                  <a:pt x="1742148" y="817421"/>
                </a:lnTo>
                <a:lnTo>
                  <a:pt x="1802103" y="809389"/>
                </a:lnTo>
                <a:lnTo>
                  <a:pt x="1860508" y="800410"/>
                </a:lnTo>
                <a:lnTo>
                  <a:pt x="1917272" y="790513"/>
                </a:lnTo>
                <a:lnTo>
                  <a:pt x="1972308" y="779728"/>
                </a:lnTo>
                <a:lnTo>
                  <a:pt x="2025526" y="768083"/>
                </a:lnTo>
                <a:lnTo>
                  <a:pt x="2076837" y="755607"/>
                </a:lnTo>
                <a:lnTo>
                  <a:pt x="2126152" y="742331"/>
                </a:lnTo>
                <a:lnTo>
                  <a:pt x="2173383" y="728282"/>
                </a:lnTo>
                <a:lnTo>
                  <a:pt x="2218441" y="713491"/>
                </a:lnTo>
                <a:lnTo>
                  <a:pt x="2261236" y="697986"/>
                </a:lnTo>
                <a:lnTo>
                  <a:pt x="2301680" y="681797"/>
                </a:lnTo>
                <a:lnTo>
                  <a:pt x="2339683" y="664952"/>
                </a:lnTo>
                <a:lnTo>
                  <a:pt x="2375157" y="647482"/>
                </a:lnTo>
                <a:lnTo>
                  <a:pt x="2438162" y="610780"/>
                </a:lnTo>
                <a:lnTo>
                  <a:pt x="2489984" y="571924"/>
                </a:lnTo>
                <a:lnTo>
                  <a:pt x="2529909" y="531148"/>
                </a:lnTo>
                <a:lnTo>
                  <a:pt x="2557228" y="488685"/>
                </a:lnTo>
                <a:lnTo>
                  <a:pt x="2571228" y="444768"/>
                </a:lnTo>
                <a:lnTo>
                  <a:pt x="2573012" y="422338"/>
                </a:lnTo>
                <a:lnTo>
                  <a:pt x="2571208" y="399908"/>
                </a:lnTo>
                <a:lnTo>
                  <a:pt x="2557175" y="355991"/>
                </a:lnTo>
                <a:lnTo>
                  <a:pt x="2529832" y="313528"/>
                </a:lnTo>
                <a:lnTo>
                  <a:pt x="2489890" y="272752"/>
                </a:lnTo>
                <a:lnTo>
                  <a:pt x="2438059" y="233896"/>
                </a:lnTo>
                <a:lnTo>
                  <a:pt x="2375048" y="197194"/>
                </a:lnTo>
                <a:lnTo>
                  <a:pt x="2339573" y="179724"/>
                </a:lnTo>
                <a:lnTo>
                  <a:pt x="2301568" y="162879"/>
                </a:lnTo>
                <a:lnTo>
                  <a:pt x="2261124" y="146690"/>
                </a:lnTo>
                <a:lnTo>
                  <a:pt x="2218329" y="131185"/>
                </a:lnTo>
                <a:lnTo>
                  <a:pt x="2173272" y="116394"/>
                </a:lnTo>
                <a:lnTo>
                  <a:pt x="2126040" y="102345"/>
                </a:lnTo>
                <a:lnTo>
                  <a:pt x="2076725" y="89069"/>
                </a:lnTo>
                <a:lnTo>
                  <a:pt x="2025413" y="76593"/>
                </a:lnTo>
                <a:lnTo>
                  <a:pt x="1972193" y="64948"/>
                </a:lnTo>
                <a:lnTo>
                  <a:pt x="1917155" y="54163"/>
                </a:lnTo>
                <a:lnTo>
                  <a:pt x="1860388" y="44266"/>
                </a:lnTo>
                <a:lnTo>
                  <a:pt x="1801979" y="35286"/>
                </a:lnTo>
                <a:lnTo>
                  <a:pt x="1742018" y="27254"/>
                </a:lnTo>
                <a:lnTo>
                  <a:pt x="1680594" y="20199"/>
                </a:lnTo>
                <a:lnTo>
                  <a:pt x="1617794" y="14148"/>
                </a:lnTo>
                <a:lnTo>
                  <a:pt x="1553709" y="9133"/>
                </a:lnTo>
                <a:lnTo>
                  <a:pt x="1488426" y="5181"/>
                </a:lnTo>
                <a:lnTo>
                  <a:pt x="1422035" y="2322"/>
                </a:lnTo>
                <a:lnTo>
                  <a:pt x="1354624" y="585"/>
                </a:lnTo>
                <a:lnTo>
                  <a:pt x="1286282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06690" y="3491637"/>
            <a:ext cx="2573020" cy="845185"/>
          </a:xfrm>
          <a:custGeom>
            <a:avLst/>
            <a:gdLst/>
            <a:ahLst/>
            <a:cxnLst/>
            <a:rect l="l" t="t" r="r" b="b"/>
            <a:pathLst>
              <a:path w="2573020" h="845185">
                <a:moveTo>
                  <a:pt x="0" y="422338"/>
                </a:moveTo>
                <a:lnTo>
                  <a:pt x="7033" y="377782"/>
                </a:lnTo>
                <a:lnTo>
                  <a:pt x="27746" y="334564"/>
                </a:lnTo>
                <a:lnTo>
                  <a:pt x="61427" y="292915"/>
                </a:lnTo>
                <a:lnTo>
                  <a:pt x="107363" y="253069"/>
                </a:lnTo>
                <a:lnTo>
                  <a:pt x="164844" y="215261"/>
                </a:lnTo>
                <a:lnTo>
                  <a:pt x="233156" y="179724"/>
                </a:lnTo>
                <a:lnTo>
                  <a:pt x="271152" y="162879"/>
                </a:lnTo>
                <a:lnTo>
                  <a:pt x="311589" y="146690"/>
                </a:lnTo>
                <a:lnTo>
                  <a:pt x="354378" y="131185"/>
                </a:lnTo>
                <a:lnTo>
                  <a:pt x="399430" y="116394"/>
                </a:lnTo>
                <a:lnTo>
                  <a:pt x="446656" y="102345"/>
                </a:lnTo>
                <a:lnTo>
                  <a:pt x="495967" y="89069"/>
                </a:lnTo>
                <a:lnTo>
                  <a:pt x="547275" y="76593"/>
                </a:lnTo>
                <a:lnTo>
                  <a:pt x="600490" y="64948"/>
                </a:lnTo>
                <a:lnTo>
                  <a:pt x="655523" y="54163"/>
                </a:lnTo>
                <a:lnTo>
                  <a:pt x="712285" y="44266"/>
                </a:lnTo>
                <a:lnTo>
                  <a:pt x="770688" y="35286"/>
                </a:lnTo>
                <a:lnTo>
                  <a:pt x="830642" y="27254"/>
                </a:lnTo>
                <a:lnTo>
                  <a:pt x="892058" y="20199"/>
                </a:lnTo>
                <a:lnTo>
                  <a:pt x="954848" y="14148"/>
                </a:lnTo>
                <a:lnTo>
                  <a:pt x="1018922" y="9133"/>
                </a:lnTo>
                <a:lnTo>
                  <a:pt x="1084191" y="5181"/>
                </a:lnTo>
                <a:lnTo>
                  <a:pt x="1150567" y="2322"/>
                </a:lnTo>
                <a:lnTo>
                  <a:pt x="1217960" y="585"/>
                </a:lnTo>
                <a:lnTo>
                  <a:pt x="1286282" y="0"/>
                </a:lnTo>
                <a:lnTo>
                  <a:pt x="1354624" y="585"/>
                </a:lnTo>
                <a:lnTo>
                  <a:pt x="1422035" y="2322"/>
                </a:lnTo>
                <a:lnTo>
                  <a:pt x="1488426" y="5181"/>
                </a:lnTo>
                <a:lnTo>
                  <a:pt x="1553709" y="9133"/>
                </a:lnTo>
                <a:lnTo>
                  <a:pt x="1617794" y="14148"/>
                </a:lnTo>
                <a:lnTo>
                  <a:pt x="1680594" y="20199"/>
                </a:lnTo>
                <a:lnTo>
                  <a:pt x="1742018" y="27254"/>
                </a:lnTo>
                <a:lnTo>
                  <a:pt x="1801979" y="35286"/>
                </a:lnTo>
                <a:lnTo>
                  <a:pt x="1860388" y="44266"/>
                </a:lnTo>
                <a:lnTo>
                  <a:pt x="1917155" y="54163"/>
                </a:lnTo>
                <a:lnTo>
                  <a:pt x="1972193" y="64948"/>
                </a:lnTo>
                <a:lnTo>
                  <a:pt x="2025413" y="76593"/>
                </a:lnTo>
                <a:lnTo>
                  <a:pt x="2076725" y="89069"/>
                </a:lnTo>
                <a:lnTo>
                  <a:pt x="2126040" y="102345"/>
                </a:lnTo>
                <a:lnTo>
                  <a:pt x="2173272" y="116394"/>
                </a:lnTo>
                <a:lnTo>
                  <a:pt x="2218329" y="131185"/>
                </a:lnTo>
                <a:lnTo>
                  <a:pt x="2261124" y="146690"/>
                </a:lnTo>
                <a:lnTo>
                  <a:pt x="2301568" y="162879"/>
                </a:lnTo>
                <a:lnTo>
                  <a:pt x="2339573" y="179724"/>
                </a:lnTo>
                <a:lnTo>
                  <a:pt x="2375048" y="197194"/>
                </a:lnTo>
                <a:lnTo>
                  <a:pt x="2438059" y="233896"/>
                </a:lnTo>
                <a:lnTo>
                  <a:pt x="2489890" y="272752"/>
                </a:lnTo>
                <a:lnTo>
                  <a:pt x="2529832" y="313528"/>
                </a:lnTo>
                <a:lnTo>
                  <a:pt x="2557175" y="355991"/>
                </a:lnTo>
                <a:lnTo>
                  <a:pt x="2571208" y="399908"/>
                </a:lnTo>
                <a:lnTo>
                  <a:pt x="2573012" y="422338"/>
                </a:lnTo>
                <a:lnTo>
                  <a:pt x="2571228" y="444768"/>
                </a:lnTo>
                <a:lnTo>
                  <a:pt x="2565937" y="466893"/>
                </a:lnTo>
                <a:lnTo>
                  <a:pt x="2545189" y="510112"/>
                </a:lnTo>
                <a:lnTo>
                  <a:pt x="2511478" y="551761"/>
                </a:lnTo>
                <a:lnTo>
                  <a:pt x="2465516" y="591606"/>
                </a:lnTo>
                <a:lnTo>
                  <a:pt x="2408013" y="629415"/>
                </a:lnTo>
                <a:lnTo>
                  <a:pt x="2339683" y="664952"/>
                </a:lnTo>
                <a:lnTo>
                  <a:pt x="2301680" y="681797"/>
                </a:lnTo>
                <a:lnTo>
                  <a:pt x="2261236" y="697986"/>
                </a:lnTo>
                <a:lnTo>
                  <a:pt x="2218441" y="713491"/>
                </a:lnTo>
                <a:lnTo>
                  <a:pt x="2173383" y="728282"/>
                </a:lnTo>
                <a:lnTo>
                  <a:pt x="2126152" y="742331"/>
                </a:lnTo>
                <a:lnTo>
                  <a:pt x="2076837" y="755607"/>
                </a:lnTo>
                <a:lnTo>
                  <a:pt x="2025526" y="768083"/>
                </a:lnTo>
                <a:lnTo>
                  <a:pt x="1972308" y="779728"/>
                </a:lnTo>
                <a:lnTo>
                  <a:pt x="1917272" y="790513"/>
                </a:lnTo>
                <a:lnTo>
                  <a:pt x="1860508" y="800410"/>
                </a:lnTo>
                <a:lnTo>
                  <a:pt x="1802103" y="809389"/>
                </a:lnTo>
                <a:lnTo>
                  <a:pt x="1742148" y="817421"/>
                </a:lnTo>
                <a:lnTo>
                  <a:pt x="1680731" y="824477"/>
                </a:lnTo>
                <a:lnTo>
                  <a:pt x="1617941" y="830528"/>
                </a:lnTo>
                <a:lnTo>
                  <a:pt x="1553866" y="835543"/>
                </a:lnTo>
                <a:lnTo>
                  <a:pt x="1488597" y="839495"/>
                </a:lnTo>
                <a:lnTo>
                  <a:pt x="1422221" y="842354"/>
                </a:lnTo>
                <a:lnTo>
                  <a:pt x="1354827" y="844091"/>
                </a:lnTo>
                <a:lnTo>
                  <a:pt x="1286506" y="844676"/>
                </a:lnTo>
                <a:lnTo>
                  <a:pt x="1218164" y="844091"/>
                </a:lnTo>
                <a:lnTo>
                  <a:pt x="1150753" y="842354"/>
                </a:lnTo>
                <a:lnTo>
                  <a:pt x="1084362" y="839495"/>
                </a:lnTo>
                <a:lnTo>
                  <a:pt x="1019079" y="835543"/>
                </a:lnTo>
                <a:lnTo>
                  <a:pt x="954994" y="830528"/>
                </a:lnTo>
                <a:lnTo>
                  <a:pt x="892196" y="824477"/>
                </a:lnTo>
                <a:lnTo>
                  <a:pt x="830772" y="817421"/>
                </a:lnTo>
                <a:lnTo>
                  <a:pt x="770812" y="809389"/>
                </a:lnTo>
                <a:lnTo>
                  <a:pt x="712405" y="800410"/>
                </a:lnTo>
                <a:lnTo>
                  <a:pt x="655640" y="790513"/>
                </a:lnTo>
                <a:lnTo>
                  <a:pt x="600604" y="779728"/>
                </a:lnTo>
                <a:lnTo>
                  <a:pt x="547388" y="768083"/>
                </a:lnTo>
                <a:lnTo>
                  <a:pt x="496080" y="755607"/>
                </a:lnTo>
                <a:lnTo>
                  <a:pt x="446768" y="742331"/>
                </a:lnTo>
                <a:lnTo>
                  <a:pt x="399541" y="728282"/>
                </a:lnTo>
                <a:lnTo>
                  <a:pt x="354489" y="713491"/>
                </a:lnTo>
                <a:lnTo>
                  <a:pt x="311700" y="697986"/>
                </a:lnTo>
                <a:lnTo>
                  <a:pt x="271263" y="681797"/>
                </a:lnTo>
                <a:lnTo>
                  <a:pt x="233266" y="664952"/>
                </a:lnTo>
                <a:lnTo>
                  <a:pt x="197799" y="647482"/>
                </a:lnTo>
                <a:lnTo>
                  <a:pt x="134808" y="610780"/>
                </a:lnTo>
                <a:lnTo>
                  <a:pt x="83001" y="571924"/>
                </a:lnTo>
                <a:lnTo>
                  <a:pt x="43087" y="531148"/>
                </a:lnTo>
                <a:lnTo>
                  <a:pt x="15777" y="488685"/>
                </a:lnTo>
                <a:lnTo>
                  <a:pt x="1782" y="444768"/>
                </a:lnTo>
                <a:lnTo>
                  <a:pt x="0" y="422338"/>
                </a:lnTo>
                <a:close/>
              </a:path>
            </a:pathLst>
          </a:custGeom>
          <a:ln w="5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47903" y="3764065"/>
            <a:ext cx="149034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35" dirty="0">
                <a:latin typeface="Arial"/>
                <a:cs typeface="Arial"/>
              </a:rPr>
              <a:t>S</a:t>
            </a:r>
            <a:r>
              <a:rPr sz="1700" b="1" spc="30" dirty="0">
                <a:latin typeface="Arial"/>
                <a:cs typeface="Arial"/>
              </a:rPr>
              <a:t>p</a:t>
            </a:r>
            <a:r>
              <a:rPr sz="1700" b="1" spc="25" dirty="0">
                <a:latin typeface="Arial"/>
                <a:cs typeface="Arial"/>
              </a:rPr>
              <a:t>rea</a:t>
            </a:r>
            <a:r>
              <a:rPr sz="1700" b="1" spc="30" dirty="0">
                <a:latin typeface="Arial"/>
                <a:cs typeface="Arial"/>
              </a:rPr>
              <a:t>dsh</a:t>
            </a:r>
            <a:r>
              <a:rPr sz="1700" b="1" spc="25" dirty="0">
                <a:latin typeface="Arial"/>
                <a:cs typeface="Arial"/>
              </a:rPr>
              <a:t>eets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06690" y="4653067"/>
            <a:ext cx="2573020" cy="845185"/>
          </a:xfrm>
          <a:custGeom>
            <a:avLst/>
            <a:gdLst/>
            <a:ahLst/>
            <a:cxnLst/>
            <a:rect l="l" t="t" r="r" b="b"/>
            <a:pathLst>
              <a:path w="2573020" h="845185">
                <a:moveTo>
                  <a:pt x="1286282" y="0"/>
                </a:moveTo>
                <a:lnTo>
                  <a:pt x="1217960" y="585"/>
                </a:lnTo>
                <a:lnTo>
                  <a:pt x="1150567" y="2322"/>
                </a:lnTo>
                <a:lnTo>
                  <a:pt x="1084191" y="5181"/>
                </a:lnTo>
                <a:lnTo>
                  <a:pt x="1018922" y="9133"/>
                </a:lnTo>
                <a:lnTo>
                  <a:pt x="954848" y="14148"/>
                </a:lnTo>
                <a:lnTo>
                  <a:pt x="892058" y="20199"/>
                </a:lnTo>
                <a:lnTo>
                  <a:pt x="830642" y="27254"/>
                </a:lnTo>
                <a:lnTo>
                  <a:pt x="770688" y="35286"/>
                </a:lnTo>
                <a:lnTo>
                  <a:pt x="712285" y="44266"/>
                </a:lnTo>
                <a:lnTo>
                  <a:pt x="655523" y="54163"/>
                </a:lnTo>
                <a:lnTo>
                  <a:pt x="600490" y="64948"/>
                </a:lnTo>
                <a:lnTo>
                  <a:pt x="547275" y="76593"/>
                </a:lnTo>
                <a:lnTo>
                  <a:pt x="495967" y="89069"/>
                </a:lnTo>
                <a:lnTo>
                  <a:pt x="446656" y="102345"/>
                </a:lnTo>
                <a:lnTo>
                  <a:pt x="399430" y="116394"/>
                </a:lnTo>
                <a:lnTo>
                  <a:pt x="354378" y="131185"/>
                </a:lnTo>
                <a:lnTo>
                  <a:pt x="311589" y="146690"/>
                </a:lnTo>
                <a:lnTo>
                  <a:pt x="271152" y="162879"/>
                </a:lnTo>
                <a:lnTo>
                  <a:pt x="233156" y="179724"/>
                </a:lnTo>
                <a:lnTo>
                  <a:pt x="197690" y="197194"/>
                </a:lnTo>
                <a:lnTo>
                  <a:pt x="134705" y="233896"/>
                </a:lnTo>
                <a:lnTo>
                  <a:pt x="82908" y="272752"/>
                </a:lnTo>
                <a:lnTo>
                  <a:pt x="43010" y="313528"/>
                </a:lnTo>
                <a:lnTo>
                  <a:pt x="15724" y="355991"/>
                </a:lnTo>
                <a:lnTo>
                  <a:pt x="1762" y="399908"/>
                </a:lnTo>
                <a:lnTo>
                  <a:pt x="0" y="422338"/>
                </a:lnTo>
                <a:lnTo>
                  <a:pt x="1782" y="444768"/>
                </a:lnTo>
                <a:lnTo>
                  <a:pt x="15777" y="488685"/>
                </a:lnTo>
                <a:lnTo>
                  <a:pt x="43087" y="531148"/>
                </a:lnTo>
                <a:lnTo>
                  <a:pt x="83001" y="571924"/>
                </a:lnTo>
                <a:lnTo>
                  <a:pt x="134808" y="610780"/>
                </a:lnTo>
                <a:lnTo>
                  <a:pt x="197799" y="647483"/>
                </a:lnTo>
                <a:lnTo>
                  <a:pt x="233266" y="664953"/>
                </a:lnTo>
                <a:lnTo>
                  <a:pt x="271263" y="681798"/>
                </a:lnTo>
                <a:lnTo>
                  <a:pt x="311700" y="697987"/>
                </a:lnTo>
                <a:lnTo>
                  <a:pt x="354489" y="713492"/>
                </a:lnTo>
                <a:lnTo>
                  <a:pt x="399541" y="728283"/>
                </a:lnTo>
                <a:lnTo>
                  <a:pt x="446768" y="742332"/>
                </a:lnTo>
                <a:lnTo>
                  <a:pt x="496080" y="755609"/>
                </a:lnTo>
                <a:lnTo>
                  <a:pt x="547388" y="768084"/>
                </a:lnTo>
                <a:lnTo>
                  <a:pt x="600604" y="779729"/>
                </a:lnTo>
                <a:lnTo>
                  <a:pt x="655640" y="790515"/>
                </a:lnTo>
                <a:lnTo>
                  <a:pt x="712405" y="800412"/>
                </a:lnTo>
                <a:lnTo>
                  <a:pt x="770812" y="809391"/>
                </a:lnTo>
                <a:lnTo>
                  <a:pt x="830772" y="817423"/>
                </a:lnTo>
                <a:lnTo>
                  <a:pt x="892196" y="824479"/>
                </a:lnTo>
                <a:lnTo>
                  <a:pt x="954994" y="830530"/>
                </a:lnTo>
                <a:lnTo>
                  <a:pt x="1019079" y="835545"/>
                </a:lnTo>
                <a:lnTo>
                  <a:pt x="1084362" y="839497"/>
                </a:lnTo>
                <a:lnTo>
                  <a:pt x="1150753" y="842356"/>
                </a:lnTo>
                <a:lnTo>
                  <a:pt x="1218164" y="844093"/>
                </a:lnTo>
                <a:lnTo>
                  <a:pt x="1286506" y="844679"/>
                </a:lnTo>
                <a:lnTo>
                  <a:pt x="1354827" y="844093"/>
                </a:lnTo>
                <a:lnTo>
                  <a:pt x="1422221" y="842356"/>
                </a:lnTo>
                <a:lnTo>
                  <a:pt x="1488597" y="839497"/>
                </a:lnTo>
                <a:lnTo>
                  <a:pt x="1553866" y="835545"/>
                </a:lnTo>
                <a:lnTo>
                  <a:pt x="1617941" y="830530"/>
                </a:lnTo>
                <a:lnTo>
                  <a:pt x="1680731" y="824479"/>
                </a:lnTo>
                <a:lnTo>
                  <a:pt x="1742148" y="817423"/>
                </a:lnTo>
                <a:lnTo>
                  <a:pt x="1802103" y="809391"/>
                </a:lnTo>
                <a:lnTo>
                  <a:pt x="1860508" y="800412"/>
                </a:lnTo>
                <a:lnTo>
                  <a:pt x="1917272" y="790515"/>
                </a:lnTo>
                <a:lnTo>
                  <a:pt x="1972308" y="779729"/>
                </a:lnTo>
                <a:lnTo>
                  <a:pt x="2025526" y="768084"/>
                </a:lnTo>
                <a:lnTo>
                  <a:pt x="2076837" y="755609"/>
                </a:lnTo>
                <a:lnTo>
                  <a:pt x="2126152" y="742332"/>
                </a:lnTo>
                <a:lnTo>
                  <a:pt x="2173383" y="728283"/>
                </a:lnTo>
                <a:lnTo>
                  <a:pt x="2218441" y="713492"/>
                </a:lnTo>
                <a:lnTo>
                  <a:pt x="2261236" y="697987"/>
                </a:lnTo>
                <a:lnTo>
                  <a:pt x="2301680" y="681798"/>
                </a:lnTo>
                <a:lnTo>
                  <a:pt x="2339683" y="664953"/>
                </a:lnTo>
                <a:lnTo>
                  <a:pt x="2375157" y="647483"/>
                </a:lnTo>
                <a:lnTo>
                  <a:pt x="2438162" y="610780"/>
                </a:lnTo>
                <a:lnTo>
                  <a:pt x="2489984" y="571924"/>
                </a:lnTo>
                <a:lnTo>
                  <a:pt x="2529909" y="531148"/>
                </a:lnTo>
                <a:lnTo>
                  <a:pt x="2557228" y="488685"/>
                </a:lnTo>
                <a:lnTo>
                  <a:pt x="2571228" y="444768"/>
                </a:lnTo>
                <a:lnTo>
                  <a:pt x="2573012" y="422338"/>
                </a:lnTo>
                <a:lnTo>
                  <a:pt x="2571208" y="399908"/>
                </a:lnTo>
                <a:lnTo>
                  <a:pt x="2557175" y="355991"/>
                </a:lnTo>
                <a:lnTo>
                  <a:pt x="2529832" y="313528"/>
                </a:lnTo>
                <a:lnTo>
                  <a:pt x="2489890" y="272752"/>
                </a:lnTo>
                <a:lnTo>
                  <a:pt x="2438059" y="233896"/>
                </a:lnTo>
                <a:lnTo>
                  <a:pt x="2375048" y="197194"/>
                </a:lnTo>
                <a:lnTo>
                  <a:pt x="2339573" y="179724"/>
                </a:lnTo>
                <a:lnTo>
                  <a:pt x="2301568" y="162879"/>
                </a:lnTo>
                <a:lnTo>
                  <a:pt x="2261124" y="146690"/>
                </a:lnTo>
                <a:lnTo>
                  <a:pt x="2218329" y="131185"/>
                </a:lnTo>
                <a:lnTo>
                  <a:pt x="2173272" y="116394"/>
                </a:lnTo>
                <a:lnTo>
                  <a:pt x="2126040" y="102345"/>
                </a:lnTo>
                <a:lnTo>
                  <a:pt x="2076725" y="89069"/>
                </a:lnTo>
                <a:lnTo>
                  <a:pt x="2025413" y="76593"/>
                </a:lnTo>
                <a:lnTo>
                  <a:pt x="1972193" y="64948"/>
                </a:lnTo>
                <a:lnTo>
                  <a:pt x="1917155" y="54163"/>
                </a:lnTo>
                <a:lnTo>
                  <a:pt x="1860388" y="44266"/>
                </a:lnTo>
                <a:lnTo>
                  <a:pt x="1801979" y="35286"/>
                </a:lnTo>
                <a:lnTo>
                  <a:pt x="1742018" y="27254"/>
                </a:lnTo>
                <a:lnTo>
                  <a:pt x="1680594" y="20199"/>
                </a:lnTo>
                <a:lnTo>
                  <a:pt x="1617794" y="14148"/>
                </a:lnTo>
                <a:lnTo>
                  <a:pt x="1553709" y="9133"/>
                </a:lnTo>
                <a:lnTo>
                  <a:pt x="1488426" y="5181"/>
                </a:lnTo>
                <a:lnTo>
                  <a:pt x="1422035" y="2322"/>
                </a:lnTo>
                <a:lnTo>
                  <a:pt x="1354624" y="585"/>
                </a:lnTo>
                <a:lnTo>
                  <a:pt x="1286282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06690" y="4653067"/>
            <a:ext cx="2573020" cy="845185"/>
          </a:xfrm>
          <a:custGeom>
            <a:avLst/>
            <a:gdLst/>
            <a:ahLst/>
            <a:cxnLst/>
            <a:rect l="l" t="t" r="r" b="b"/>
            <a:pathLst>
              <a:path w="2573020" h="845185">
                <a:moveTo>
                  <a:pt x="0" y="422338"/>
                </a:moveTo>
                <a:lnTo>
                  <a:pt x="7033" y="377782"/>
                </a:lnTo>
                <a:lnTo>
                  <a:pt x="27746" y="334564"/>
                </a:lnTo>
                <a:lnTo>
                  <a:pt x="61427" y="292915"/>
                </a:lnTo>
                <a:lnTo>
                  <a:pt x="107363" y="253069"/>
                </a:lnTo>
                <a:lnTo>
                  <a:pt x="164844" y="215261"/>
                </a:lnTo>
                <a:lnTo>
                  <a:pt x="233156" y="179724"/>
                </a:lnTo>
                <a:lnTo>
                  <a:pt x="271152" y="162879"/>
                </a:lnTo>
                <a:lnTo>
                  <a:pt x="311589" y="146690"/>
                </a:lnTo>
                <a:lnTo>
                  <a:pt x="354378" y="131185"/>
                </a:lnTo>
                <a:lnTo>
                  <a:pt x="399430" y="116394"/>
                </a:lnTo>
                <a:lnTo>
                  <a:pt x="446656" y="102345"/>
                </a:lnTo>
                <a:lnTo>
                  <a:pt x="495967" y="89069"/>
                </a:lnTo>
                <a:lnTo>
                  <a:pt x="547275" y="76593"/>
                </a:lnTo>
                <a:lnTo>
                  <a:pt x="600490" y="64948"/>
                </a:lnTo>
                <a:lnTo>
                  <a:pt x="655523" y="54163"/>
                </a:lnTo>
                <a:lnTo>
                  <a:pt x="712285" y="44266"/>
                </a:lnTo>
                <a:lnTo>
                  <a:pt x="770688" y="35286"/>
                </a:lnTo>
                <a:lnTo>
                  <a:pt x="830642" y="27254"/>
                </a:lnTo>
                <a:lnTo>
                  <a:pt x="892058" y="20199"/>
                </a:lnTo>
                <a:lnTo>
                  <a:pt x="954848" y="14148"/>
                </a:lnTo>
                <a:lnTo>
                  <a:pt x="1018922" y="9133"/>
                </a:lnTo>
                <a:lnTo>
                  <a:pt x="1084191" y="5181"/>
                </a:lnTo>
                <a:lnTo>
                  <a:pt x="1150567" y="2322"/>
                </a:lnTo>
                <a:lnTo>
                  <a:pt x="1217960" y="585"/>
                </a:lnTo>
                <a:lnTo>
                  <a:pt x="1286282" y="0"/>
                </a:lnTo>
                <a:lnTo>
                  <a:pt x="1354624" y="585"/>
                </a:lnTo>
                <a:lnTo>
                  <a:pt x="1422035" y="2322"/>
                </a:lnTo>
                <a:lnTo>
                  <a:pt x="1488426" y="5181"/>
                </a:lnTo>
                <a:lnTo>
                  <a:pt x="1553709" y="9133"/>
                </a:lnTo>
                <a:lnTo>
                  <a:pt x="1617794" y="14148"/>
                </a:lnTo>
                <a:lnTo>
                  <a:pt x="1680594" y="20199"/>
                </a:lnTo>
                <a:lnTo>
                  <a:pt x="1742018" y="27254"/>
                </a:lnTo>
                <a:lnTo>
                  <a:pt x="1801979" y="35286"/>
                </a:lnTo>
                <a:lnTo>
                  <a:pt x="1860388" y="44266"/>
                </a:lnTo>
                <a:lnTo>
                  <a:pt x="1917155" y="54163"/>
                </a:lnTo>
                <a:lnTo>
                  <a:pt x="1972193" y="64948"/>
                </a:lnTo>
                <a:lnTo>
                  <a:pt x="2025413" y="76593"/>
                </a:lnTo>
                <a:lnTo>
                  <a:pt x="2076725" y="89069"/>
                </a:lnTo>
                <a:lnTo>
                  <a:pt x="2126040" y="102345"/>
                </a:lnTo>
                <a:lnTo>
                  <a:pt x="2173272" y="116394"/>
                </a:lnTo>
                <a:lnTo>
                  <a:pt x="2218329" y="131185"/>
                </a:lnTo>
                <a:lnTo>
                  <a:pt x="2261124" y="146690"/>
                </a:lnTo>
                <a:lnTo>
                  <a:pt x="2301568" y="162879"/>
                </a:lnTo>
                <a:lnTo>
                  <a:pt x="2339573" y="179724"/>
                </a:lnTo>
                <a:lnTo>
                  <a:pt x="2375048" y="197194"/>
                </a:lnTo>
                <a:lnTo>
                  <a:pt x="2438059" y="233896"/>
                </a:lnTo>
                <a:lnTo>
                  <a:pt x="2489890" y="272752"/>
                </a:lnTo>
                <a:lnTo>
                  <a:pt x="2529832" y="313528"/>
                </a:lnTo>
                <a:lnTo>
                  <a:pt x="2557175" y="355991"/>
                </a:lnTo>
                <a:lnTo>
                  <a:pt x="2571208" y="399908"/>
                </a:lnTo>
                <a:lnTo>
                  <a:pt x="2573012" y="422338"/>
                </a:lnTo>
                <a:lnTo>
                  <a:pt x="2571228" y="444768"/>
                </a:lnTo>
                <a:lnTo>
                  <a:pt x="2565937" y="466893"/>
                </a:lnTo>
                <a:lnTo>
                  <a:pt x="2545189" y="510112"/>
                </a:lnTo>
                <a:lnTo>
                  <a:pt x="2511478" y="551761"/>
                </a:lnTo>
                <a:lnTo>
                  <a:pt x="2465516" y="591607"/>
                </a:lnTo>
                <a:lnTo>
                  <a:pt x="2408013" y="629415"/>
                </a:lnTo>
                <a:lnTo>
                  <a:pt x="2339683" y="664953"/>
                </a:lnTo>
                <a:lnTo>
                  <a:pt x="2301680" y="681798"/>
                </a:lnTo>
                <a:lnTo>
                  <a:pt x="2261236" y="697987"/>
                </a:lnTo>
                <a:lnTo>
                  <a:pt x="2218441" y="713492"/>
                </a:lnTo>
                <a:lnTo>
                  <a:pt x="2173383" y="728283"/>
                </a:lnTo>
                <a:lnTo>
                  <a:pt x="2126152" y="742332"/>
                </a:lnTo>
                <a:lnTo>
                  <a:pt x="2076837" y="755609"/>
                </a:lnTo>
                <a:lnTo>
                  <a:pt x="2025526" y="768084"/>
                </a:lnTo>
                <a:lnTo>
                  <a:pt x="1972308" y="779729"/>
                </a:lnTo>
                <a:lnTo>
                  <a:pt x="1917272" y="790515"/>
                </a:lnTo>
                <a:lnTo>
                  <a:pt x="1860508" y="800412"/>
                </a:lnTo>
                <a:lnTo>
                  <a:pt x="1802103" y="809391"/>
                </a:lnTo>
                <a:lnTo>
                  <a:pt x="1742148" y="817423"/>
                </a:lnTo>
                <a:lnTo>
                  <a:pt x="1680731" y="824479"/>
                </a:lnTo>
                <a:lnTo>
                  <a:pt x="1617941" y="830530"/>
                </a:lnTo>
                <a:lnTo>
                  <a:pt x="1553866" y="835545"/>
                </a:lnTo>
                <a:lnTo>
                  <a:pt x="1488597" y="839497"/>
                </a:lnTo>
                <a:lnTo>
                  <a:pt x="1422221" y="842356"/>
                </a:lnTo>
                <a:lnTo>
                  <a:pt x="1354827" y="844093"/>
                </a:lnTo>
                <a:lnTo>
                  <a:pt x="1286506" y="844679"/>
                </a:lnTo>
                <a:lnTo>
                  <a:pt x="1218164" y="844093"/>
                </a:lnTo>
                <a:lnTo>
                  <a:pt x="1150753" y="842356"/>
                </a:lnTo>
                <a:lnTo>
                  <a:pt x="1084362" y="839497"/>
                </a:lnTo>
                <a:lnTo>
                  <a:pt x="1019079" y="835545"/>
                </a:lnTo>
                <a:lnTo>
                  <a:pt x="954994" y="830530"/>
                </a:lnTo>
                <a:lnTo>
                  <a:pt x="892196" y="824479"/>
                </a:lnTo>
                <a:lnTo>
                  <a:pt x="830772" y="817423"/>
                </a:lnTo>
                <a:lnTo>
                  <a:pt x="770812" y="809391"/>
                </a:lnTo>
                <a:lnTo>
                  <a:pt x="712405" y="800412"/>
                </a:lnTo>
                <a:lnTo>
                  <a:pt x="655640" y="790515"/>
                </a:lnTo>
                <a:lnTo>
                  <a:pt x="600604" y="779729"/>
                </a:lnTo>
                <a:lnTo>
                  <a:pt x="547388" y="768084"/>
                </a:lnTo>
                <a:lnTo>
                  <a:pt x="496080" y="755609"/>
                </a:lnTo>
                <a:lnTo>
                  <a:pt x="446768" y="742332"/>
                </a:lnTo>
                <a:lnTo>
                  <a:pt x="399541" y="728283"/>
                </a:lnTo>
                <a:lnTo>
                  <a:pt x="354489" y="713492"/>
                </a:lnTo>
                <a:lnTo>
                  <a:pt x="311700" y="697987"/>
                </a:lnTo>
                <a:lnTo>
                  <a:pt x="271263" y="681798"/>
                </a:lnTo>
                <a:lnTo>
                  <a:pt x="233266" y="664953"/>
                </a:lnTo>
                <a:lnTo>
                  <a:pt x="197799" y="647483"/>
                </a:lnTo>
                <a:lnTo>
                  <a:pt x="134808" y="610780"/>
                </a:lnTo>
                <a:lnTo>
                  <a:pt x="83001" y="571924"/>
                </a:lnTo>
                <a:lnTo>
                  <a:pt x="43087" y="531148"/>
                </a:lnTo>
                <a:lnTo>
                  <a:pt x="15777" y="488685"/>
                </a:lnTo>
                <a:lnTo>
                  <a:pt x="1782" y="444768"/>
                </a:lnTo>
                <a:lnTo>
                  <a:pt x="0" y="422338"/>
                </a:lnTo>
                <a:close/>
              </a:path>
            </a:pathLst>
          </a:custGeom>
          <a:ln w="5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92065" y="4925497"/>
            <a:ext cx="160210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30" dirty="0">
                <a:latin typeface="Arial"/>
                <a:cs typeface="Arial"/>
              </a:rPr>
              <a:t>OLT</a:t>
            </a:r>
            <a:r>
              <a:rPr sz="1700" b="1" spc="35" dirty="0">
                <a:latin typeface="Arial"/>
                <a:cs typeface="Arial"/>
              </a:rPr>
              <a:t>P</a:t>
            </a:r>
            <a:r>
              <a:rPr sz="1700" b="1" spc="15" dirty="0">
                <a:latin typeface="Arial"/>
                <a:cs typeface="Arial"/>
              </a:rPr>
              <a:t> </a:t>
            </a:r>
            <a:r>
              <a:rPr sz="1700" b="1" spc="30" dirty="0">
                <a:latin typeface="Arial"/>
                <a:cs typeface="Arial"/>
              </a:rPr>
              <a:t>Systems</a:t>
            </a:r>
            <a:endParaRPr sz="17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80997" y="3913975"/>
            <a:ext cx="1125855" cy="26670"/>
          </a:xfrm>
          <a:custGeom>
            <a:avLst/>
            <a:gdLst/>
            <a:ahLst/>
            <a:cxnLst/>
            <a:rect l="l" t="t" r="r" b="b"/>
            <a:pathLst>
              <a:path w="1125854" h="26670">
                <a:moveTo>
                  <a:pt x="0" y="26396"/>
                </a:moveTo>
                <a:lnTo>
                  <a:pt x="804066" y="26396"/>
                </a:lnTo>
                <a:lnTo>
                  <a:pt x="1125692" y="0"/>
                </a:lnTo>
              </a:path>
            </a:pathLst>
          </a:custGeom>
          <a:ln w="5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80997" y="3940371"/>
            <a:ext cx="1125855" cy="1135380"/>
          </a:xfrm>
          <a:custGeom>
            <a:avLst/>
            <a:gdLst/>
            <a:ahLst/>
            <a:cxnLst/>
            <a:rect l="l" t="t" r="r" b="b"/>
            <a:pathLst>
              <a:path w="1125854" h="1135379">
                <a:moveTo>
                  <a:pt x="0" y="0"/>
                </a:moveTo>
                <a:lnTo>
                  <a:pt x="964879" y="950261"/>
                </a:lnTo>
                <a:lnTo>
                  <a:pt x="1125692" y="1135034"/>
                </a:lnTo>
              </a:path>
            </a:pathLst>
          </a:custGeom>
          <a:ln w="53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6409">
              <a:lnSpc>
                <a:spcPct val="100000"/>
              </a:lnSpc>
            </a:pPr>
            <a:r>
              <a:rPr spc="-5" dirty="0"/>
              <a:t>E</a:t>
            </a:r>
            <a:r>
              <a:rPr spc="-15" dirty="0"/>
              <a:t>a</a:t>
            </a:r>
            <a:r>
              <a:rPr spc="-5" dirty="0"/>
              <a:t>se</a:t>
            </a:r>
            <a:r>
              <a:rPr spc="15" dirty="0"/>
              <a:t> </a:t>
            </a:r>
            <a:r>
              <a:rPr spc="-5" dirty="0"/>
              <a:t>with</a:t>
            </a:r>
            <a:r>
              <a:rPr dirty="0"/>
              <a:t> </a:t>
            </a:r>
            <a:r>
              <a:rPr spc="-10" dirty="0"/>
              <a:t>S</a:t>
            </a:r>
            <a:r>
              <a:rPr spc="0" dirty="0"/>
              <a:t>t</a:t>
            </a:r>
            <a:r>
              <a:rPr spc="-10" dirty="0"/>
              <a:t>ructure</a:t>
            </a:r>
            <a:r>
              <a:rPr spc="-5" dirty="0"/>
              <a:t>d</a:t>
            </a:r>
            <a:r>
              <a:rPr spc="10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963" y="3412781"/>
            <a:ext cx="2582545" cy="407034"/>
          </a:xfrm>
          <a:prstGeom prst="rect">
            <a:avLst/>
          </a:prstGeom>
          <a:solidFill>
            <a:srgbClr val="E8EDF7"/>
          </a:solidFill>
          <a:ln w="4516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575"/>
              </a:spcBef>
            </a:pPr>
            <a:r>
              <a:rPr sz="1450" b="1" spc="20" dirty="0">
                <a:latin typeface="Arial"/>
                <a:cs typeface="Arial"/>
              </a:rPr>
              <a:t>Ease</a:t>
            </a:r>
            <a:r>
              <a:rPr sz="1450" b="1" spc="10" dirty="0">
                <a:latin typeface="Arial"/>
                <a:cs typeface="Arial"/>
              </a:rPr>
              <a:t> wi</a:t>
            </a:r>
            <a:r>
              <a:rPr sz="1450" b="1" spc="15" dirty="0">
                <a:latin typeface="Arial"/>
                <a:cs typeface="Arial"/>
              </a:rPr>
              <a:t>th</a:t>
            </a:r>
            <a:r>
              <a:rPr sz="1450" b="1" spc="5" dirty="0">
                <a:latin typeface="Arial"/>
                <a:cs typeface="Arial"/>
              </a:rPr>
              <a:t> </a:t>
            </a:r>
            <a:r>
              <a:rPr sz="1450" b="1" spc="15" dirty="0">
                <a:latin typeface="Arial"/>
                <a:cs typeface="Arial"/>
              </a:rPr>
              <a:t>Structured</a:t>
            </a:r>
            <a:r>
              <a:rPr sz="1450" b="1" spc="5" dirty="0">
                <a:latin typeface="Arial"/>
                <a:cs typeface="Arial"/>
              </a:rPr>
              <a:t> </a:t>
            </a:r>
            <a:r>
              <a:rPr sz="1450" b="1" spc="15" dirty="0">
                <a:latin typeface="Arial"/>
                <a:cs typeface="Arial"/>
              </a:rPr>
              <a:t>data</a:t>
            </a:r>
            <a:endParaRPr sz="14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43831" y="1378198"/>
            <a:ext cx="3333990" cy="3775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35158" y="2585061"/>
            <a:ext cx="770255" cy="23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20" dirty="0">
                <a:latin typeface="Arial"/>
                <a:cs typeface="Arial"/>
              </a:rPr>
              <a:t>Sec</a:t>
            </a:r>
            <a:r>
              <a:rPr sz="1450" b="1" spc="15" dirty="0">
                <a:latin typeface="Arial"/>
                <a:cs typeface="Arial"/>
              </a:rPr>
              <a:t>u</a:t>
            </a:r>
            <a:r>
              <a:rPr sz="1450" b="1" spc="10" dirty="0">
                <a:latin typeface="Arial"/>
                <a:cs typeface="Arial"/>
              </a:rPr>
              <a:t>r</a:t>
            </a:r>
            <a:r>
              <a:rPr sz="1450" b="1" spc="5" dirty="0">
                <a:latin typeface="Arial"/>
                <a:cs typeface="Arial"/>
              </a:rPr>
              <a:t>i</a:t>
            </a:r>
            <a:r>
              <a:rPr sz="1450" b="1" spc="15" dirty="0">
                <a:latin typeface="Arial"/>
                <a:cs typeface="Arial"/>
              </a:rPr>
              <a:t>ty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51355" y="3506037"/>
            <a:ext cx="938530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5240">
              <a:lnSpc>
                <a:spcPct val="102200"/>
              </a:lnSpc>
            </a:pPr>
            <a:r>
              <a:rPr sz="1450" b="1" spc="10" dirty="0">
                <a:latin typeface="Arial"/>
                <a:cs typeface="Arial"/>
              </a:rPr>
              <a:t>Ind</a:t>
            </a:r>
            <a:r>
              <a:rPr sz="1450" b="1" spc="20" dirty="0">
                <a:latin typeface="Arial"/>
                <a:cs typeface="Arial"/>
              </a:rPr>
              <a:t>ex</a:t>
            </a:r>
            <a:r>
              <a:rPr sz="1450" b="1" spc="10" dirty="0">
                <a:latin typeface="Arial"/>
                <a:cs typeface="Arial"/>
              </a:rPr>
              <a:t>in</a:t>
            </a:r>
            <a:r>
              <a:rPr sz="1450" b="1" spc="20" dirty="0">
                <a:latin typeface="Arial"/>
                <a:cs typeface="Arial"/>
              </a:rPr>
              <a:t>g</a:t>
            </a:r>
            <a:r>
              <a:rPr sz="1450" b="1" spc="5" dirty="0">
                <a:latin typeface="Arial"/>
                <a:cs typeface="Arial"/>
              </a:rPr>
              <a:t> </a:t>
            </a:r>
            <a:r>
              <a:rPr sz="1450" b="1" spc="10" dirty="0">
                <a:latin typeface="Arial"/>
                <a:cs typeface="Arial"/>
              </a:rPr>
              <a:t>/</a:t>
            </a:r>
            <a:r>
              <a:rPr sz="1450" b="1" spc="15" dirty="0">
                <a:latin typeface="Arial"/>
                <a:cs typeface="Arial"/>
              </a:rPr>
              <a:t> Searc</a:t>
            </a:r>
            <a:r>
              <a:rPr sz="1450" b="1" spc="10" dirty="0">
                <a:latin typeface="Arial"/>
                <a:cs typeface="Arial"/>
              </a:rPr>
              <a:t>hin</a:t>
            </a:r>
            <a:r>
              <a:rPr sz="1450" b="1" spc="20" dirty="0">
                <a:latin typeface="Arial"/>
                <a:cs typeface="Arial"/>
              </a:rPr>
              <a:t>g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99946" y="1496294"/>
            <a:ext cx="1440815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6880" marR="5080" indent="-424815">
              <a:lnSpc>
                <a:spcPct val="102200"/>
              </a:lnSpc>
            </a:pPr>
            <a:r>
              <a:rPr sz="1450" b="1" spc="10" dirty="0">
                <a:latin typeface="Arial"/>
                <a:cs typeface="Arial"/>
              </a:rPr>
              <a:t>Input</a:t>
            </a:r>
            <a:r>
              <a:rPr sz="1450" b="1" dirty="0">
                <a:latin typeface="Arial"/>
                <a:cs typeface="Arial"/>
              </a:rPr>
              <a:t> </a:t>
            </a:r>
            <a:r>
              <a:rPr sz="1450" b="1" spc="15" dirty="0">
                <a:latin typeface="Arial"/>
                <a:cs typeface="Arial"/>
              </a:rPr>
              <a:t> </a:t>
            </a:r>
            <a:r>
              <a:rPr sz="1450" b="1" spc="10" dirty="0">
                <a:latin typeface="Arial"/>
                <a:cs typeface="Arial"/>
              </a:rPr>
              <a:t>/</a:t>
            </a:r>
            <a:r>
              <a:rPr sz="1450" b="1" spc="5" dirty="0">
                <a:latin typeface="Arial"/>
                <a:cs typeface="Arial"/>
              </a:rPr>
              <a:t> </a:t>
            </a:r>
            <a:r>
              <a:rPr sz="1450" b="1" spc="25" dirty="0">
                <a:latin typeface="Arial"/>
                <a:cs typeface="Arial"/>
              </a:rPr>
              <a:t>U</a:t>
            </a:r>
            <a:r>
              <a:rPr sz="1450" b="1" spc="15" dirty="0">
                <a:latin typeface="Arial"/>
                <a:cs typeface="Arial"/>
              </a:rPr>
              <a:t>pdate</a:t>
            </a:r>
            <a:r>
              <a:rPr sz="1450" b="1" spc="10" dirty="0">
                <a:latin typeface="Arial"/>
                <a:cs typeface="Arial"/>
              </a:rPr>
              <a:t> /</a:t>
            </a:r>
            <a:r>
              <a:rPr sz="1450" b="1" spc="15" dirty="0">
                <a:latin typeface="Arial"/>
                <a:cs typeface="Arial"/>
              </a:rPr>
              <a:t> De</a:t>
            </a:r>
            <a:r>
              <a:rPr sz="1450" b="1" spc="5" dirty="0">
                <a:latin typeface="Arial"/>
                <a:cs typeface="Arial"/>
              </a:rPr>
              <a:t>l</a:t>
            </a:r>
            <a:r>
              <a:rPr sz="1450" b="1" spc="15" dirty="0">
                <a:latin typeface="Arial"/>
                <a:cs typeface="Arial"/>
              </a:rPr>
              <a:t>ete</a:t>
            </a:r>
            <a:endParaRPr sz="14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33268" y="5241967"/>
            <a:ext cx="2174875" cy="722630"/>
          </a:xfrm>
          <a:custGeom>
            <a:avLst/>
            <a:gdLst/>
            <a:ahLst/>
            <a:cxnLst/>
            <a:rect l="l" t="t" r="r" b="b"/>
            <a:pathLst>
              <a:path w="2174875" h="722629">
                <a:moveTo>
                  <a:pt x="1086984" y="0"/>
                </a:moveTo>
                <a:lnTo>
                  <a:pt x="1018233" y="710"/>
                </a:lnTo>
                <a:lnTo>
                  <a:pt x="950617" y="2815"/>
                </a:lnTo>
                <a:lnTo>
                  <a:pt x="884265" y="6270"/>
                </a:lnTo>
                <a:lnTo>
                  <a:pt x="819304" y="11034"/>
                </a:lnTo>
                <a:lnTo>
                  <a:pt x="755862" y="17064"/>
                </a:lnTo>
                <a:lnTo>
                  <a:pt x="694064" y="24319"/>
                </a:lnTo>
                <a:lnTo>
                  <a:pt x="634041" y="32755"/>
                </a:lnTo>
                <a:lnTo>
                  <a:pt x="575917" y="42331"/>
                </a:lnTo>
                <a:lnTo>
                  <a:pt x="519822" y="53004"/>
                </a:lnTo>
                <a:lnTo>
                  <a:pt x="465883" y="64732"/>
                </a:lnTo>
                <a:lnTo>
                  <a:pt x="414226" y="77472"/>
                </a:lnTo>
                <a:lnTo>
                  <a:pt x="364980" y="91183"/>
                </a:lnTo>
                <a:lnTo>
                  <a:pt x="318271" y="105822"/>
                </a:lnTo>
                <a:lnTo>
                  <a:pt x="274228" y="121346"/>
                </a:lnTo>
                <a:lnTo>
                  <a:pt x="232978" y="137713"/>
                </a:lnTo>
                <a:lnTo>
                  <a:pt x="194648" y="154881"/>
                </a:lnTo>
                <a:lnTo>
                  <a:pt x="159366" y="172808"/>
                </a:lnTo>
                <a:lnTo>
                  <a:pt x="98454" y="210768"/>
                </a:lnTo>
                <a:lnTo>
                  <a:pt x="51262" y="251254"/>
                </a:lnTo>
                <a:lnTo>
                  <a:pt x="18810" y="293928"/>
                </a:lnTo>
                <a:lnTo>
                  <a:pt x="2118" y="338452"/>
                </a:lnTo>
                <a:lnTo>
                  <a:pt x="0" y="361302"/>
                </a:lnTo>
                <a:lnTo>
                  <a:pt x="2138" y="384151"/>
                </a:lnTo>
                <a:lnTo>
                  <a:pt x="18862" y="428675"/>
                </a:lnTo>
                <a:lnTo>
                  <a:pt x="51335" y="471349"/>
                </a:lnTo>
                <a:lnTo>
                  <a:pt x="98539" y="511834"/>
                </a:lnTo>
                <a:lnTo>
                  <a:pt x="159458" y="549794"/>
                </a:lnTo>
                <a:lnTo>
                  <a:pt x="194741" y="567720"/>
                </a:lnTo>
                <a:lnTo>
                  <a:pt x="233072" y="584888"/>
                </a:lnTo>
                <a:lnTo>
                  <a:pt x="274323" y="601254"/>
                </a:lnTo>
                <a:lnTo>
                  <a:pt x="318366" y="616778"/>
                </a:lnTo>
                <a:lnTo>
                  <a:pt x="365074" y="631416"/>
                </a:lnTo>
                <a:lnTo>
                  <a:pt x="414321" y="645126"/>
                </a:lnTo>
                <a:lnTo>
                  <a:pt x="465978" y="657866"/>
                </a:lnTo>
                <a:lnTo>
                  <a:pt x="519919" y="669594"/>
                </a:lnTo>
                <a:lnTo>
                  <a:pt x="576017" y="680266"/>
                </a:lnTo>
                <a:lnTo>
                  <a:pt x="634144" y="689842"/>
                </a:lnTo>
                <a:lnTo>
                  <a:pt x="694174" y="698278"/>
                </a:lnTo>
                <a:lnTo>
                  <a:pt x="755978" y="705532"/>
                </a:lnTo>
                <a:lnTo>
                  <a:pt x="819430" y="711562"/>
                </a:lnTo>
                <a:lnTo>
                  <a:pt x="884403" y="716326"/>
                </a:lnTo>
                <a:lnTo>
                  <a:pt x="950769" y="719781"/>
                </a:lnTo>
                <a:lnTo>
                  <a:pt x="1018401" y="721886"/>
                </a:lnTo>
                <a:lnTo>
                  <a:pt x="1087173" y="722596"/>
                </a:lnTo>
                <a:lnTo>
                  <a:pt x="1155924" y="721886"/>
                </a:lnTo>
                <a:lnTo>
                  <a:pt x="1223540" y="719781"/>
                </a:lnTo>
                <a:lnTo>
                  <a:pt x="1289892" y="716326"/>
                </a:lnTo>
                <a:lnTo>
                  <a:pt x="1354853" y="711562"/>
                </a:lnTo>
                <a:lnTo>
                  <a:pt x="1418297" y="705532"/>
                </a:lnTo>
                <a:lnTo>
                  <a:pt x="1480095" y="698278"/>
                </a:lnTo>
                <a:lnTo>
                  <a:pt x="1540120" y="689842"/>
                </a:lnTo>
                <a:lnTo>
                  <a:pt x="1598245" y="680266"/>
                </a:lnTo>
                <a:lnTo>
                  <a:pt x="1654343" y="669594"/>
                </a:lnTo>
                <a:lnTo>
                  <a:pt x="1708285" y="657866"/>
                </a:lnTo>
                <a:lnTo>
                  <a:pt x="1759945" y="645126"/>
                </a:lnTo>
                <a:lnTo>
                  <a:pt x="1809196" y="631416"/>
                </a:lnTo>
                <a:lnTo>
                  <a:pt x="1855909" y="616778"/>
                </a:lnTo>
                <a:lnTo>
                  <a:pt x="1899958" y="601254"/>
                </a:lnTo>
                <a:lnTo>
                  <a:pt x="1941215" y="584888"/>
                </a:lnTo>
                <a:lnTo>
                  <a:pt x="1979553" y="567720"/>
                </a:lnTo>
                <a:lnTo>
                  <a:pt x="2014844" y="549794"/>
                </a:lnTo>
                <a:lnTo>
                  <a:pt x="2075777" y="511834"/>
                </a:lnTo>
                <a:lnTo>
                  <a:pt x="2122994" y="471349"/>
                </a:lnTo>
                <a:lnTo>
                  <a:pt x="2155477" y="428675"/>
                </a:lnTo>
                <a:lnTo>
                  <a:pt x="2172207" y="384151"/>
                </a:lnTo>
                <a:lnTo>
                  <a:pt x="2174346" y="361302"/>
                </a:lnTo>
                <a:lnTo>
                  <a:pt x="2172187" y="338452"/>
                </a:lnTo>
                <a:lnTo>
                  <a:pt x="2155426" y="293928"/>
                </a:lnTo>
                <a:lnTo>
                  <a:pt x="2122922" y="251254"/>
                </a:lnTo>
                <a:lnTo>
                  <a:pt x="2075692" y="210768"/>
                </a:lnTo>
                <a:lnTo>
                  <a:pt x="2014752" y="172808"/>
                </a:lnTo>
                <a:lnTo>
                  <a:pt x="1979460" y="154881"/>
                </a:lnTo>
                <a:lnTo>
                  <a:pt x="1941121" y="137713"/>
                </a:lnTo>
                <a:lnTo>
                  <a:pt x="1899864" y="121346"/>
                </a:lnTo>
                <a:lnTo>
                  <a:pt x="1855815" y="105822"/>
                </a:lnTo>
                <a:lnTo>
                  <a:pt x="1809101" y="91183"/>
                </a:lnTo>
                <a:lnTo>
                  <a:pt x="1759851" y="77472"/>
                </a:lnTo>
                <a:lnTo>
                  <a:pt x="1708190" y="64732"/>
                </a:lnTo>
                <a:lnTo>
                  <a:pt x="1654246" y="53004"/>
                </a:lnTo>
                <a:lnTo>
                  <a:pt x="1598145" y="42331"/>
                </a:lnTo>
                <a:lnTo>
                  <a:pt x="1540017" y="32755"/>
                </a:lnTo>
                <a:lnTo>
                  <a:pt x="1479986" y="24319"/>
                </a:lnTo>
                <a:lnTo>
                  <a:pt x="1418180" y="17064"/>
                </a:lnTo>
                <a:lnTo>
                  <a:pt x="1354728" y="11034"/>
                </a:lnTo>
                <a:lnTo>
                  <a:pt x="1289755" y="6270"/>
                </a:lnTo>
                <a:lnTo>
                  <a:pt x="1223388" y="2815"/>
                </a:lnTo>
                <a:lnTo>
                  <a:pt x="1155756" y="710"/>
                </a:lnTo>
                <a:lnTo>
                  <a:pt x="1086984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3268" y="5241967"/>
            <a:ext cx="2174875" cy="722630"/>
          </a:xfrm>
          <a:custGeom>
            <a:avLst/>
            <a:gdLst/>
            <a:ahLst/>
            <a:cxnLst/>
            <a:rect l="l" t="t" r="r" b="b"/>
            <a:pathLst>
              <a:path w="2174875" h="722629">
                <a:moveTo>
                  <a:pt x="0" y="361302"/>
                </a:moveTo>
                <a:lnTo>
                  <a:pt x="8430" y="315980"/>
                </a:lnTo>
                <a:lnTo>
                  <a:pt x="33130" y="272339"/>
                </a:lnTo>
                <a:lnTo>
                  <a:pt x="73080" y="230716"/>
                </a:lnTo>
                <a:lnTo>
                  <a:pt x="127259" y="191451"/>
                </a:lnTo>
                <a:lnTo>
                  <a:pt x="194648" y="154881"/>
                </a:lnTo>
                <a:lnTo>
                  <a:pt x="232978" y="137713"/>
                </a:lnTo>
                <a:lnTo>
                  <a:pt x="274228" y="121346"/>
                </a:lnTo>
                <a:lnTo>
                  <a:pt x="318271" y="105822"/>
                </a:lnTo>
                <a:lnTo>
                  <a:pt x="364980" y="91183"/>
                </a:lnTo>
                <a:lnTo>
                  <a:pt x="414226" y="77472"/>
                </a:lnTo>
                <a:lnTo>
                  <a:pt x="465883" y="64732"/>
                </a:lnTo>
                <a:lnTo>
                  <a:pt x="519822" y="53004"/>
                </a:lnTo>
                <a:lnTo>
                  <a:pt x="575917" y="42331"/>
                </a:lnTo>
                <a:lnTo>
                  <a:pt x="634041" y="32755"/>
                </a:lnTo>
                <a:lnTo>
                  <a:pt x="694064" y="24319"/>
                </a:lnTo>
                <a:lnTo>
                  <a:pt x="755862" y="17064"/>
                </a:lnTo>
                <a:lnTo>
                  <a:pt x="819304" y="11034"/>
                </a:lnTo>
                <a:lnTo>
                  <a:pt x="884265" y="6270"/>
                </a:lnTo>
                <a:lnTo>
                  <a:pt x="950617" y="2815"/>
                </a:lnTo>
                <a:lnTo>
                  <a:pt x="1018233" y="710"/>
                </a:lnTo>
                <a:lnTo>
                  <a:pt x="1086984" y="0"/>
                </a:lnTo>
                <a:lnTo>
                  <a:pt x="1155756" y="710"/>
                </a:lnTo>
                <a:lnTo>
                  <a:pt x="1223388" y="2815"/>
                </a:lnTo>
                <a:lnTo>
                  <a:pt x="1289755" y="6270"/>
                </a:lnTo>
                <a:lnTo>
                  <a:pt x="1354728" y="11034"/>
                </a:lnTo>
                <a:lnTo>
                  <a:pt x="1418180" y="17064"/>
                </a:lnTo>
                <a:lnTo>
                  <a:pt x="1479986" y="24319"/>
                </a:lnTo>
                <a:lnTo>
                  <a:pt x="1540017" y="32755"/>
                </a:lnTo>
                <a:lnTo>
                  <a:pt x="1598145" y="42331"/>
                </a:lnTo>
                <a:lnTo>
                  <a:pt x="1654246" y="53004"/>
                </a:lnTo>
                <a:lnTo>
                  <a:pt x="1708190" y="64732"/>
                </a:lnTo>
                <a:lnTo>
                  <a:pt x="1759851" y="77472"/>
                </a:lnTo>
                <a:lnTo>
                  <a:pt x="1809101" y="91183"/>
                </a:lnTo>
                <a:lnTo>
                  <a:pt x="1855815" y="105822"/>
                </a:lnTo>
                <a:lnTo>
                  <a:pt x="1899864" y="121346"/>
                </a:lnTo>
                <a:lnTo>
                  <a:pt x="1941121" y="137713"/>
                </a:lnTo>
                <a:lnTo>
                  <a:pt x="1979460" y="154881"/>
                </a:lnTo>
                <a:lnTo>
                  <a:pt x="2014752" y="172808"/>
                </a:lnTo>
                <a:lnTo>
                  <a:pt x="2075692" y="210768"/>
                </a:lnTo>
                <a:lnTo>
                  <a:pt x="2122922" y="251254"/>
                </a:lnTo>
                <a:lnTo>
                  <a:pt x="2155426" y="293928"/>
                </a:lnTo>
                <a:lnTo>
                  <a:pt x="2172187" y="338452"/>
                </a:lnTo>
                <a:lnTo>
                  <a:pt x="2174346" y="361302"/>
                </a:lnTo>
                <a:lnTo>
                  <a:pt x="2172207" y="384151"/>
                </a:lnTo>
                <a:lnTo>
                  <a:pt x="2165875" y="406623"/>
                </a:lnTo>
                <a:lnTo>
                  <a:pt x="2141141" y="450264"/>
                </a:lnTo>
                <a:lnTo>
                  <a:pt x="2101163" y="491886"/>
                </a:lnTo>
                <a:lnTo>
                  <a:pt x="2046961" y="531151"/>
                </a:lnTo>
                <a:lnTo>
                  <a:pt x="1979553" y="567720"/>
                </a:lnTo>
                <a:lnTo>
                  <a:pt x="1941215" y="584888"/>
                </a:lnTo>
                <a:lnTo>
                  <a:pt x="1899958" y="601254"/>
                </a:lnTo>
                <a:lnTo>
                  <a:pt x="1855909" y="616778"/>
                </a:lnTo>
                <a:lnTo>
                  <a:pt x="1809196" y="631416"/>
                </a:lnTo>
                <a:lnTo>
                  <a:pt x="1759945" y="645126"/>
                </a:lnTo>
                <a:lnTo>
                  <a:pt x="1708285" y="657866"/>
                </a:lnTo>
                <a:lnTo>
                  <a:pt x="1654343" y="669594"/>
                </a:lnTo>
                <a:lnTo>
                  <a:pt x="1598245" y="680266"/>
                </a:lnTo>
                <a:lnTo>
                  <a:pt x="1540120" y="689842"/>
                </a:lnTo>
                <a:lnTo>
                  <a:pt x="1480095" y="698278"/>
                </a:lnTo>
                <a:lnTo>
                  <a:pt x="1418297" y="705532"/>
                </a:lnTo>
                <a:lnTo>
                  <a:pt x="1354853" y="711562"/>
                </a:lnTo>
                <a:lnTo>
                  <a:pt x="1289892" y="716326"/>
                </a:lnTo>
                <a:lnTo>
                  <a:pt x="1223540" y="719781"/>
                </a:lnTo>
                <a:lnTo>
                  <a:pt x="1155924" y="721886"/>
                </a:lnTo>
                <a:lnTo>
                  <a:pt x="1087173" y="722596"/>
                </a:lnTo>
                <a:lnTo>
                  <a:pt x="1018401" y="721886"/>
                </a:lnTo>
                <a:lnTo>
                  <a:pt x="950769" y="719781"/>
                </a:lnTo>
                <a:lnTo>
                  <a:pt x="884403" y="716326"/>
                </a:lnTo>
                <a:lnTo>
                  <a:pt x="819430" y="711562"/>
                </a:lnTo>
                <a:lnTo>
                  <a:pt x="755978" y="705532"/>
                </a:lnTo>
                <a:lnTo>
                  <a:pt x="694174" y="698278"/>
                </a:lnTo>
                <a:lnTo>
                  <a:pt x="634144" y="689842"/>
                </a:lnTo>
                <a:lnTo>
                  <a:pt x="576017" y="680266"/>
                </a:lnTo>
                <a:lnTo>
                  <a:pt x="519919" y="669594"/>
                </a:lnTo>
                <a:lnTo>
                  <a:pt x="465978" y="657866"/>
                </a:lnTo>
                <a:lnTo>
                  <a:pt x="414321" y="645126"/>
                </a:lnTo>
                <a:lnTo>
                  <a:pt x="365074" y="631416"/>
                </a:lnTo>
                <a:lnTo>
                  <a:pt x="318366" y="616778"/>
                </a:lnTo>
                <a:lnTo>
                  <a:pt x="274323" y="601254"/>
                </a:lnTo>
                <a:lnTo>
                  <a:pt x="233072" y="584888"/>
                </a:lnTo>
                <a:lnTo>
                  <a:pt x="194741" y="567720"/>
                </a:lnTo>
                <a:lnTo>
                  <a:pt x="159458" y="549794"/>
                </a:lnTo>
                <a:lnTo>
                  <a:pt x="98539" y="511834"/>
                </a:lnTo>
                <a:lnTo>
                  <a:pt x="51335" y="471349"/>
                </a:lnTo>
                <a:lnTo>
                  <a:pt x="18862" y="428675"/>
                </a:lnTo>
                <a:lnTo>
                  <a:pt x="2138" y="384151"/>
                </a:lnTo>
                <a:lnTo>
                  <a:pt x="0" y="361302"/>
                </a:lnTo>
                <a:close/>
              </a:path>
            </a:pathLst>
          </a:custGeom>
          <a:ln w="4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72648" y="4662643"/>
            <a:ext cx="1095375" cy="1158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135890">
              <a:lnSpc>
                <a:spcPct val="100000"/>
              </a:lnSpc>
            </a:pPr>
            <a:r>
              <a:rPr sz="1450" b="1" spc="20" dirty="0">
                <a:latin typeface="Arial"/>
                <a:cs typeface="Arial"/>
              </a:rPr>
              <a:t>Sca</a:t>
            </a:r>
            <a:r>
              <a:rPr sz="1450" b="1" spc="5" dirty="0">
                <a:latin typeface="Arial"/>
                <a:cs typeface="Arial"/>
              </a:rPr>
              <a:t>l</a:t>
            </a:r>
            <a:r>
              <a:rPr sz="1450" b="1" spc="20" dirty="0">
                <a:latin typeface="Arial"/>
                <a:cs typeface="Arial"/>
              </a:rPr>
              <a:t>a</a:t>
            </a:r>
            <a:r>
              <a:rPr sz="1450" b="1" spc="5" dirty="0">
                <a:latin typeface="Arial"/>
                <a:cs typeface="Arial"/>
              </a:rPr>
              <a:t>bili</a:t>
            </a:r>
            <a:r>
              <a:rPr sz="1450" b="1" spc="15" dirty="0">
                <a:latin typeface="Arial"/>
                <a:cs typeface="Arial"/>
              </a:rPr>
              <a:t>ty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700">
              <a:latin typeface="Times New Roman"/>
              <a:cs typeface="Times New Roman"/>
            </a:endParaRPr>
          </a:p>
          <a:p>
            <a:pPr marL="38735" marR="5080" indent="-26670">
              <a:lnSpc>
                <a:spcPct val="102200"/>
              </a:lnSpc>
            </a:pPr>
            <a:r>
              <a:rPr sz="1450" b="1" spc="15" dirty="0">
                <a:latin typeface="Arial"/>
                <a:cs typeface="Arial"/>
              </a:rPr>
              <a:t>Transact</a:t>
            </a:r>
            <a:r>
              <a:rPr sz="1450" b="1" spc="10" dirty="0">
                <a:latin typeface="Arial"/>
                <a:cs typeface="Arial"/>
              </a:rPr>
              <a:t>io</a:t>
            </a:r>
            <a:r>
              <a:rPr sz="1450" b="1" spc="20" dirty="0">
                <a:latin typeface="Arial"/>
                <a:cs typeface="Arial"/>
              </a:rPr>
              <a:t>n</a:t>
            </a:r>
            <a:r>
              <a:rPr sz="1450" b="1" spc="15" dirty="0">
                <a:latin typeface="Arial"/>
                <a:cs typeface="Arial"/>
              </a:rPr>
              <a:t> Pro</a:t>
            </a:r>
            <a:r>
              <a:rPr sz="1450" b="1" spc="20" dirty="0">
                <a:latin typeface="Arial"/>
                <a:cs typeface="Arial"/>
              </a:rPr>
              <a:t>cess</a:t>
            </a:r>
            <a:r>
              <a:rPr sz="1450" b="1" spc="10" dirty="0">
                <a:latin typeface="Arial"/>
                <a:cs typeface="Arial"/>
              </a:rPr>
              <a:t>in</a:t>
            </a:r>
            <a:r>
              <a:rPr sz="1450" b="1" spc="20" dirty="0">
                <a:latin typeface="Arial"/>
                <a:cs typeface="Arial"/>
              </a:rPr>
              <a:t>g</a:t>
            </a:r>
            <a:endParaRPr sz="14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46095" y="3616014"/>
            <a:ext cx="1087120" cy="1987550"/>
          </a:xfrm>
          <a:custGeom>
            <a:avLst/>
            <a:gdLst/>
            <a:ahLst/>
            <a:cxnLst/>
            <a:rect l="l" t="t" r="r" b="b"/>
            <a:pathLst>
              <a:path w="1087120" h="1987550">
                <a:moveTo>
                  <a:pt x="0" y="0"/>
                </a:moveTo>
                <a:lnTo>
                  <a:pt x="1086984" y="1987255"/>
                </a:lnTo>
              </a:path>
            </a:pathLst>
          </a:custGeom>
          <a:ln w="4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443</Words>
  <Application>Microsoft Office PowerPoint</Application>
  <PresentationFormat>Custom</PresentationFormat>
  <Paragraphs>150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Learning Objectives and Learning Outcomes</vt:lpstr>
      <vt:lpstr>Agenda</vt:lpstr>
      <vt:lpstr>Classification of Digital Data</vt:lpstr>
      <vt:lpstr>Slide 5</vt:lpstr>
      <vt:lpstr>Structured Data</vt:lpstr>
      <vt:lpstr>Structured Data</vt:lpstr>
      <vt:lpstr>Sources of Structured Data</vt:lpstr>
      <vt:lpstr>Ease with Structured Data</vt:lpstr>
      <vt:lpstr>Semi-structured Data</vt:lpstr>
      <vt:lpstr>Semi-structured Data</vt:lpstr>
      <vt:lpstr>Sources of Semi-structured Data</vt:lpstr>
      <vt:lpstr>Characteristics of Semi-structured Data</vt:lpstr>
      <vt:lpstr>Unstructured Data</vt:lpstr>
      <vt:lpstr>Unstructured Data</vt:lpstr>
      <vt:lpstr>Sources of Unstructured Data</vt:lpstr>
      <vt:lpstr>Issues with terminology – Unstructured Data</vt:lpstr>
      <vt:lpstr>Dealing with Unstructured Data</vt:lpstr>
      <vt:lpstr>Answer a few quick questions …</vt:lpstr>
      <vt:lpstr>Answer Me</vt:lpstr>
      <vt:lpstr>Summary please…</vt:lpstr>
      <vt:lpstr>References …</vt:lpstr>
      <vt:lpstr>Further Readings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Seema Acharya</dc:creator>
  <cp:lastModifiedBy>admin</cp:lastModifiedBy>
  <cp:revision>30</cp:revision>
  <dcterms:created xsi:type="dcterms:W3CDTF">2015-09-02T07:53:38Z</dcterms:created>
  <dcterms:modified xsi:type="dcterms:W3CDTF">2017-09-08T09:31:13Z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2015-09-02T00:00:00Z</vt:filetime>
  </property>
</Properties>
</file>