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46429"/>
            <a:ext cx="10679379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687" y="402082"/>
            <a:ext cx="11342624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7283" y="1582801"/>
            <a:ext cx="10657433" cy="2837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4939" y="6426200"/>
            <a:ext cx="3905885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g.apache.org/docs/r0.12.0/index.html" TargetMode="External"/><Relationship Id="rId3" Type="http://schemas.openxmlformats.org/officeDocument/2006/relationships/hyperlink" Target="http://www.edureka.co/blog/introduction-to-pig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91539" y="208788"/>
            <a:ext cx="5122164" cy="64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86611" y="403859"/>
            <a:ext cx="4533900" cy="5832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45608" y="1536191"/>
            <a:ext cx="4817364" cy="2369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35828" y="1776729"/>
            <a:ext cx="3912870" cy="165290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400" spc="-5">
                <a:solidFill>
                  <a:srgbClr val="F48509"/>
                </a:solidFill>
              </a:rPr>
              <a:t>Bi</a:t>
            </a:r>
            <a:r>
              <a:rPr dirty="0" sz="5400">
                <a:solidFill>
                  <a:srgbClr val="F48509"/>
                </a:solidFill>
              </a:rPr>
              <a:t>g</a:t>
            </a:r>
            <a:r>
              <a:rPr dirty="0" sz="5400">
                <a:solidFill>
                  <a:srgbClr val="F48509"/>
                </a:solidFill>
              </a:rPr>
              <a:t> </a:t>
            </a:r>
            <a:r>
              <a:rPr dirty="0" sz="5400" spc="-5">
                <a:solidFill>
                  <a:srgbClr val="F48509"/>
                </a:solidFill>
              </a:rPr>
              <a:t>Data</a:t>
            </a:r>
            <a:endParaRPr sz="5400"/>
          </a:p>
          <a:p>
            <a:pPr marL="12700">
              <a:lnSpc>
                <a:spcPct val="100000"/>
              </a:lnSpc>
            </a:pPr>
            <a:r>
              <a:rPr dirty="0" baseline="24691" sz="5400" spc="-7">
                <a:solidFill>
                  <a:srgbClr val="000000"/>
                </a:solidFill>
              </a:rPr>
              <a:t>An</a:t>
            </a:r>
            <a:r>
              <a:rPr dirty="0" baseline="24691" sz="5400">
                <a:solidFill>
                  <a:srgbClr val="000000"/>
                </a:solidFill>
              </a:rPr>
              <a:t>d</a:t>
            </a:r>
            <a:r>
              <a:rPr dirty="0" baseline="24691" sz="5400" spc="345">
                <a:solidFill>
                  <a:srgbClr val="000000"/>
                </a:solidFill>
              </a:rPr>
              <a:t> </a:t>
            </a:r>
            <a:r>
              <a:rPr dirty="0" sz="5400" spc="-5">
                <a:solidFill>
                  <a:srgbClr val="F48509"/>
                </a:solidFill>
              </a:rPr>
              <a:t>Analytics</a:t>
            </a:r>
            <a:endParaRPr sz="5400"/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35828" y="5402579"/>
            <a:ext cx="2315845" cy="560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Seema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cha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ya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Subh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5"/>
              <a:t>F</a:t>
            </a:r>
            <a:r>
              <a:rPr dirty="0" spc="-5"/>
              <a:t>eatures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/>
              <a:t>Pig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687" y="1526413"/>
            <a:ext cx="8736330" cy="2754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engin</a:t>
            </a:r>
            <a:r>
              <a:rPr dirty="0" sz="1800" spc="-5" b="1">
                <a:latin typeface="Trebuchet MS"/>
                <a:cs typeface="Trebuchet MS"/>
              </a:rPr>
              <a:t>e</a:t>
            </a:r>
            <a:r>
              <a:rPr dirty="0" sz="1800" spc="150" b="1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cu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d</a:t>
            </a:r>
            <a:r>
              <a:rPr dirty="0" sz="1800" b="1">
                <a:latin typeface="Trebuchet MS"/>
                <a:cs typeface="Trebuchet MS"/>
              </a:rPr>
              <a:t>a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a</a:t>
            </a:r>
            <a:r>
              <a:rPr dirty="0" sz="1800" spc="15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lows</a:t>
            </a:r>
            <a:r>
              <a:rPr dirty="0" sz="1800" spc="160" b="1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(ho</a:t>
            </a:r>
            <a:r>
              <a:rPr dirty="0" sz="1800">
                <a:latin typeface="Trebuchet MS"/>
                <a:cs typeface="Trebuchet MS"/>
              </a:rPr>
              <a:t>w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yo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ould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20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)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ig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pr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cesse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ra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lel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Hado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uste</a:t>
            </a:r>
            <a:r>
              <a:rPr dirty="0" sz="1800" spc="-24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language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cal</a:t>
            </a:r>
            <a:r>
              <a:rPr dirty="0" sz="1800" spc="-10">
                <a:latin typeface="Trebuchet MS"/>
                <a:cs typeface="Trebuchet MS"/>
              </a:rPr>
              <a:t>l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</a:t>
            </a:r>
            <a:r>
              <a:rPr dirty="0" sz="1800" b="1">
                <a:latin typeface="Trebuchet MS"/>
                <a:cs typeface="Trebuchet MS"/>
              </a:rPr>
              <a:t>Pig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Latin”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ress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8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17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Lati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7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ain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8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era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rs</a:t>
            </a:r>
            <a:r>
              <a:rPr dirty="0" sz="1800" spc="1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7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f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raditi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na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18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era</a:t>
            </a:r>
            <a:r>
              <a:rPr dirty="0" sz="1800" spc="-1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 spc="1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such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j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ilte</a:t>
            </a:r>
            <a:r>
              <a:rPr dirty="0" sz="1800" spc="-265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so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et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6350" indent="-286385">
              <a:lnSpc>
                <a:spcPct val="100000"/>
              </a:lnSpc>
              <a:buFont typeface="Arial"/>
              <a:buChar char="•"/>
              <a:tabLst>
                <a:tab pos="299720" algn="l"/>
                <a:tab pos="593090" algn="l"/>
                <a:tab pos="1373505" algn="l"/>
                <a:tab pos="2036445" algn="l"/>
                <a:tab pos="2388235" algn="l"/>
                <a:tab pos="3335020" algn="l"/>
                <a:tab pos="3968750" algn="l"/>
                <a:tab pos="4526915" algn="l"/>
                <a:tab pos="5612130" algn="l"/>
                <a:tab pos="6290310" algn="l"/>
                <a:tab pos="7223125" algn="l"/>
                <a:tab pos="8427085" algn="l"/>
              </a:tabLst>
            </a:pP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all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s	</a:t>
            </a:r>
            <a:r>
              <a:rPr dirty="0" sz="1800" spc="-1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se</a:t>
            </a:r>
            <a:r>
              <a:rPr dirty="0" sz="1800" spc="-5">
                <a:latin typeface="Trebuchet MS"/>
                <a:cs typeface="Trebuchet MS"/>
              </a:rPr>
              <a:t>rs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evel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thei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10">
                <a:latin typeface="Trebuchet MS"/>
                <a:cs typeface="Trebuchet MS"/>
              </a:rPr>
              <a:t>u</a:t>
            </a:r>
            <a:r>
              <a:rPr dirty="0" sz="1800" spc="1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ion</a:t>
            </a:r>
            <a:r>
              <a:rPr dirty="0" sz="1800">
                <a:latin typeface="Trebuchet MS"/>
                <a:cs typeface="Trebuchet MS"/>
              </a:rPr>
              <a:t>s	</a:t>
            </a:r>
            <a:r>
              <a:rPr dirty="0" sz="1800" spc="-5">
                <a:latin typeface="Trebuchet MS"/>
                <a:cs typeface="Trebuchet MS"/>
              </a:rPr>
              <a:t>(Use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Define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Funct</a:t>
            </a:r>
            <a:r>
              <a:rPr dirty="0" sz="1800" spc="-5">
                <a:latin typeface="Trebuchet MS"/>
                <a:cs typeface="Trebuchet MS"/>
              </a:rPr>
              <a:t>ions</a:t>
            </a:r>
            <a:r>
              <a:rPr dirty="0" sz="1800">
                <a:latin typeface="Trebuchet MS"/>
                <a:cs typeface="Trebuchet MS"/>
              </a:rPr>
              <a:t>)	</a:t>
            </a:r>
            <a:r>
              <a:rPr dirty="0" sz="1800" spc="-15">
                <a:latin typeface="Trebuchet MS"/>
                <a:cs typeface="Trebuchet MS"/>
              </a:rPr>
              <a:t>for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read</a:t>
            </a:r>
            <a:r>
              <a:rPr dirty="0" sz="1800" spc="-5">
                <a:latin typeface="Trebuchet MS"/>
                <a:cs typeface="Trebuchet MS"/>
              </a:rPr>
              <a:t>ing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ces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ing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writin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2363" y="3153155"/>
            <a:ext cx="278765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The</a:t>
            </a:r>
            <a:r>
              <a:rPr dirty="0" spc="-140"/>
              <a:t> </a:t>
            </a:r>
            <a:r>
              <a:rPr dirty="0" spc="-5"/>
              <a:t>Anatom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of</a:t>
            </a:r>
            <a:r>
              <a:rPr dirty="0"/>
              <a:t> </a:t>
            </a:r>
            <a:r>
              <a:rPr dirty="0"/>
              <a:t>Pig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pc="-5"/>
              <a:t>The</a:t>
            </a:r>
            <a:r>
              <a:rPr dirty="0" spc="-135"/>
              <a:t> </a:t>
            </a:r>
            <a:r>
              <a:rPr dirty="0" spc="-5"/>
              <a:t>An</a:t>
            </a:r>
            <a:r>
              <a:rPr dirty="0" spc="5"/>
              <a:t>a</a:t>
            </a:r>
            <a:r>
              <a:rPr dirty="0" spc="-5"/>
              <a:t>tom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/>
              <a:t>Pig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45564"/>
            <a:ext cx="7154545" cy="2754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3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9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fl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langu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ge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(</a:t>
            </a:r>
            <a:r>
              <a:rPr dirty="0" sz="1800" b="1">
                <a:latin typeface="Trebuchet MS"/>
                <a:cs typeface="Trebuchet MS"/>
              </a:rPr>
              <a:t>Pig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Lati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ter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ctiv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el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er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yo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ty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tat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Gr</a:t>
            </a:r>
            <a:r>
              <a:rPr dirty="0" sz="1800" spc="5" b="1">
                <a:latin typeface="Trebuchet MS"/>
                <a:cs typeface="Trebuchet MS"/>
              </a:rPr>
              <a:t>u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8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ter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rete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x</a:t>
            </a:r>
            <a:r>
              <a:rPr dirty="0" sz="1800" spc="-5">
                <a:latin typeface="Trebuchet MS"/>
                <a:cs typeface="Trebuchet MS"/>
              </a:rPr>
              <a:t>ec</a:t>
            </a:r>
            <a:r>
              <a:rPr dirty="0" sz="1800" spc="5">
                <a:latin typeface="Trebuchet MS"/>
                <a:cs typeface="Trebuchet MS"/>
              </a:rPr>
              <a:t>u</a:t>
            </a:r>
            <a:r>
              <a:rPr dirty="0" sz="1800" spc="-5">
                <a:latin typeface="Trebuchet MS"/>
                <a:cs typeface="Trebuchet MS"/>
              </a:rPr>
              <a:t>tio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gin</a:t>
            </a:r>
            <a:r>
              <a:rPr dirty="0" sz="1800" spc="-5">
                <a:latin typeface="Trebuchet MS"/>
                <a:cs typeface="Trebuchet MS"/>
              </a:rPr>
              <a:t>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9803" y="3326003"/>
            <a:ext cx="205549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Pig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on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H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doop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/>
              <a:t>Pig</a:t>
            </a:r>
            <a:r>
              <a:rPr dirty="0" spc="-10"/>
              <a:t> </a:t>
            </a:r>
            <a:r>
              <a:rPr dirty="0"/>
              <a:t>on</a:t>
            </a:r>
            <a:r>
              <a:rPr dirty="0"/>
              <a:t> </a:t>
            </a:r>
            <a:r>
              <a:rPr dirty="0" spc="-5"/>
              <a:t>H</a:t>
            </a:r>
            <a:r>
              <a:rPr dirty="0"/>
              <a:t>a</a:t>
            </a:r>
            <a:r>
              <a:rPr dirty="0" spc="-5"/>
              <a:t>doop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06219"/>
            <a:ext cx="8133715" cy="2236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8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runs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8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bo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Hado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Dist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File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Sys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Ma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7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ng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299085" marR="5080" indent="-286385">
              <a:lnSpc>
                <a:spcPct val="150000"/>
              </a:lnSpc>
              <a:spcBef>
                <a:spcPts val="805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1800">
                <a:latin typeface="Trebuchet MS"/>
                <a:cs typeface="Trebuchet MS"/>
              </a:rPr>
              <a:t>By </a:t>
            </a:r>
            <a:r>
              <a:rPr dirty="0" sz="1800" spc="-1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efaul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 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read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8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8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ile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 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DF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res 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interm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(d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Map</a:t>
            </a:r>
            <a:r>
              <a:rPr dirty="0" sz="1800" spc="-7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j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s)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outpu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HDF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dirty="0" sz="1800" spc="-5">
                <a:latin typeface="Trebuchet MS"/>
                <a:cs typeface="Trebuchet MS"/>
              </a:rPr>
              <a:t>How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ve</a:t>
            </a:r>
            <a:r>
              <a:rPr dirty="0" sz="1800" spc="-27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als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read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lace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utpu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the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sou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ce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57980" y="3274186"/>
            <a:ext cx="207772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Pig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Philosop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h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371" y="469646"/>
            <a:ext cx="207772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Pig</a:t>
            </a:r>
            <a:r>
              <a:rPr dirty="0" spc="-10"/>
              <a:t> </a:t>
            </a:r>
            <a:r>
              <a:rPr dirty="0" spc="-5"/>
              <a:t>Philosop</a:t>
            </a:r>
            <a:r>
              <a:rPr dirty="0"/>
              <a:t>h</a:t>
            </a:r>
            <a:r>
              <a:rPr dirty="0" spc="-5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2289048" y="1360932"/>
            <a:ext cx="4387596" cy="428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69614" y="3304794"/>
            <a:ext cx="1389380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Trebuchet MS"/>
                <a:cs typeface="Trebuchet MS"/>
              </a:rPr>
              <a:t>Pig</a:t>
            </a:r>
            <a:r>
              <a:rPr dirty="0" sz="1600" spc="-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Philo</a:t>
            </a:r>
            <a:r>
              <a:rPr dirty="0" sz="1600" spc="-10" b="1">
                <a:latin typeface="Trebuchet MS"/>
                <a:cs typeface="Trebuchet MS"/>
              </a:rPr>
              <a:t>s</a:t>
            </a:r>
            <a:r>
              <a:rPr dirty="0" sz="1600" spc="-5" b="1">
                <a:latin typeface="Trebuchet MS"/>
                <a:cs typeface="Trebuchet MS"/>
              </a:rPr>
              <a:t>o</a:t>
            </a:r>
            <a:r>
              <a:rPr dirty="0" sz="1600" spc="-15" b="1">
                <a:latin typeface="Trebuchet MS"/>
                <a:cs typeface="Trebuchet MS"/>
              </a:rPr>
              <a:t>p</a:t>
            </a:r>
            <a:r>
              <a:rPr dirty="0" sz="1600" spc="-5" b="1">
                <a:latin typeface="Trebuchet MS"/>
                <a:cs typeface="Trebuchet MS"/>
              </a:rPr>
              <a:t>hy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92955" y="1804542"/>
            <a:ext cx="742950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Trebuchet MS"/>
                <a:cs typeface="Trebuchet MS"/>
              </a:rPr>
              <a:t>Pig</a:t>
            </a:r>
            <a:r>
              <a:rPr dirty="0" sz="1600" spc="-5" b="1">
                <a:latin typeface="Trebuchet MS"/>
                <a:cs typeface="Trebuchet MS"/>
              </a:rPr>
              <a:t>s</a:t>
            </a:r>
            <a:r>
              <a:rPr dirty="0" sz="1600" spc="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F</a:t>
            </a:r>
            <a:r>
              <a:rPr dirty="0" sz="1600" spc="-5" b="1">
                <a:latin typeface="Trebuchet MS"/>
                <a:cs typeface="Trebuchet MS"/>
              </a:rPr>
              <a:t>ly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1865" y="3232149"/>
            <a:ext cx="86614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51435">
              <a:lnSpc>
                <a:spcPts val="1670"/>
              </a:lnSpc>
            </a:pPr>
            <a:r>
              <a:rPr dirty="0" sz="1600" spc="-5" b="1">
                <a:latin typeface="Trebuchet MS"/>
                <a:cs typeface="Trebuchet MS"/>
              </a:rPr>
              <a:t>Pig</a:t>
            </a:r>
            <a:r>
              <a:rPr dirty="0" sz="1600" spc="-5" b="1">
                <a:latin typeface="Trebuchet MS"/>
                <a:cs typeface="Trebuchet MS"/>
              </a:rPr>
              <a:t>s</a:t>
            </a:r>
            <a:r>
              <a:rPr dirty="0" sz="1600" spc="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Ea</a:t>
            </a:r>
            <a:r>
              <a:rPr dirty="0" sz="1600" spc="-5" b="1">
                <a:latin typeface="Trebuchet MS"/>
                <a:cs typeface="Trebuchet MS"/>
              </a:rPr>
              <a:t>t</a:t>
            </a:r>
            <a:r>
              <a:rPr dirty="0" sz="1600" spc="-5" b="1">
                <a:latin typeface="Trebuchet MS"/>
                <a:cs typeface="Trebuchet MS"/>
              </a:rPr>
              <a:t> </a:t>
            </a:r>
            <a:r>
              <a:rPr dirty="0" sz="1600" spc="-10" b="1">
                <a:latin typeface="Trebuchet MS"/>
                <a:cs typeface="Trebuchet MS"/>
              </a:rPr>
              <a:t>Any</a:t>
            </a:r>
            <a:r>
              <a:rPr dirty="0" sz="1600" b="1">
                <a:latin typeface="Trebuchet MS"/>
                <a:cs typeface="Trebuchet MS"/>
              </a:rPr>
              <a:t>t</a:t>
            </a:r>
            <a:r>
              <a:rPr dirty="0" sz="1600" spc="-5" b="1">
                <a:latin typeface="Trebuchet MS"/>
                <a:cs typeface="Trebuchet MS"/>
              </a:rPr>
              <a:t>hi</a:t>
            </a:r>
            <a:r>
              <a:rPr dirty="0" sz="1600" spc="-5" b="1">
                <a:latin typeface="Trebuchet MS"/>
                <a:cs typeface="Trebuchet MS"/>
              </a:rPr>
              <a:t>n</a:t>
            </a:r>
            <a:r>
              <a:rPr dirty="0" sz="1600" spc="-5" b="1">
                <a:latin typeface="Trebuchet MS"/>
                <a:cs typeface="Trebuchet MS"/>
              </a:rPr>
              <a:t>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719" y="4732401"/>
            <a:ext cx="97980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63500">
              <a:lnSpc>
                <a:spcPts val="1670"/>
              </a:lnSpc>
            </a:pPr>
            <a:r>
              <a:rPr dirty="0" sz="1600" spc="-5" b="1">
                <a:latin typeface="Trebuchet MS"/>
                <a:cs typeface="Trebuchet MS"/>
              </a:rPr>
              <a:t>Pig</a:t>
            </a:r>
            <a:r>
              <a:rPr dirty="0" sz="1600" spc="-5" b="1">
                <a:latin typeface="Trebuchet MS"/>
                <a:cs typeface="Trebuchet MS"/>
              </a:rPr>
              <a:t>s</a:t>
            </a:r>
            <a:r>
              <a:rPr dirty="0" sz="1600" spc="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L</a:t>
            </a:r>
            <a:r>
              <a:rPr dirty="0" sz="1600" spc="-10" b="1">
                <a:latin typeface="Trebuchet MS"/>
                <a:cs typeface="Trebuchet MS"/>
              </a:rPr>
              <a:t>ive</a:t>
            </a:r>
            <a:r>
              <a:rPr dirty="0" sz="1600" spc="-10" b="1">
                <a:latin typeface="Trebuchet MS"/>
                <a:cs typeface="Trebuchet MS"/>
              </a:rPr>
              <a:t> </a:t>
            </a:r>
            <a:r>
              <a:rPr dirty="0" sz="1600" spc="-10" b="1">
                <a:latin typeface="Trebuchet MS"/>
                <a:cs typeface="Trebuchet MS"/>
              </a:rPr>
              <a:t>Anywhere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9933" y="3124265"/>
            <a:ext cx="891540" cy="647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-1270">
              <a:lnSpc>
                <a:spcPct val="86900"/>
              </a:lnSpc>
            </a:pPr>
            <a:r>
              <a:rPr dirty="0" sz="1600" spc="-5" b="1">
                <a:latin typeface="Trebuchet MS"/>
                <a:cs typeface="Trebuchet MS"/>
              </a:rPr>
              <a:t>Pigs</a:t>
            </a:r>
            <a:r>
              <a:rPr dirty="0" sz="1600" spc="5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are</a:t>
            </a:r>
            <a:r>
              <a:rPr dirty="0" sz="1600" spc="-5" b="1">
                <a:latin typeface="Trebuchet MS"/>
                <a:cs typeface="Trebuchet MS"/>
              </a:rPr>
              <a:t> </a:t>
            </a:r>
            <a:r>
              <a:rPr dirty="0" sz="1600" spc="-15" b="1">
                <a:latin typeface="Trebuchet MS"/>
                <a:cs typeface="Trebuchet MS"/>
              </a:rPr>
              <a:t>D</a:t>
            </a:r>
            <a:r>
              <a:rPr dirty="0" sz="1600" spc="-5" b="1">
                <a:latin typeface="Trebuchet MS"/>
                <a:cs typeface="Trebuchet MS"/>
              </a:rPr>
              <a:t>o</a:t>
            </a:r>
            <a:r>
              <a:rPr dirty="0" sz="1600" spc="-15" b="1">
                <a:latin typeface="Trebuchet MS"/>
                <a:cs typeface="Trebuchet MS"/>
              </a:rPr>
              <a:t>m</a:t>
            </a:r>
            <a:r>
              <a:rPr dirty="0" sz="1600" spc="-15" b="1">
                <a:latin typeface="Trebuchet MS"/>
                <a:cs typeface="Trebuchet MS"/>
              </a:rPr>
              <a:t>e</a:t>
            </a:r>
            <a:r>
              <a:rPr dirty="0" sz="1600" spc="-5" b="1">
                <a:latin typeface="Trebuchet MS"/>
                <a:cs typeface="Trebuchet MS"/>
              </a:rPr>
              <a:t>stic</a:t>
            </a:r>
            <a:r>
              <a:rPr dirty="0" sz="1600" spc="-5" b="1">
                <a:latin typeface="Trebuchet MS"/>
                <a:cs typeface="Trebuchet MS"/>
              </a:rPr>
              <a:t> </a:t>
            </a:r>
            <a:r>
              <a:rPr dirty="0" sz="1600" spc="-10" b="1">
                <a:latin typeface="Trebuchet MS"/>
                <a:cs typeface="Trebuchet MS"/>
              </a:rPr>
              <a:t>An</a:t>
            </a:r>
            <a:r>
              <a:rPr dirty="0" sz="1600" b="1">
                <a:latin typeface="Trebuchet MS"/>
                <a:cs typeface="Trebuchet MS"/>
              </a:rPr>
              <a:t>i</a:t>
            </a:r>
            <a:r>
              <a:rPr dirty="0" sz="1600" spc="-10" b="1">
                <a:latin typeface="Trebuchet MS"/>
                <a:cs typeface="Trebuchet MS"/>
              </a:rPr>
              <a:t>mals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44036" y="3274186"/>
            <a:ext cx="270573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Pig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L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ti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Over</a:t>
            </a:r>
            <a:r>
              <a:rPr dirty="0" sz="2400" spc="55" b="1">
                <a:solidFill>
                  <a:srgbClr val="0E6EC5"/>
                </a:solidFill>
                <a:latin typeface="Trebuchet MS"/>
                <a:cs typeface="Trebuchet MS"/>
              </a:rPr>
              <a:t>v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iew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474" y="469646"/>
            <a:ext cx="295656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Pig</a:t>
            </a:r>
            <a:r>
              <a:rPr dirty="0" spc="-10"/>
              <a:t> </a:t>
            </a:r>
            <a:r>
              <a:rPr dirty="0" spc="-5"/>
              <a:t>L</a:t>
            </a:r>
            <a:r>
              <a:rPr dirty="0"/>
              <a:t>a</a:t>
            </a:r>
            <a:r>
              <a:rPr dirty="0" spc="-5"/>
              <a:t>ti</a:t>
            </a:r>
            <a:r>
              <a:rPr dirty="0"/>
              <a:t>n</a:t>
            </a:r>
            <a:r>
              <a:rPr dirty="0" spc="-15"/>
              <a:t> </a:t>
            </a:r>
            <a:r>
              <a:rPr dirty="0" spc="-5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474" y="1306067"/>
            <a:ext cx="5290820" cy="1795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Pig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ements are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ra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ordered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fol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ow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 b="1">
                <a:latin typeface="Times New Roman"/>
                <a:cs typeface="Times New Roman"/>
              </a:rPr>
              <a:t>1.	</a:t>
            </a:r>
            <a:r>
              <a:rPr dirty="0" sz="1800" b="1">
                <a:latin typeface="Times New Roman"/>
                <a:cs typeface="Times New Roman"/>
              </a:rPr>
              <a:t>LOAD </a:t>
            </a:r>
            <a:r>
              <a:rPr dirty="0" sz="1800">
                <a:latin typeface="Times New Roman"/>
                <a:cs typeface="Times New Roman"/>
              </a:rPr>
              <a:t>sta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ement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t re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ds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a from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fi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15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stem.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2.	</a:t>
            </a:r>
            <a:r>
              <a:rPr dirty="0" sz="1800">
                <a:latin typeface="Times New Roman"/>
                <a:cs typeface="Times New Roman"/>
              </a:rPr>
              <a:t>Seri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ements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perform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nsfor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 b="1">
                <a:latin typeface="Times New Roman"/>
                <a:cs typeface="Times New Roman"/>
              </a:rPr>
              <a:t>3.	</a:t>
            </a:r>
            <a:r>
              <a:rPr dirty="0" sz="1800" b="1">
                <a:latin typeface="Times New Roman"/>
                <a:cs typeface="Times New Roman"/>
              </a:rPr>
              <a:t>D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MP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</a:t>
            </a:r>
            <a:r>
              <a:rPr dirty="0" sz="1800" spc="-45" b="1">
                <a:latin typeface="Times New Roman"/>
                <a:cs typeface="Times New Roman"/>
              </a:rPr>
              <a:t>T</a:t>
            </a:r>
            <a:r>
              <a:rPr dirty="0" sz="1800" b="1">
                <a:latin typeface="Times New Roman"/>
                <a:cs typeface="Times New Roman"/>
              </a:rPr>
              <a:t>ORE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displa</a:t>
            </a:r>
            <a:r>
              <a:rPr dirty="0" sz="1800" spc="25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/store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resul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105" y="3565397"/>
            <a:ext cx="6429756" cy="2578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7105" y="3565397"/>
            <a:ext cx="6430010" cy="2578735"/>
          </a:xfrm>
          <a:prstGeom prst="rect">
            <a:avLst/>
          </a:prstGeom>
          <a:ln w="19811">
            <a:solidFill>
              <a:srgbClr val="7BC961"/>
            </a:solidFill>
          </a:ln>
        </p:spPr>
        <p:txBody>
          <a:bodyPr wrap="square" lIns="0" tIns="9017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71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load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Times New Roman"/>
                <a:cs typeface="Times New Roman"/>
              </a:rPr>
              <a:t>'</a:t>
            </a:r>
            <a:r>
              <a:rPr dirty="0" sz="1800" b="1">
                <a:latin typeface="Times New Roman"/>
                <a:cs typeface="Times New Roman"/>
              </a:rPr>
              <a:t>st</a:t>
            </a:r>
            <a:r>
              <a:rPr dirty="0" sz="1800" spc="-15" b="1">
                <a:latin typeface="Times New Roman"/>
                <a:cs typeface="Times New Roman"/>
              </a:rPr>
              <a:t>u</a:t>
            </a:r>
            <a:r>
              <a:rPr dirty="0" sz="1800" spc="-10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ent'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</a:t>
            </a:r>
            <a:r>
              <a:rPr dirty="0" sz="1800" spc="-3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olln</a:t>
            </a:r>
            <a:r>
              <a:rPr dirty="0" sz="1800" spc="-5" b="1">
                <a:latin typeface="Times New Roman"/>
                <a:cs typeface="Times New Roman"/>
              </a:rPr>
              <a:t>o</a:t>
            </a:r>
            <a:r>
              <a:rPr dirty="0" sz="1800" b="1">
                <a:latin typeface="Times New Roman"/>
                <a:cs typeface="Times New Roman"/>
              </a:rPr>
              <a:t>,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ame,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</a:t>
            </a:r>
            <a:r>
              <a:rPr dirty="0" sz="1800" spc="-10" b="1">
                <a:latin typeface="Times New Roman"/>
                <a:cs typeface="Times New Roman"/>
              </a:rPr>
              <a:t>p</a:t>
            </a:r>
            <a:r>
              <a:rPr dirty="0" sz="1800" spc="-5" b="1">
                <a:latin typeface="Times New Roman"/>
                <a:cs typeface="Times New Roman"/>
              </a:rPr>
              <a:t>a);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15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fi</a:t>
            </a:r>
            <a:r>
              <a:rPr dirty="0" sz="1800" spc="5" b="1">
                <a:latin typeface="Times New Roman"/>
                <a:cs typeface="Times New Roman"/>
              </a:rPr>
              <a:t>l</a:t>
            </a:r>
            <a:r>
              <a:rPr dirty="0" sz="1800" b="1">
                <a:latin typeface="Times New Roman"/>
                <a:cs typeface="Times New Roman"/>
              </a:rPr>
              <a:t>ter</a:t>
            </a:r>
            <a:r>
              <a:rPr dirty="0" sz="1800" spc="-1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by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gpa &gt;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4.0;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  <a:spcBef>
                <a:spcPts val="118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</a:t>
            </a:r>
            <a:r>
              <a:rPr dirty="0" sz="1800" spc="-3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each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Times New Roman"/>
                <a:cs typeface="Times New Roman"/>
              </a:rPr>
              <a:t>g</a:t>
            </a:r>
            <a:r>
              <a:rPr dirty="0" sz="1800" b="1">
                <a:latin typeface="Times New Roman"/>
                <a:cs typeface="Times New Roman"/>
              </a:rPr>
              <a:t>ene</a:t>
            </a: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ate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UP</a:t>
            </a:r>
            <a:r>
              <a:rPr dirty="0" sz="1800" spc="5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ER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(nam</a:t>
            </a:r>
            <a:r>
              <a:rPr dirty="0" sz="1800" spc="5" b="1">
                <a:latin typeface="Times New Roman"/>
                <a:cs typeface="Times New Roman"/>
              </a:rPr>
              <a:t>e</a:t>
            </a:r>
            <a:r>
              <a:rPr dirty="0" sz="1800" b="1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  <a:spcBef>
                <a:spcPts val="960"/>
              </a:spcBef>
            </a:pPr>
            <a:r>
              <a:rPr dirty="0" sz="1800" b="1">
                <a:latin typeface="Times New Roman"/>
                <a:cs typeface="Times New Roman"/>
              </a:rPr>
              <a:t>S</a:t>
            </a:r>
            <a:r>
              <a:rPr dirty="0" sz="1800" spc="-45" b="1">
                <a:latin typeface="Times New Roman"/>
                <a:cs typeface="Times New Roman"/>
              </a:rPr>
              <a:t>T</a:t>
            </a:r>
            <a:r>
              <a:rPr dirty="0" sz="1800" b="1">
                <a:latin typeface="Times New Roman"/>
                <a:cs typeface="Times New Roman"/>
              </a:rPr>
              <a:t>ORE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spc="-40" b="1">
                <a:latin typeface="Times New Roman"/>
                <a:cs typeface="Times New Roman"/>
              </a:rPr>
              <a:t>T</a:t>
            </a:r>
            <a:r>
              <a:rPr dirty="0" sz="1800" b="1">
                <a:latin typeface="Times New Roman"/>
                <a:cs typeface="Times New Roman"/>
              </a:rPr>
              <a:t>O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‘</a:t>
            </a:r>
            <a:r>
              <a:rPr dirty="0" sz="1800" b="1">
                <a:latin typeface="Times New Roman"/>
                <a:cs typeface="Times New Roman"/>
              </a:rPr>
              <a:t>m</a:t>
            </a:r>
            <a:r>
              <a:rPr dirty="0" sz="1800" spc="10" b="1">
                <a:latin typeface="Times New Roman"/>
                <a:cs typeface="Times New Roman"/>
              </a:rPr>
              <a:t>y</a:t>
            </a:r>
            <a:r>
              <a:rPr dirty="0" sz="1800" spc="-3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epor</a:t>
            </a:r>
            <a:r>
              <a:rPr dirty="0" sz="1800" spc="5" b="1">
                <a:latin typeface="Times New Roman"/>
                <a:cs typeface="Times New Roman"/>
              </a:rPr>
              <a:t>t</a:t>
            </a:r>
            <a:r>
              <a:rPr dirty="0" sz="1800" b="1">
                <a:latin typeface="Times New Roman"/>
                <a:cs typeface="Times New Roman"/>
              </a:rPr>
              <a:t>’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474" y="469646"/>
            <a:ext cx="282067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Pig</a:t>
            </a:r>
            <a:r>
              <a:rPr dirty="0" spc="-10"/>
              <a:t> </a:t>
            </a:r>
            <a:r>
              <a:rPr dirty="0" spc="-5"/>
              <a:t>L</a:t>
            </a:r>
            <a:r>
              <a:rPr dirty="0"/>
              <a:t>a</a:t>
            </a:r>
            <a:r>
              <a:rPr dirty="0" spc="-5"/>
              <a:t>ti</a:t>
            </a:r>
            <a:r>
              <a:rPr dirty="0"/>
              <a:t>n</a:t>
            </a:r>
            <a:r>
              <a:rPr dirty="0" spc="-15"/>
              <a:t> </a:t>
            </a:r>
            <a:r>
              <a:rPr dirty="0" spc="-5"/>
              <a:t>Identif</a:t>
            </a:r>
            <a:r>
              <a:rPr dirty="0" spc="10"/>
              <a:t>i</a:t>
            </a:r>
            <a:r>
              <a:rPr dirty="0" spc="-20"/>
              <a:t>e</a:t>
            </a:r>
            <a:r>
              <a:rPr dirty="0" spc="-10"/>
              <a:t>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4474" y="3051047"/>
            <a:ext cx="5640070" cy="18980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Pig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L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ti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dirty="0" sz="2400" spc="-15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mments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15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ig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two t</a:t>
            </a:r>
            <a:r>
              <a:rPr dirty="0" sz="1800" spc="25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pes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co</a:t>
            </a:r>
            <a:r>
              <a:rPr dirty="0" sz="1800" spc="-10">
                <a:latin typeface="Times New Roman"/>
                <a:cs typeface="Times New Roman"/>
              </a:rPr>
              <a:t>mm</a:t>
            </a:r>
            <a:r>
              <a:rPr dirty="0" sz="1800">
                <a:latin typeface="Times New Roman"/>
                <a:cs typeface="Times New Roman"/>
              </a:rPr>
              <a:t>en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supported: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Single l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en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beg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“—”.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355600" algn="l"/>
              </a:tabLst>
            </a:pP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ult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line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ents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begin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“/*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*/”.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9234" y="1547113"/>
          <a:ext cx="6870700" cy="534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629"/>
                <a:gridCol w="598043"/>
                <a:gridCol w="1370330"/>
                <a:gridCol w="1370329"/>
                <a:gridCol w="1370329"/>
              </a:tblGrid>
              <a:tr h="260985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1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alid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fier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A1_2014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1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Sam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60858"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Invali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Sales$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Sales%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710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_Sales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25800" y="3235197"/>
            <a:ext cx="3139440" cy="1459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Chapter</a:t>
            </a:r>
            <a:r>
              <a:rPr dirty="0" sz="2800" spc="5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10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dirty="0" sz="2800" spc="5" b="1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dirty="0" sz="2800" spc="-10" b="1">
                <a:solidFill>
                  <a:srgbClr val="7E7E7E"/>
                </a:solidFill>
                <a:latin typeface="Trebuchet MS"/>
                <a:cs typeface="Trebuchet MS"/>
              </a:rPr>
              <a:t>trod</a:t>
            </a:r>
            <a:r>
              <a:rPr dirty="0" sz="2800" spc="0" b="1">
                <a:solidFill>
                  <a:srgbClr val="7E7E7E"/>
                </a:solidFill>
                <a:latin typeface="Trebuchet MS"/>
                <a:cs typeface="Trebuchet MS"/>
              </a:rPr>
              <a:t>u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ction</a:t>
            </a:r>
            <a:r>
              <a:rPr dirty="0" sz="2800" spc="1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dirty="0" sz="2800" spc="10" b="1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P</a:t>
            </a:r>
            <a:r>
              <a:rPr dirty="0" sz="2800" b="1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dirty="0" sz="2800" spc="-5" b="1">
                <a:solidFill>
                  <a:srgbClr val="7E7E7E"/>
                </a:solidFill>
                <a:latin typeface="Trebuchet MS"/>
                <a:cs typeface="Trebuchet MS"/>
              </a:rPr>
              <a:t>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474" y="469646"/>
            <a:ext cx="312166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</a:t>
            </a:r>
            <a:r>
              <a:rPr dirty="0"/>
              <a:t>p</a:t>
            </a:r>
            <a:r>
              <a:rPr dirty="0"/>
              <a:t>e</a:t>
            </a:r>
            <a:r>
              <a:rPr dirty="0" spc="-80"/>
              <a:t>r</a:t>
            </a:r>
            <a:r>
              <a:rPr dirty="0"/>
              <a:t>ators</a:t>
            </a:r>
            <a:r>
              <a:rPr dirty="0" spc="-10"/>
              <a:t> </a:t>
            </a:r>
            <a:r>
              <a:rPr dirty="0" spc="-5"/>
              <a:t>i</a:t>
            </a:r>
            <a:r>
              <a:rPr dirty="0"/>
              <a:t>n</a:t>
            </a:r>
            <a:r>
              <a:rPr dirty="0"/>
              <a:t> </a:t>
            </a:r>
            <a:r>
              <a:rPr dirty="0"/>
              <a:t>Pig</a:t>
            </a:r>
            <a:r>
              <a:rPr dirty="0" spc="-10"/>
              <a:t> </a:t>
            </a:r>
            <a:r>
              <a:rPr dirty="0" spc="-5"/>
              <a:t>L</a:t>
            </a:r>
            <a:r>
              <a:rPr dirty="0"/>
              <a:t>a</a:t>
            </a:r>
            <a:r>
              <a:rPr dirty="0" spc="-5"/>
              <a:t>tin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9465" y="2117979"/>
          <a:ext cx="6870700" cy="206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2569"/>
                <a:gridCol w="1712594"/>
                <a:gridCol w="1713230"/>
                <a:gridCol w="1713230"/>
              </a:tblGrid>
              <a:tr h="293497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Arithme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aris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Null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Boole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93497">
                <a:tc>
                  <a:txBody>
                    <a:bodyPr/>
                    <a:lstStyle/>
                    <a:p>
                      <a:pPr marL="62230">
                        <a:lnSpc>
                          <a:spcPts val="19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9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NULL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945"/>
                        </a:lnSpc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93497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!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NULL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93496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*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&lt;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spc="-5">
                          <a:latin typeface="Trebuchet MS"/>
                          <a:cs typeface="Trebuchet MS"/>
                        </a:rPr>
                        <a:t>NOT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93497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&gt;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93497"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%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&lt;=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93496">
                <a:tc>
                  <a:txBody>
                    <a:bodyPr/>
                    <a:lstStyle/>
                    <a:p>
                      <a:pPr/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045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&gt;=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474" y="469646"/>
            <a:ext cx="325247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</a:t>
            </a:r>
            <a:r>
              <a:rPr dirty="0"/>
              <a:t>a</a:t>
            </a:r>
            <a:r>
              <a:rPr dirty="0" spc="-5"/>
              <a:t>t</a:t>
            </a:r>
            <a:r>
              <a:rPr dirty="0"/>
              <a:t>a</a:t>
            </a:r>
            <a:r>
              <a:rPr dirty="0" spc="-60"/>
              <a:t> </a:t>
            </a:r>
            <a:r>
              <a:rPr dirty="0" spc="-190"/>
              <a:t>T</a:t>
            </a:r>
            <a:r>
              <a:rPr dirty="0" spc="-5"/>
              <a:t>yp</a:t>
            </a:r>
            <a:r>
              <a:rPr dirty="0"/>
              <a:t>e</a:t>
            </a:r>
            <a:r>
              <a:rPr dirty="0" spc="-5"/>
              <a:t>s</a:t>
            </a:r>
            <a:r>
              <a:rPr dirty="0" spc="-20"/>
              <a:t> </a:t>
            </a:r>
            <a:r>
              <a:rPr dirty="0" spc="-5"/>
              <a:t>i</a:t>
            </a:r>
            <a:r>
              <a:rPr dirty="0"/>
              <a:t>n</a:t>
            </a:r>
            <a:r>
              <a:rPr dirty="0" spc="-10"/>
              <a:t> </a:t>
            </a:r>
            <a:r>
              <a:rPr dirty="0"/>
              <a:t>Pig</a:t>
            </a:r>
            <a:r>
              <a:rPr dirty="0" spc="-5"/>
              <a:t> </a:t>
            </a:r>
            <a:r>
              <a:rPr dirty="0"/>
              <a:t>L</a:t>
            </a:r>
            <a:r>
              <a:rPr dirty="0"/>
              <a:t>ati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4565" y="1268729"/>
            <a:ext cx="2176145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0E6EC5"/>
                </a:solidFill>
                <a:latin typeface="Trebuchet MS"/>
                <a:cs typeface="Trebuchet MS"/>
              </a:rPr>
              <a:t>Simpl</a:t>
            </a:r>
            <a:r>
              <a:rPr dirty="0" sz="2000" b="1">
                <a:solidFill>
                  <a:srgbClr val="0E6EC5"/>
                </a:solidFill>
                <a:latin typeface="Trebuchet MS"/>
                <a:cs typeface="Trebuchet MS"/>
              </a:rPr>
              <a:t>e</a:t>
            </a:r>
            <a:r>
              <a:rPr dirty="0" sz="2000" spc="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dirty="0" sz="2000" b="1">
                <a:solidFill>
                  <a:srgbClr val="0E6EC5"/>
                </a:solidFill>
                <a:latin typeface="Trebuchet MS"/>
                <a:cs typeface="Trebuchet MS"/>
              </a:rPr>
              <a:t>ata</a:t>
            </a:r>
            <a:r>
              <a:rPr dirty="0" sz="2000" spc="-5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000" spc="-160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000" b="1">
                <a:solidFill>
                  <a:srgbClr val="0E6EC5"/>
                </a:solidFill>
                <a:latin typeface="Trebuchet MS"/>
                <a:cs typeface="Trebuchet MS"/>
              </a:rPr>
              <a:t>y</a:t>
            </a:r>
            <a:r>
              <a:rPr dirty="0" sz="2000" spc="-5" b="1">
                <a:solidFill>
                  <a:srgbClr val="0E6EC5"/>
                </a:solidFill>
                <a:latin typeface="Trebuchet MS"/>
                <a:cs typeface="Trebuchet MS"/>
              </a:rPr>
              <a:t>p</a:t>
            </a:r>
            <a:r>
              <a:rPr dirty="0" sz="2000" b="1">
                <a:solidFill>
                  <a:srgbClr val="0E6EC5"/>
                </a:solidFill>
                <a:latin typeface="Trebuchet MS"/>
                <a:cs typeface="Trebuchet MS"/>
              </a:rPr>
              <a:t>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565" y="4251579"/>
            <a:ext cx="2409190" cy="31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E6EC5"/>
                </a:solidFill>
                <a:latin typeface="Trebuchet MS"/>
                <a:cs typeface="Trebuchet MS"/>
              </a:rPr>
              <a:t>Co</a:t>
            </a:r>
            <a:r>
              <a:rPr dirty="0" sz="2000" spc="5" b="1">
                <a:solidFill>
                  <a:srgbClr val="0E6EC5"/>
                </a:solidFill>
                <a:latin typeface="Trebuchet MS"/>
                <a:cs typeface="Trebuchet MS"/>
              </a:rPr>
              <a:t>m</a:t>
            </a:r>
            <a:r>
              <a:rPr dirty="0" sz="2000" b="1">
                <a:solidFill>
                  <a:srgbClr val="0E6EC5"/>
                </a:solidFill>
                <a:latin typeface="Trebuchet MS"/>
                <a:cs typeface="Trebuchet MS"/>
              </a:rPr>
              <a:t>p</a:t>
            </a:r>
            <a:r>
              <a:rPr dirty="0" sz="2000" spc="-10" b="1">
                <a:solidFill>
                  <a:srgbClr val="0E6EC5"/>
                </a:solidFill>
                <a:latin typeface="Trebuchet MS"/>
                <a:cs typeface="Trebuchet MS"/>
              </a:rPr>
              <a:t>l</a:t>
            </a:r>
            <a:r>
              <a:rPr dirty="0" sz="2000" b="1">
                <a:solidFill>
                  <a:srgbClr val="0E6EC5"/>
                </a:solidFill>
                <a:latin typeface="Trebuchet MS"/>
                <a:cs typeface="Trebuchet MS"/>
              </a:rPr>
              <a:t>ex</a:t>
            </a:r>
            <a:r>
              <a:rPr dirty="0" sz="2000" spc="-2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0E6EC5"/>
                </a:solidFill>
                <a:latin typeface="Trebuchet MS"/>
                <a:cs typeface="Trebuchet MS"/>
              </a:rPr>
              <a:t>Da</a:t>
            </a:r>
            <a:r>
              <a:rPr dirty="0" sz="2000" spc="-10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000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000" spc="-5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000" spc="-160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000" b="1">
                <a:solidFill>
                  <a:srgbClr val="0E6EC5"/>
                </a:solidFill>
                <a:latin typeface="Trebuchet MS"/>
                <a:cs typeface="Trebuchet MS"/>
              </a:rPr>
              <a:t>y</a:t>
            </a:r>
            <a:r>
              <a:rPr dirty="0" sz="2000" spc="-5" b="1">
                <a:solidFill>
                  <a:srgbClr val="0E6EC5"/>
                </a:solidFill>
                <a:latin typeface="Trebuchet MS"/>
                <a:cs typeface="Trebuchet MS"/>
              </a:rPr>
              <a:t>p</a:t>
            </a:r>
            <a:r>
              <a:rPr dirty="0" sz="2000" b="1">
                <a:solidFill>
                  <a:srgbClr val="0E6EC5"/>
                </a:solidFill>
                <a:latin typeface="Trebuchet MS"/>
                <a:cs typeface="Trebuchet MS"/>
              </a:rPr>
              <a:t>es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9219" y="1654175"/>
          <a:ext cx="5690870" cy="2361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3948"/>
                <a:gridCol w="3547872"/>
              </a:tblGrid>
              <a:tr h="260985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260857"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Larg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60858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oat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cim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als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uble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11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ry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cis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cimals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60857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</a:t>
                      </a:r>
                      <a:r>
                        <a:rPr dirty="0" sz="1600" spc="-4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</a:t>
                      </a:r>
                      <a:r>
                        <a:rPr dirty="0" sz="1600" spc="-4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2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xt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ri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ytear</a:t>
                      </a:r>
                      <a:r>
                        <a:rPr dirty="0" sz="16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60858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time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0984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false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9234" y="4645659"/>
          <a:ext cx="5676265" cy="1578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8372"/>
                <a:gridCol w="3538474"/>
              </a:tblGrid>
              <a:tr h="260984">
                <a:tc>
                  <a:txBody>
                    <a:bodyPr/>
                    <a:lstStyle/>
                    <a:p>
                      <a:pPr marL="61594">
                        <a:lnSpc>
                          <a:spcPts val="1814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ame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521843">
                <a:tc>
                  <a:txBody>
                    <a:bodyPr/>
                    <a:lstStyle/>
                    <a:p>
                      <a:pPr marL="61594">
                        <a:lnSpc>
                          <a:spcPts val="1714"/>
                        </a:lnSpc>
                      </a:pPr>
                      <a:r>
                        <a:rPr dirty="0" sz="1600" spc="-1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714"/>
                        </a:lnSpc>
                      </a:pPr>
                      <a:r>
                        <a:rPr dirty="0" sz="16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rd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fie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ld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Examp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521830">
                <a:tc>
                  <a:txBody>
                    <a:bodyPr/>
                    <a:lstStyle/>
                    <a:p>
                      <a:pPr marL="61594">
                        <a:lnSpc>
                          <a:spcPts val="1814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ctio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s.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Examp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{(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),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7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)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}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60921">
                <a:tc>
                  <a:txBody>
                    <a:bodyPr/>
                    <a:lstStyle/>
                    <a:p>
                      <a:pPr marL="61594">
                        <a:lnSpc>
                          <a:spcPts val="1820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map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19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value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pai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(ope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#</a:t>
                      </a:r>
                      <a:r>
                        <a:rPr dirty="0" sz="16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pac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54577" y="3274186"/>
            <a:ext cx="168592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Running</a:t>
            </a:r>
            <a:r>
              <a:rPr dirty="0" sz="2400" spc="-4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Pig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133" y="548004"/>
            <a:ext cx="168656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dirty="0" spc="-10"/>
              <a:t>u</a:t>
            </a:r>
            <a:r>
              <a:rPr dirty="0" spc="-5"/>
              <a:t>nnin</a:t>
            </a:r>
            <a:r>
              <a:rPr dirty="0"/>
              <a:t>g</a:t>
            </a:r>
            <a:r>
              <a:rPr dirty="0" spc="-30"/>
              <a:t> </a:t>
            </a:r>
            <a:r>
              <a:rPr dirty="0"/>
              <a:t>Pig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133" y="1558163"/>
            <a:ext cx="2513965" cy="1268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run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tw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ys: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5600" algn="l"/>
              </a:tabLst>
            </a:pPr>
            <a:r>
              <a:rPr dirty="0" sz="1800" spc="-5">
                <a:latin typeface="Trebuchet MS"/>
                <a:cs typeface="Trebuchet MS"/>
              </a:rPr>
              <a:t>Inte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>
                <a:latin typeface="Trebuchet MS"/>
                <a:cs typeface="Trebuchet MS"/>
              </a:rPr>
              <a:t>Batch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808" y="3240278"/>
            <a:ext cx="3307079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Exe</a:t>
            </a:r>
            <a:r>
              <a:rPr dirty="0" spc="-15"/>
              <a:t>c</a:t>
            </a:r>
            <a:r>
              <a:rPr dirty="0"/>
              <a:t>ution</a:t>
            </a:r>
            <a:r>
              <a:rPr dirty="0" spc="-10"/>
              <a:t> </a:t>
            </a:r>
            <a:r>
              <a:rPr dirty="0" spc="-10"/>
              <a:t>Mo</a:t>
            </a:r>
            <a:r>
              <a:rPr dirty="0" spc="-15"/>
              <a:t>d</a:t>
            </a:r>
            <a:r>
              <a:rPr dirty="0" spc="-5"/>
              <a:t>es</a:t>
            </a:r>
            <a:r>
              <a:rPr dirty="0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/>
              <a:t>Pig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4572" y="334009"/>
            <a:ext cx="331279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Executi</a:t>
            </a:r>
            <a:r>
              <a:rPr dirty="0"/>
              <a:t>on</a:t>
            </a:r>
            <a:r>
              <a:rPr dirty="0" spc="-5"/>
              <a:t> </a:t>
            </a:r>
            <a:r>
              <a:rPr dirty="0" spc="-10"/>
              <a:t>Mod</a:t>
            </a:r>
            <a:r>
              <a:rPr dirty="0"/>
              <a:t>e</a:t>
            </a:r>
            <a:r>
              <a:rPr dirty="0" spc="-5"/>
              <a:t>s</a:t>
            </a:r>
            <a:r>
              <a:rPr dirty="0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/>
              <a:t>Pig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572" y="1679702"/>
            <a:ext cx="3592195" cy="1268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00">
                <a:latin typeface="Trebuchet MS"/>
                <a:cs typeface="Trebuchet MS"/>
              </a:rPr>
              <a:t>Y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cut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tw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6235" algn="l"/>
              </a:tabLst>
            </a:pPr>
            <a:r>
              <a:rPr dirty="0" sz="1800" spc="-5">
                <a:latin typeface="Trebuchet MS"/>
                <a:cs typeface="Trebuchet MS"/>
              </a:rPr>
              <a:t>Lo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dirty="0" sz="1800" spc="-5">
                <a:latin typeface="Trebuchet MS"/>
                <a:cs typeface="Trebuchet MS"/>
              </a:rPr>
              <a:t>Ma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167" y="3059938"/>
            <a:ext cx="295275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Relational</a:t>
            </a:r>
            <a:r>
              <a:rPr dirty="0" spc="-15"/>
              <a:t> </a:t>
            </a:r>
            <a:r>
              <a:rPr dirty="0" spc="-10"/>
              <a:t>O</a:t>
            </a:r>
            <a:r>
              <a:rPr dirty="0"/>
              <a:t>p</a:t>
            </a:r>
            <a:r>
              <a:rPr dirty="0"/>
              <a:t>e</a:t>
            </a:r>
            <a:r>
              <a:rPr dirty="0" spc="-80"/>
              <a:t>r</a:t>
            </a:r>
            <a:r>
              <a:rPr dirty="0"/>
              <a:t>ators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pc="-5"/>
              <a:t>F</a:t>
            </a:r>
            <a:r>
              <a:rPr dirty="0" spc="5"/>
              <a:t>i</a:t>
            </a:r>
            <a:r>
              <a:rPr dirty="0"/>
              <a:t>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67560"/>
            <a:ext cx="607441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F</a:t>
            </a:r>
            <a:r>
              <a:rPr dirty="0" sz="1800">
                <a:latin typeface="Times New Roman"/>
                <a:cs typeface="Times New Roman"/>
              </a:rPr>
              <a:t>ind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tupl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ho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tudent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10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ere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185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gre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4.0.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409444"/>
            <a:ext cx="7685532" cy="1898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8200" y="2409444"/>
            <a:ext cx="7686040" cy="1899285"/>
          </a:xfrm>
          <a:prstGeom prst="rect">
            <a:avLst/>
          </a:prstGeom>
          <a:ln w="12192">
            <a:solidFill>
              <a:srgbClr val="4471C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load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Times New Roman"/>
                <a:cs typeface="Times New Roman"/>
              </a:rPr>
              <a:t>'/</a:t>
            </a:r>
            <a:r>
              <a:rPr dirty="0" sz="1800" spc="-10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igdem</a:t>
            </a:r>
            <a:r>
              <a:rPr dirty="0" sz="1800" spc="-5" b="1">
                <a:latin typeface="Times New Roman"/>
                <a:cs typeface="Times New Roman"/>
              </a:rPr>
              <a:t>o</a:t>
            </a:r>
            <a:r>
              <a:rPr dirty="0" sz="1800" b="1">
                <a:latin typeface="Times New Roman"/>
                <a:cs typeface="Times New Roman"/>
              </a:rPr>
              <a:t>/st</a:t>
            </a:r>
            <a:r>
              <a:rPr dirty="0" sz="1800" spc="-15" b="1">
                <a:latin typeface="Times New Roman"/>
                <a:cs typeface="Times New Roman"/>
              </a:rPr>
              <a:t>u</a:t>
            </a:r>
            <a:r>
              <a:rPr dirty="0" sz="1800" spc="-10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ent.ts</a:t>
            </a:r>
            <a:r>
              <a:rPr dirty="0" sz="1800" spc="-5" b="1">
                <a:latin typeface="Times New Roman"/>
                <a:cs typeface="Times New Roman"/>
              </a:rPr>
              <a:t>v</a:t>
            </a:r>
            <a:r>
              <a:rPr dirty="0" sz="1800" b="1">
                <a:latin typeface="Times New Roman"/>
                <a:cs typeface="Times New Roman"/>
              </a:rPr>
              <a:t>'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Times New Roman"/>
                <a:cs typeface="Times New Roman"/>
              </a:rPr>
              <a:t>(</a:t>
            </a:r>
            <a:r>
              <a:rPr dirty="0" sz="1800" spc="-3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ollno:i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800" b="1">
                <a:latin typeface="Times New Roman"/>
                <a:cs typeface="Times New Roman"/>
              </a:rPr>
              <a:t>,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ame:charar</a:t>
            </a: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85" b="1">
                <a:latin typeface="Times New Roman"/>
                <a:cs typeface="Times New Roman"/>
              </a:rPr>
              <a:t>y</a:t>
            </a:r>
            <a:r>
              <a:rPr dirty="0" sz="1800" b="1">
                <a:latin typeface="Times New Roman"/>
                <a:cs typeface="Times New Roman"/>
              </a:rPr>
              <a:t>,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</a:t>
            </a:r>
            <a:r>
              <a:rPr dirty="0" sz="1800" spc="-10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a:floa</a:t>
            </a:r>
            <a:r>
              <a:rPr dirty="0" sz="1800" spc="-5" b="1">
                <a:latin typeface="Times New Roman"/>
                <a:cs typeface="Times New Roman"/>
              </a:rPr>
              <a:t>t);</a:t>
            </a:r>
            <a:endParaRPr sz="1800">
              <a:latin typeface="Times New Roman"/>
              <a:cs typeface="Times New Roman"/>
            </a:endParaRPr>
          </a:p>
          <a:p>
            <a:pPr marL="85090" marR="518922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B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fi</a:t>
            </a:r>
            <a:r>
              <a:rPr dirty="0" sz="1800" spc="5" b="1">
                <a:latin typeface="Times New Roman"/>
                <a:cs typeface="Times New Roman"/>
              </a:rPr>
              <a:t>l</a:t>
            </a:r>
            <a:r>
              <a:rPr dirty="0" sz="1800" b="1">
                <a:latin typeface="Times New Roman"/>
                <a:cs typeface="Times New Roman"/>
              </a:rPr>
              <a:t>ter</a:t>
            </a:r>
            <a:r>
              <a:rPr dirty="0" sz="1800" spc="-1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by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gpa &gt;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4.0;</a:t>
            </a:r>
            <a:r>
              <a:rPr dirty="0" sz="1800" b="1">
                <a:latin typeface="Times New Roman"/>
                <a:cs typeface="Times New Roman"/>
              </a:rPr>
              <a:t> D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MP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136652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F</a:t>
            </a:r>
            <a:r>
              <a:rPr dirty="0" spc="5"/>
              <a:t>O</a:t>
            </a:r>
            <a:r>
              <a:rPr dirty="0" spc="-5"/>
              <a:t>REACH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50238"/>
            <a:ext cx="4229735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Display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name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all studen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upper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ase.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418" y="2466594"/>
            <a:ext cx="7691628" cy="1610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7418" y="2466594"/>
            <a:ext cx="7691755" cy="1610995"/>
          </a:xfrm>
          <a:prstGeom prst="rect">
            <a:avLst/>
          </a:prstGeom>
          <a:ln w="19812">
            <a:solidFill>
              <a:srgbClr val="7BC961"/>
            </a:solidFill>
          </a:ln>
        </p:spPr>
        <p:txBody>
          <a:bodyPr wrap="square" lIns="0" tIns="52704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414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load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Times New Roman"/>
                <a:cs typeface="Times New Roman"/>
              </a:rPr>
              <a:t>'</a:t>
            </a:r>
            <a:r>
              <a:rPr dirty="0" sz="1800" b="1">
                <a:latin typeface="Times New Roman"/>
                <a:cs typeface="Times New Roman"/>
              </a:rPr>
              <a:t>/</a:t>
            </a:r>
            <a:r>
              <a:rPr dirty="0" sz="1800" spc="-10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igdem</a:t>
            </a:r>
            <a:r>
              <a:rPr dirty="0" sz="1800" spc="-5" b="1">
                <a:latin typeface="Times New Roman"/>
                <a:cs typeface="Times New Roman"/>
              </a:rPr>
              <a:t>o</a:t>
            </a:r>
            <a:r>
              <a:rPr dirty="0" sz="1800" b="1">
                <a:latin typeface="Times New Roman"/>
                <a:cs typeface="Times New Roman"/>
              </a:rPr>
              <a:t>/st</a:t>
            </a:r>
            <a:r>
              <a:rPr dirty="0" sz="1800" spc="-15" b="1">
                <a:latin typeface="Times New Roman"/>
                <a:cs typeface="Times New Roman"/>
              </a:rPr>
              <a:t>u</a:t>
            </a:r>
            <a:r>
              <a:rPr dirty="0" sz="1800" spc="-10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ent.ts</a:t>
            </a:r>
            <a:r>
              <a:rPr dirty="0" sz="1800" spc="-5" b="1">
                <a:latin typeface="Times New Roman"/>
                <a:cs typeface="Times New Roman"/>
              </a:rPr>
              <a:t>v</a:t>
            </a:r>
            <a:r>
              <a:rPr dirty="0" sz="1800" b="1">
                <a:latin typeface="Times New Roman"/>
                <a:cs typeface="Times New Roman"/>
              </a:rPr>
              <a:t>'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Times New Roman"/>
                <a:cs typeface="Times New Roman"/>
              </a:rPr>
              <a:t>(</a:t>
            </a:r>
            <a:r>
              <a:rPr dirty="0" sz="1800" spc="-3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ollno:i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800" b="1">
                <a:latin typeface="Times New Roman"/>
                <a:cs typeface="Times New Roman"/>
              </a:rPr>
              <a:t>,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ame:charar</a:t>
            </a: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85" b="1">
                <a:latin typeface="Times New Roman"/>
                <a:cs typeface="Times New Roman"/>
              </a:rPr>
              <a:t>y</a:t>
            </a:r>
            <a:r>
              <a:rPr dirty="0" sz="1800" b="1">
                <a:latin typeface="Times New Roman"/>
                <a:cs typeface="Times New Roman"/>
              </a:rPr>
              <a:t>,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</a:t>
            </a:r>
            <a:r>
              <a:rPr dirty="0" sz="1800" spc="-10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a:floa</a:t>
            </a:r>
            <a:r>
              <a:rPr dirty="0" sz="1800" spc="-5" b="1">
                <a:latin typeface="Times New Roman"/>
                <a:cs typeface="Times New Roman"/>
              </a:rPr>
              <a:t>t);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15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B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 fo</a:t>
            </a:r>
            <a:r>
              <a:rPr dirty="0" sz="1800" spc="-3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ea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h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gene</a:t>
            </a: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ate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UPPER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(name);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D</a:t>
            </a:r>
            <a:r>
              <a:rPr dirty="0" sz="1800" spc="-15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MP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88963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G</a:t>
            </a:r>
            <a:r>
              <a:rPr dirty="0" spc="-10"/>
              <a:t>r</a:t>
            </a:r>
            <a:r>
              <a:rPr dirty="0" spc="-5"/>
              <a:t>oup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82750"/>
            <a:ext cx="462978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les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stude</a:t>
            </a:r>
            <a:r>
              <a:rPr dirty="0" sz="1800" spc="-5">
                <a:latin typeface="Trebuchet MS"/>
                <a:cs typeface="Trebuchet MS"/>
              </a:rPr>
              <a:t>nt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sed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thei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G</a:t>
            </a:r>
            <a:r>
              <a:rPr dirty="0" sz="1800" spc="-204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418" y="2545842"/>
            <a:ext cx="7732776" cy="1757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7418" y="2545842"/>
            <a:ext cx="7733030" cy="1757680"/>
          </a:xfrm>
          <a:prstGeom prst="rect">
            <a:avLst/>
          </a:prstGeom>
          <a:ln w="19811">
            <a:solidFill>
              <a:srgbClr val="7BC96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1280">
              <a:lnSpc>
                <a:spcPts val="1995"/>
              </a:lnSpc>
            </a:pP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load </a:t>
            </a:r>
            <a:r>
              <a:rPr dirty="0" sz="1800" spc="5" b="1">
                <a:latin typeface="Times New Roman"/>
                <a:cs typeface="Times New Roman"/>
              </a:rPr>
              <a:t>'/</a:t>
            </a:r>
            <a:r>
              <a:rPr dirty="0" sz="1800" b="1">
                <a:latin typeface="Times New Roman"/>
                <a:cs typeface="Times New Roman"/>
              </a:rPr>
              <a:t>pig</a:t>
            </a:r>
            <a:r>
              <a:rPr dirty="0" sz="1800" spc="-10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emo/st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dent.tsv' as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</a:t>
            </a:r>
            <a:r>
              <a:rPr dirty="0" sz="1800" spc="-3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ol</a:t>
            </a:r>
            <a:r>
              <a:rPr dirty="0" sz="1800" spc="5" b="1">
                <a:latin typeface="Times New Roman"/>
                <a:cs typeface="Times New Roman"/>
              </a:rPr>
              <a:t>l</a:t>
            </a:r>
            <a:r>
              <a:rPr dirty="0" sz="1800" b="1">
                <a:latin typeface="Times New Roman"/>
                <a:cs typeface="Times New Roman"/>
              </a:rPr>
              <a:t>no:i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t,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name:charar</a:t>
            </a: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80" b="1">
                <a:latin typeface="Times New Roman"/>
                <a:cs typeface="Times New Roman"/>
              </a:rPr>
              <a:t>y</a:t>
            </a:r>
            <a:r>
              <a:rPr dirty="0" sz="1800" b="1">
                <a:latin typeface="Times New Roman"/>
                <a:cs typeface="Times New Roman"/>
              </a:rPr>
              <a:t>,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gpa:float);</a:t>
            </a:r>
            <a:endParaRPr sz="1800">
              <a:latin typeface="Times New Roman"/>
              <a:cs typeface="Times New Roman"/>
            </a:endParaRPr>
          </a:p>
          <a:p>
            <a:pPr marL="81280" marR="5361940">
              <a:lnSpc>
                <a:spcPct val="214000"/>
              </a:lnSpc>
              <a:spcBef>
                <a:spcPts val="1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GROUP</a:t>
            </a:r>
            <a:r>
              <a:rPr dirty="0" sz="1800" spc="-1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BY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gp</a:t>
            </a:r>
            <a:r>
              <a:rPr dirty="0" sz="1800" spc="-5" b="1">
                <a:latin typeface="Times New Roman"/>
                <a:cs typeface="Times New Roman"/>
              </a:rPr>
              <a:t>a</a:t>
            </a:r>
            <a:r>
              <a:rPr dirty="0" sz="1800" b="1">
                <a:latin typeface="Times New Roman"/>
                <a:cs typeface="Times New Roman"/>
              </a:rPr>
              <a:t>;</a:t>
            </a:r>
            <a:r>
              <a:rPr dirty="0" sz="1800" b="1">
                <a:latin typeface="Times New Roman"/>
                <a:cs typeface="Times New Roman"/>
              </a:rPr>
              <a:t> D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MP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907" y="537336"/>
            <a:ext cx="630682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Le</a:t>
            </a:r>
            <a:r>
              <a:rPr dirty="0"/>
              <a:t>a</a:t>
            </a:r>
            <a:r>
              <a:rPr dirty="0" spc="-5"/>
              <a:t>rnin</a:t>
            </a:r>
            <a:r>
              <a:rPr dirty="0"/>
              <a:t>g</a:t>
            </a:r>
            <a:r>
              <a:rPr dirty="0" spc="-30"/>
              <a:t> </a:t>
            </a:r>
            <a:r>
              <a:rPr dirty="0" spc="-10"/>
              <a:t>Obje</a:t>
            </a:r>
            <a:r>
              <a:rPr dirty="0" spc="-15"/>
              <a:t>c</a:t>
            </a:r>
            <a:r>
              <a:rPr dirty="0" spc="-5"/>
              <a:t>tive</a:t>
            </a:r>
            <a:r>
              <a:rPr dirty="0"/>
              <a:t>s</a:t>
            </a:r>
            <a:r>
              <a:rPr dirty="0" spc="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 spc="-5"/>
              <a:t>Le</a:t>
            </a:r>
            <a:r>
              <a:rPr dirty="0"/>
              <a:t>a</a:t>
            </a:r>
            <a:r>
              <a:rPr dirty="0" spc="-5"/>
              <a:t>rnin</a:t>
            </a:r>
            <a:r>
              <a:rPr dirty="0"/>
              <a:t>g</a:t>
            </a:r>
            <a:r>
              <a:rPr dirty="0" spc="-30"/>
              <a:t> </a:t>
            </a:r>
            <a:r>
              <a:rPr dirty="0" spc="-5"/>
              <a:t>Outc</a:t>
            </a:r>
            <a:r>
              <a:rPr dirty="0" spc="-10"/>
              <a:t>o</a:t>
            </a:r>
            <a:r>
              <a:rPr dirty="0" spc="-10"/>
              <a:t>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7661" y="1310386"/>
          <a:ext cx="8263255" cy="348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5770"/>
                <a:gridCol w="4238244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bj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ctives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utcomes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31089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800" spc="-5" b="1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roduct</a:t>
                      </a:r>
                      <a:r>
                        <a:rPr dirty="0" sz="1800" spc="-5" b="1">
                          <a:latin typeface="Trebuchet MS"/>
                          <a:cs typeface="Trebuchet MS"/>
                        </a:rPr>
                        <a:t>io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 b="1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b="1">
                          <a:latin typeface="Trebuchet MS"/>
                          <a:cs typeface="Trebuchet MS"/>
                        </a:rPr>
                        <a:t>Pig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52324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study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tu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ig.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231775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study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executio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ig.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study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ariou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rela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ional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2799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era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just" marL="427990" marR="245110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hav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sy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rehens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us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wh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NO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use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ig.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112395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dirty="0" sz="1800" spc="-229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erentiat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etw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8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dirty="0" sz="180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Hive.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111379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D</a:t>
            </a:r>
            <a:r>
              <a:rPr dirty="0" spc="5"/>
              <a:t>i</a:t>
            </a:r>
            <a:r>
              <a:rPr dirty="0"/>
              <a:t>stinct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27580"/>
            <a:ext cx="361696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2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ove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upli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tupl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students.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418" y="2635757"/>
            <a:ext cx="8122920" cy="1607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7418" y="2635757"/>
            <a:ext cx="8122920" cy="1607820"/>
          </a:xfrm>
          <a:prstGeom prst="rect">
            <a:avLst/>
          </a:prstGeom>
          <a:ln w="19812">
            <a:solidFill>
              <a:srgbClr val="7BC961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4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load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Times New Roman"/>
                <a:cs typeface="Times New Roman"/>
              </a:rPr>
              <a:t>'</a:t>
            </a:r>
            <a:r>
              <a:rPr dirty="0" sz="1800" b="1">
                <a:latin typeface="Times New Roman"/>
                <a:cs typeface="Times New Roman"/>
              </a:rPr>
              <a:t>/</a:t>
            </a:r>
            <a:r>
              <a:rPr dirty="0" sz="1800" spc="-10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igdem</a:t>
            </a:r>
            <a:r>
              <a:rPr dirty="0" sz="1800" spc="-5" b="1">
                <a:latin typeface="Times New Roman"/>
                <a:cs typeface="Times New Roman"/>
              </a:rPr>
              <a:t>o</a:t>
            </a:r>
            <a:r>
              <a:rPr dirty="0" sz="1800" b="1">
                <a:latin typeface="Times New Roman"/>
                <a:cs typeface="Times New Roman"/>
              </a:rPr>
              <a:t>/st</a:t>
            </a:r>
            <a:r>
              <a:rPr dirty="0" sz="1800" spc="-15" b="1">
                <a:latin typeface="Times New Roman"/>
                <a:cs typeface="Times New Roman"/>
              </a:rPr>
              <a:t>u</a:t>
            </a:r>
            <a:r>
              <a:rPr dirty="0" sz="1800" spc="-10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ent.ts</a:t>
            </a:r>
            <a:r>
              <a:rPr dirty="0" sz="1800" spc="-5" b="1">
                <a:latin typeface="Times New Roman"/>
                <a:cs typeface="Times New Roman"/>
              </a:rPr>
              <a:t>v</a:t>
            </a:r>
            <a:r>
              <a:rPr dirty="0" sz="1800" b="1">
                <a:latin typeface="Times New Roman"/>
                <a:cs typeface="Times New Roman"/>
              </a:rPr>
              <a:t>'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Times New Roman"/>
                <a:cs typeface="Times New Roman"/>
              </a:rPr>
              <a:t>(</a:t>
            </a:r>
            <a:r>
              <a:rPr dirty="0" sz="1800" spc="-3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ollno:i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800" b="1">
                <a:latin typeface="Times New Roman"/>
                <a:cs typeface="Times New Roman"/>
              </a:rPr>
              <a:t>,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ame:charar</a:t>
            </a: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85" b="1">
                <a:latin typeface="Times New Roman"/>
                <a:cs typeface="Times New Roman"/>
              </a:rPr>
              <a:t>y</a:t>
            </a:r>
            <a:r>
              <a:rPr dirty="0" sz="1800" b="1">
                <a:latin typeface="Times New Roman"/>
                <a:cs typeface="Times New Roman"/>
              </a:rPr>
              <a:t>,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</a:t>
            </a:r>
            <a:r>
              <a:rPr dirty="0" sz="1800" spc="-10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a:floa</a:t>
            </a:r>
            <a:r>
              <a:rPr dirty="0" sz="1800" spc="-5" b="1">
                <a:latin typeface="Times New Roman"/>
                <a:cs typeface="Times New Roman"/>
              </a:rPr>
              <a:t>t);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15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B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</a:t>
            </a:r>
            <a:r>
              <a:rPr dirty="0" sz="1800" spc="-10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S</a:t>
            </a:r>
            <a:r>
              <a:rPr dirty="0" sz="1800" spc="-10" b="1">
                <a:latin typeface="Times New Roman"/>
                <a:cs typeface="Times New Roman"/>
              </a:rPr>
              <a:t>T</a:t>
            </a:r>
            <a:r>
              <a:rPr dirty="0" sz="1800" b="1">
                <a:latin typeface="Times New Roman"/>
                <a:cs typeface="Times New Roman"/>
              </a:rPr>
              <a:t>I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CT</a:t>
            </a:r>
            <a:r>
              <a:rPr dirty="0" sz="1800" spc="-1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D</a:t>
            </a:r>
            <a:r>
              <a:rPr dirty="0" sz="1800" spc="-15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MP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63182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30934"/>
            <a:ext cx="814006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 j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 two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rela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ions na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dirty="0" sz="1800" spc="-22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, “student”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“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ment”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he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alues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ained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“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”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lumn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418" y="2506217"/>
            <a:ext cx="7958328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7418" y="2506217"/>
            <a:ext cx="7958455" cy="2651760"/>
          </a:xfrm>
          <a:prstGeom prst="rect">
            <a:avLst/>
          </a:prstGeom>
          <a:ln w="19812">
            <a:solidFill>
              <a:srgbClr val="7BC961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470"/>
              </a:spcBef>
            </a:pPr>
            <a:r>
              <a:rPr dirty="0" sz="1700" b="1">
                <a:latin typeface="Times New Roman"/>
                <a:cs typeface="Times New Roman"/>
              </a:rPr>
              <a:t>A</a:t>
            </a:r>
            <a:r>
              <a:rPr dirty="0" sz="1700" spc="-1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=</a:t>
            </a:r>
            <a:r>
              <a:rPr dirty="0" sz="1700" spc="-2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l</a:t>
            </a:r>
            <a:r>
              <a:rPr dirty="0" sz="1700" b="1">
                <a:latin typeface="Times New Roman"/>
                <a:cs typeface="Times New Roman"/>
              </a:rPr>
              <a:t>oad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'</a:t>
            </a:r>
            <a:r>
              <a:rPr dirty="0" sz="1700" spc="-15" b="1">
                <a:latin typeface="Times New Roman"/>
                <a:cs typeface="Times New Roman"/>
              </a:rPr>
              <a:t>/</a:t>
            </a:r>
            <a:r>
              <a:rPr dirty="0" sz="1700" b="1">
                <a:latin typeface="Times New Roman"/>
                <a:cs typeface="Times New Roman"/>
              </a:rPr>
              <a:t>p</a:t>
            </a:r>
            <a:r>
              <a:rPr dirty="0" sz="1700" spc="-10" b="1">
                <a:latin typeface="Times New Roman"/>
                <a:cs typeface="Times New Roman"/>
              </a:rPr>
              <a:t>i</a:t>
            </a:r>
            <a:r>
              <a:rPr dirty="0" sz="1700" b="1">
                <a:latin typeface="Times New Roman"/>
                <a:cs typeface="Times New Roman"/>
              </a:rPr>
              <a:t>gde</a:t>
            </a:r>
            <a:r>
              <a:rPr dirty="0" sz="1700" spc="-5" b="1">
                <a:latin typeface="Times New Roman"/>
                <a:cs typeface="Times New Roman"/>
              </a:rPr>
              <a:t>m</a:t>
            </a:r>
            <a:r>
              <a:rPr dirty="0" sz="1700" spc="-5" b="1">
                <a:latin typeface="Times New Roman"/>
                <a:cs typeface="Times New Roman"/>
              </a:rPr>
              <a:t>o</a:t>
            </a:r>
            <a:r>
              <a:rPr dirty="0" sz="1700" spc="-10" b="1">
                <a:latin typeface="Times New Roman"/>
                <a:cs typeface="Times New Roman"/>
              </a:rPr>
              <a:t>/</a:t>
            </a:r>
            <a:r>
              <a:rPr dirty="0" sz="1700" b="1">
                <a:latin typeface="Times New Roman"/>
                <a:cs typeface="Times New Roman"/>
              </a:rPr>
              <a:t>s</a:t>
            </a:r>
            <a:r>
              <a:rPr dirty="0" sz="1700" spc="-10" b="1">
                <a:latin typeface="Times New Roman"/>
                <a:cs typeface="Times New Roman"/>
              </a:rPr>
              <a:t>t</a:t>
            </a:r>
            <a:r>
              <a:rPr dirty="0" sz="1700" b="1">
                <a:latin typeface="Times New Roman"/>
                <a:cs typeface="Times New Roman"/>
              </a:rPr>
              <a:t>uden</a:t>
            </a:r>
            <a:r>
              <a:rPr dirty="0" sz="1700" spc="-10" b="1">
                <a:latin typeface="Times New Roman"/>
                <a:cs typeface="Times New Roman"/>
              </a:rPr>
              <a:t>t</a:t>
            </a:r>
            <a:r>
              <a:rPr dirty="0" sz="1700" b="1">
                <a:latin typeface="Times New Roman"/>
                <a:cs typeface="Times New Roman"/>
              </a:rPr>
              <a:t>.t</a:t>
            </a:r>
            <a:r>
              <a:rPr dirty="0" sz="1700" spc="-10" b="1">
                <a:latin typeface="Times New Roman"/>
                <a:cs typeface="Times New Roman"/>
              </a:rPr>
              <a:t>s</a:t>
            </a:r>
            <a:r>
              <a:rPr dirty="0" sz="1700" spc="5" b="1">
                <a:latin typeface="Times New Roman"/>
                <a:cs typeface="Times New Roman"/>
              </a:rPr>
              <a:t>v</a:t>
            </a:r>
            <a:r>
              <a:rPr dirty="0" sz="1700" b="1">
                <a:latin typeface="Times New Roman"/>
                <a:cs typeface="Times New Roman"/>
              </a:rPr>
              <a:t>'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as</a:t>
            </a:r>
            <a:r>
              <a:rPr dirty="0" sz="1700" spc="-15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spc="-40" b="1">
                <a:latin typeface="Times New Roman"/>
                <a:cs typeface="Times New Roman"/>
              </a:rPr>
              <a:t>r</a:t>
            </a:r>
            <a:r>
              <a:rPr dirty="0" sz="1700" b="1">
                <a:latin typeface="Times New Roman"/>
                <a:cs typeface="Times New Roman"/>
              </a:rPr>
              <a:t>o</a:t>
            </a:r>
            <a:r>
              <a:rPr dirty="0" sz="1700" spc="-10" b="1">
                <a:latin typeface="Times New Roman"/>
                <a:cs typeface="Times New Roman"/>
              </a:rPr>
              <a:t>ll</a:t>
            </a:r>
            <a:r>
              <a:rPr dirty="0" sz="1700" b="1">
                <a:latin typeface="Times New Roman"/>
                <a:cs typeface="Times New Roman"/>
              </a:rPr>
              <a:t>no</a:t>
            </a:r>
            <a:r>
              <a:rPr dirty="0" sz="1700" spc="-10" b="1">
                <a:latin typeface="Times New Roman"/>
                <a:cs typeface="Times New Roman"/>
              </a:rPr>
              <a:t>:i</a:t>
            </a:r>
            <a:r>
              <a:rPr dirty="0" sz="1700" b="1">
                <a:latin typeface="Times New Roman"/>
                <a:cs typeface="Times New Roman"/>
              </a:rPr>
              <a:t>n</a:t>
            </a:r>
            <a:r>
              <a:rPr dirty="0" sz="1700" spc="-5" b="1">
                <a:latin typeface="Times New Roman"/>
                <a:cs typeface="Times New Roman"/>
              </a:rPr>
              <a:t>t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2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na</a:t>
            </a:r>
            <a:r>
              <a:rPr dirty="0" sz="1700" spc="-5" b="1">
                <a:latin typeface="Times New Roman"/>
                <a:cs typeface="Times New Roman"/>
              </a:rPr>
              <a:t>m</a:t>
            </a:r>
            <a:r>
              <a:rPr dirty="0" sz="1700" b="1">
                <a:latin typeface="Times New Roman"/>
                <a:cs typeface="Times New Roman"/>
              </a:rPr>
              <a:t>e</a:t>
            </a:r>
            <a:r>
              <a:rPr dirty="0" sz="1700" spc="-10" b="1">
                <a:latin typeface="Times New Roman"/>
                <a:cs typeface="Times New Roman"/>
              </a:rPr>
              <a:t>:</a:t>
            </a:r>
            <a:r>
              <a:rPr dirty="0" sz="1700" b="1">
                <a:latin typeface="Times New Roman"/>
                <a:cs typeface="Times New Roman"/>
              </a:rPr>
              <a:t>cha</a:t>
            </a:r>
            <a:r>
              <a:rPr dirty="0" sz="1700" spc="-10" b="1">
                <a:latin typeface="Times New Roman"/>
                <a:cs typeface="Times New Roman"/>
              </a:rPr>
              <a:t>r</a:t>
            </a:r>
            <a:r>
              <a:rPr dirty="0" sz="1700" b="1">
                <a:latin typeface="Times New Roman"/>
                <a:cs typeface="Times New Roman"/>
              </a:rPr>
              <a:t>arr</a:t>
            </a:r>
            <a:r>
              <a:rPr dirty="0" sz="1700" spc="-30" b="1">
                <a:latin typeface="Times New Roman"/>
                <a:cs typeface="Times New Roman"/>
              </a:rPr>
              <a:t>a</a:t>
            </a:r>
            <a:r>
              <a:rPr dirty="0" sz="1700" spc="-90" b="1">
                <a:latin typeface="Times New Roman"/>
                <a:cs typeface="Times New Roman"/>
              </a:rPr>
              <a:t>y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-4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gpa</a:t>
            </a:r>
            <a:r>
              <a:rPr dirty="0" sz="1700" spc="-10" b="1">
                <a:latin typeface="Times New Roman"/>
                <a:cs typeface="Times New Roman"/>
              </a:rPr>
              <a:t>:</a:t>
            </a:r>
            <a:r>
              <a:rPr dirty="0" sz="1700" spc="5" b="1">
                <a:latin typeface="Times New Roman"/>
                <a:cs typeface="Times New Roman"/>
              </a:rPr>
              <a:t>f</a:t>
            </a:r>
            <a:r>
              <a:rPr dirty="0" sz="1700" spc="-10" b="1">
                <a:latin typeface="Times New Roman"/>
                <a:cs typeface="Times New Roman"/>
              </a:rPr>
              <a:t>l</a:t>
            </a:r>
            <a:r>
              <a:rPr dirty="0" sz="1700" b="1">
                <a:latin typeface="Times New Roman"/>
                <a:cs typeface="Times New Roman"/>
              </a:rPr>
              <a:t>oa</a:t>
            </a:r>
            <a:r>
              <a:rPr dirty="0" sz="1700" spc="-10" b="1">
                <a:latin typeface="Times New Roman"/>
                <a:cs typeface="Times New Roman"/>
              </a:rPr>
              <a:t>t</a:t>
            </a:r>
            <a:r>
              <a:rPr dirty="0" sz="1700" spc="-5" b="1">
                <a:latin typeface="Times New Roman"/>
                <a:cs typeface="Times New Roman"/>
              </a:rPr>
              <a:t>);</a:t>
            </a:r>
            <a:endParaRPr sz="1700">
              <a:latin typeface="Times New Roman"/>
              <a:cs typeface="Times New Roman"/>
            </a:endParaRPr>
          </a:p>
          <a:p>
            <a:pPr marL="81280" marR="164465">
              <a:lnSpc>
                <a:spcPct val="214100"/>
              </a:lnSpc>
            </a:pPr>
            <a:r>
              <a:rPr dirty="0" sz="1700" b="1">
                <a:latin typeface="Times New Roman"/>
                <a:cs typeface="Times New Roman"/>
              </a:rPr>
              <a:t>B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=</a:t>
            </a:r>
            <a:r>
              <a:rPr dirty="0" sz="1700" spc="-1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l</a:t>
            </a:r>
            <a:r>
              <a:rPr dirty="0" sz="1700" b="1">
                <a:latin typeface="Times New Roman"/>
                <a:cs typeface="Times New Roman"/>
              </a:rPr>
              <a:t>oad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'</a:t>
            </a:r>
            <a:r>
              <a:rPr dirty="0" sz="1700" spc="-5" b="1">
                <a:latin typeface="Times New Roman"/>
                <a:cs typeface="Times New Roman"/>
              </a:rPr>
              <a:t>/</a:t>
            </a:r>
            <a:r>
              <a:rPr dirty="0" sz="1700" b="1">
                <a:latin typeface="Times New Roman"/>
                <a:cs typeface="Times New Roman"/>
              </a:rPr>
              <a:t>p</a:t>
            </a:r>
            <a:r>
              <a:rPr dirty="0" sz="1700" spc="-10" b="1">
                <a:latin typeface="Times New Roman"/>
                <a:cs typeface="Times New Roman"/>
              </a:rPr>
              <a:t>i</a:t>
            </a:r>
            <a:r>
              <a:rPr dirty="0" sz="1700" b="1">
                <a:latin typeface="Times New Roman"/>
                <a:cs typeface="Times New Roman"/>
              </a:rPr>
              <a:t>gdem</a:t>
            </a:r>
            <a:r>
              <a:rPr dirty="0" sz="1700" spc="-5" b="1">
                <a:latin typeface="Times New Roman"/>
                <a:cs typeface="Times New Roman"/>
              </a:rPr>
              <a:t>o</a:t>
            </a:r>
            <a:r>
              <a:rPr dirty="0" sz="1700" spc="-10" b="1">
                <a:latin typeface="Times New Roman"/>
                <a:cs typeface="Times New Roman"/>
              </a:rPr>
              <a:t>/</a:t>
            </a:r>
            <a:r>
              <a:rPr dirty="0" sz="1700" b="1">
                <a:latin typeface="Times New Roman"/>
                <a:cs typeface="Times New Roman"/>
              </a:rPr>
              <a:t>depart</a:t>
            </a:r>
            <a:r>
              <a:rPr dirty="0" sz="1700" spc="-10" b="1">
                <a:latin typeface="Times New Roman"/>
                <a:cs typeface="Times New Roman"/>
              </a:rPr>
              <a:t>m</a:t>
            </a:r>
            <a:r>
              <a:rPr dirty="0" sz="1700" b="1">
                <a:latin typeface="Times New Roman"/>
                <a:cs typeface="Times New Roman"/>
              </a:rPr>
              <a:t>ent.ts</a:t>
            </a:r>
            <a:r>
              <a:rPr dirty="0" sz="1700" spc="-5" b="1">
                <a:latin typeface="Times New Roman"/>
                <a:cs typeface="Times New Roman"/>
              </a:rPr>
              <a:t>v</a:t>
            </a:r>
            <a:r>
              <a:rPr dirty="0" sz="1700" b="1">
                <a:latin typeface="Times New Roman"/>
                <a:cs typeface="Times New Roman"/>
              </a:rPr>
              <a:t>'</a:t>
            </a:r>
            <a:r>
              <a:rPr dirty="0" sz="1700" spc="-1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as</a:t>
            </a:r>
            <a:r>
              <a:rPr dirty="0" sz="1700" spc="-10" b="1">
                <a:latin typeface="Times New Roman"/>
                <a:cs typeface="Times New Roman"/>
              </a:rPr>
              <a:t> </a:t>
            </a:r>
            <a:r>
              <a:rPr dirty="0" sz="1700" spc="-5" b="1">
                <a:latin typeface="Times New Roman"/>
                <a:cs typeface="Times New Roman"/>
              </a:rPr>
              <a:t>(</a:t>
            </a:r>
            <a:r>
              <a:rPr dirty="0" sz="1700" spc="-40" b="1">
                <a:latin typeface="Times New Roman"/>
                <a:cs typeface="Times New Roman"/>
              </a:rPr>
              <a:t>r</a:t>
            </a:r>
            <a:r>
              <a:rPr dirty="0" sz="1700" b="1">
                <a:latin typeface="Times New Roman"/>
                <a:cs typeface="Times New Roman"/>
              </a:rPr>
              <a:t>o</a:t>
            </a:r>
            <a:r>
              <a:rPr dirty="0" sz="1700" spc="-10" b="1">
                <a:latin typeface="Times New Roman"/>
                <a:cs typeface="Times New Roman"/>
              </a:rPr>
              <a:t>ll</a:t>
            </a:r>
            <a:r>
              <a:rPr dirty="0" sz="1700" b="1">
                <a:latin typeface="Times New Roman"/>
                <a:cs typeface="Times New Roman"/>
              </a:rPr>
              <a:t>no:</a:t>
            </a:r>
            <a:r>
              <a:rPr dirty="0" sz="1700" spc="-10" b="1">
                <a:latin typeface="Times New Roman"/>
                <a:cs typeface="Times New Roman"/>
              </a:rPr>
              <a:t>i</a:t>
            </a:r>
            <a:r>
              <a:rPr dirty="0" sz="1700" b="1">
                <a:latin typeface="Times New Roman"/>
                <a:cs typeface="Times New Roman"/>
              </a:rPr>
              <a:t>n</a:t>
            </a:r>
            <a:r>
              <a:rPr dirty="0" sz="1700" spc="-5" b="1">
                <a:latin typeface="Times New Roman"/>
                <a:cs typeface="Times New Roman"/>
              </a:rPr>
              <a:t>t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deptno</a:t>
            </a:r>
            <a:r>
              <a:rPr dirty="0" sz="1700" spc="-10" b="1">
                <a:latin typeface="Times New Roman"/>
                <a:cs typeface="Times New Roman"/>
              </a:rPr>
              <a:t>:i</a:t>
            </a:r>
            <a:r>
              <a:rPr dirty="0" sz="1700" b="1">
                <a:latin typeface="Times New Roman"/>
                <a:cs typeface="Times New Roman"/>
              </a:rPr>
              <a:t>nt,deptname</a:t>
            </a:r>
            <a:r>
              <a:rPr dirty="0" sz="1700" spc="-10" b="1">
                <a:latin typeface="Times New Roman"/>
                <a:cs typeface="Times New Roman"/>
              </a:rPr>
              <a:t>:</a:t>
            </a:r>
            <a:r>
              <a:rPr dirty="0" sz="1700" b="1">
                <a:latin typeface="Times New Roman"/>
                <a:cs typeface="Times New Roman"/>
              </a:rPr>
              <a:t>chararr</a:t>
            </a:r>
            <a:r>
              <a:rPr dirty="0" sz="1700" spc="-30" b="1">
                <a:latin typeface="Times New Roman"/>
                <a:cs typeface="Times New Roman"/>
              </a:rPr>
              <a:t>a</a:t>
            </a:r>
            <a:r>
              <a:rPr dirty="0" sz="1700" spc="10" b="1">
                <a:latin typeface="Times New Roman"/>
                <a:cs typeface="Times New Roman"/>
              </a:rPr>
              <a:t>y</a:t>
            </a:r>
            <a:r>
              <a:rPr dirty="0" sz="1700" spc="-5" b="1">
                <a:latin typeface="Times New Roman"/>
                <a:cs typeface="Times New Roman"/>
              </a:rPr>
              <a:t>);</a:t>
            </a:r>
            <a:r>
              <a:rPr dirty="0" sz="1700" spc="-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C</a:t>
            </a:r>
            <a:r>
              <a:rPr dirty="0" sz="1700" spc="-1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=</a:t>
            </a:r>
            <a:r>
              <a:rPr dirty="0" sz="1700" spc="-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J</a:t>
            </a:r>
            <a:r>
              <a:rPr dirty="0" sz="1700" spc="-10" b="1">
                <a:latin typeface="Times New Roman"/>
                <a:cs typeface="Times New Roman"/>
              </a:rPr>
              <a:t>O</a:t>
            </a:r>
            <a:r>
              <a:rPr dirty="0" sz="1700" b="1">
                <a:latin typeface="Times New Roman"/>
                <a:cs typeface="Times New Roman"/>
              </a:rPr>
              <a:t>IN</a:t>
            </a:r>
            <a:r>
              <a:rPr dirty="0" sz="1700" spc="-1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A</a:t>
            </a:r>
            <a:r>
              <a:rPr dirty="0" sz="1700" spc="-1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BY</a:t>
            </a:r>
            <a:r>
              <a:rPr dirty="0" sz="1700" spc="-70" b="1">
                <a:latin typeface="Times New Roman"/>
                <a:cs typeface="Times New Roman"/>
              </a:rPr>
              <a:t> </a:t>
            </a:r>
            <a:r>
              <a:rPr dirty="0" sz="1700" spc="-40" b="1">
                <a:latin typeface="Times New Roman"/>
                <a:cs typeface="Times New Roman"/>
              </a:rPr>
              <a:t>r</a:t>
            </a:r>
            <a:r>
              <a:rPr dirty="0" sz="1700" b="1">
                <a:latin typeface="Times New Roman"/>
                <a:cs typeface="Times New Roman"/>
              </a:rPr>
              <a:t>o</a:t>
            </a:r>
            <a:r>
              <a:rPr dirty="0" sz="1700" spc="-10" b="1">
                <a:latin typeface="Times New Roman"/>
                <a:cs typeface="Times New Roman"/>
              </a:rPr>
              <a:t>ll</a:t>
            </a:r>
            <a:r>
              <a:rPr dirty="0" sz="1700" b="1">
                <a:latin typeface="Times New Roman"/>
                <a:cs typeface="Times New Roman"/>
              </a:rPr>
              <a:t>n</a:t>
            </a:r>
            <a:r>
              <a:rPr dirty="0" sz="1700" spc="-5" b="1">
                <a:latin typeface="Times New Roman"/>
                <a:cs typeface="Times New Roman"/>
              </a:rPr>
              <a:t>o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B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BY</a:t>
            </a:r>
            <a:r>
              <a:rPr dirty="0" sz="1700" spc="-70" b="1">
                <a:latin typeface="Times New Roman"/>
                <a:cs typeface="Times New Roman"/>
              </a:rPr>
              <a:t> </a:t>
            </a:r>
            <a:r>
              <a:rPr dirty="0" sz="1700" spc="-40" b="1">
                <a:latin typeface="Times New Roman"/>
                <a:cs typeface="Times New Roman"/>
              </a:rPr>
              <a:t>r</a:t>
            </a:r>
            <a:r>
              <a:rPr dirty="0" sz="1700" b="1">
                <a:latin typeface="Times New Roman"/>
                <a:cs typeface="Times New Roman"/>
              </a:rPr>
              <a:t>o</a:t>
            </a:r>
            <a:r>
              <a:rPr dirty="0" sz="1700" spc="-10" b="1">
                <a:latin typeface="Times New Roman"/>
                <a:cs typeface="Times New Roman"/>
              </a:rPr>
              <a:t>ll</a:t>
            </a:r>
            <a:r>
              <a:rPr dirty="0" sz="1700" b="1">
                <a:latin typeface="Times New Roman"/>
                <a:cs typeface="Times New Roman"/>
              </a:rPr>
              <a:t>n</a:t>
            </a:r>
            <a:r>
              <a:rPr dirty="0" sz="1700" spc="-5" b="1">
                <a:latin typeface="Times New Roman"/>
                <a:cs typeface="Times New Roman"/>
              </a:rPr>
              <a:t>o</a:t>
            </a:r>
            <a:r>
              <a:rPr dirty="0" sz="1700" b="1">
                <a:latin typeface="Times New Roman"/>
                <a:cs typeface="Times New Roman"/>
              </a:rPr>
              <a:t>;</a:t>
            </a:r>
            <a:endParaRPr sz="1700">
              <a:latin typeface="Times New Roman"/>
              <a:cs typeface="Times New Roman"/>
            </a:endParaRPr>
          </a:p>
          <a:p>
            <a:pPr marL="81280" marR="6932930">
              <a:lnSpc>
                <a:spcPct val="214100"/>
              </a:lnSpc>
            </a:pPr>
            <a:r>
              <a:rPr dirty="0" sz="1700" b="1">
                <a:latin typeface="Times New Roman"/>
                <a:cs typeface="Times New Roman"/>
              </a:rPr>
              <a:t>DUMP</a:t>
            </a:r>
            <a:r>
              <a:rPr dirty="0" sz="1700" spc="-12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C;</a:t>
            </a:r>
            <a:r>
              <a:rPr dirty="0" sz="1700" b="1">
                <a:latin typeface="Times New Roman"/>
                <a:cs typeface="Times New Roman"/>
              </a:rPr>
              <a:t> DUMP</a:t>
            </a:r>
            <a:r>
              <a:rPr dirty="0" sz="1700" spc="-12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B;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46429"/>
            <a:ext cx="66167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Spl</a:t>
            </a:r>
            <a:r>
              <a:rPr dirty="0" spc="5"/>
              <a:t>i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96465"/>
            <a:ext cx="6911340" cy="974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art</a:t>
            </a:r>
            <a:r>
              <a:rPr dirty="0" sz="1800" spc="-5">
                <a:latin typeface="Trebuchet MS"/>
                <a:cs typeface="Trebuchet MS"/>
              </a:rPr>
              <a:t>iti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rela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G</a:t>
            </a:r>
            <a:r>
              <a:rPr dirty="0" sz="1800" spc="-204">
                <a:latin typeface="Trebuchet MS"/>
                <a:cs typeface="Trebuchet MS"/>
              </a:rPr>
              <a:t>P</a:t>
            </a: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ac</a:t>
            </a:r>
            <a:r>
              <a:rPr dirty="0" sz="1800" spc="5">
                <a:latin typeface="Trebuchet MS"/>
                <a:cs typeface="Trebuchet MS"/>
              </a:rPr>
              <a:t>q</a:t>
            </a:r>
            <a:r>
              <a:rPr dirty="0" sz="1800" spc="-5">
                <a:latin typeface="Trebuchet MS"/>
                <a:cs typeface="Trebuchet MS"/>
              </a:rPr>
              <a:t>uire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stude</a:t>
            </a:r>
            <a:r>
              <a:rPr dirty="0" sz="1800" spc="-5">
                <a:latin typeface="Trebuchet MS"/>
                <a:cs typeface="Trebuchet MS"/>
              </a:rPr>
              <a:t>nts.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355600" algn="l"/>
              </a:tabLst>
            </a:pP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21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=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4</a:t>
            </a:r>
            <a:r>
              <a:rPr dirty="0" sz="1800" spc="-5">
                <a:latin typeface="Trebuchet MS"/>
                <a:cs typeface="Trebuchet MS"/>
              </a:rPr>
              <a:t>.0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lace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rela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X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355600" algn="l"/>
              </a:tabLst>
            </a:pP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21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&lt;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4</a:t>
            </a:r>
            <a:r>
              <a:rPr dirty="0" sz="1800" spc="-5">
                <a:latin typeface="Trebuchet MS"/>
                <a:cs typeface="Trebuchet MS"/>
              </a:rPr>
              <a:t>.0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lace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int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rela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285">
                <a:latin typeface="Trebuchet MS"/>
                <a:cs typeface="Trebuchet MS"/>
              </a:rPr>
              <a:t>Y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418" y="3269741"/>
            <a:ext cx="8302752" cy="1647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7418" y="3269741"/>
            <a:ext cx="8303259" cy="1647825"/>
          </a:xfrm>
          <a:prstGeom prst="rect">
            <a:avLst/>
          </a:prstGeom>
          <a:ln w="19812">
            <a:solidFill>
              <a:srgbClr val="7BC961"/>
            </a:solidFill>
          </a:ln>
        </p:spPr>
        <p:txBody>
          <a:bodyPr wrap="square" lIns="0" tIns="70485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555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load </a:t>
            </a:r>
            <a:r>
              <a:rPr dirty="0" sz="1800" spc="5" b="1">
                <a:latin typeface="Times New Roman"/>
                <a:cs typeface="Times New Roman"/>
              </a:rPr>
              <a:t>'/</a:t>
            </a:r>
            <a:r>
              <a:rPr dirty="0" sz="1800" b="1">
                <a:latin typeface="Times New Roman"/>
                <a:cs typeface="Times New Roman"/>
              </a:rPr>
              <a:t>pig</a:t>
            </a:r>
            <a:r>
              <a:rPr dirty="0" sz="1800" spc="-10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emo/st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dent.tsv' as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</a:t>
            </a:r>
            <a:r>
              <a:rPr dirty="0" sz="1800" spc="-3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ol</a:t>
            </a:r>
            <a:r>
              <a:rPr dirty="0" sz="1800" spc="5" b="1">
                <a:latin typeface="Times New Roman"/>
                <a:cs typeface="Times New Roman"/>
              </a:rPr>
              <a:t>l</a:t>
            </a:r>
            <a:r>
              <a:rPr dirty="0" sz="1800" b="1">
                <a:latin typeface="Times New Roman"/>
                <a:cs typeface="Times New Roman"/>
              </a:rPr>
              <a:t>no:i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t,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name:charar</a:t>
            </a: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80" b="1">
                <a:latin typeface="Times New Roman"/>
                <a:cs typeface="Times New Roman"/>
              </a:rPr>
              <a:t>y</a:t>
            </a:r>
            <a:r>
              <a:rPr dirty="0" sz="1800" b="1">
                <a:latin typeface="Times New Roman"/>
                <a:cs typeface="Times New Roman"/>
              </a:rPr>
              <a:t>,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gpa:float);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1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</a:pPr>
            <a:r>
              <a:rPr dirty="0" sz="1800" spc="-10" b="1">
                <a:latin typeface="Times New Roman"/>
                <a:cs typeface="Times New Roman"/>
              </a:rPr>
              <a:t>S</a:t>
            </a:r>
            <a:r>
              <a:rPr dirty="0" sz="1800" b="1">
                <a:latin typeface="Times New Roman"/>
                <a:cs typeface="Times New Roman"/>
              </a:rPr>
              <a:t>PLIT</a:t>
            </a:r>
            <a:r>
              <a:rPr dirty="0" sz="1800" spc="-1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</a:t>
            </a:r>
            <a:r>
              <a:rPr dirty="0" sz="1800" spc="-15" b="1">
                <a:latin typeface="Times New Roman"/>
                <a:cs typeface="Times New Roman"/>
              </a:rPr>
              <a:t>N</a:t>
            </a:r>
            <a:r>
              <a:rPr dirty="0" sz="1800" spc="-40" b="1">
                <a:latin typeface="Times New Roman"/>
                <a:cs typeface="Times New Roman"/>
              </a:rPr>
              <a:t>T</a:t>
            </a:r>
            <a:r>
              <a:rPr dirty="0" sz="1800" b="1">
                <a:latin typeface="Times New Roman"/>
                <a:cs typeface="Times New Roman"/>
              </a:rPr>
              <a:t>O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X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IF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</a:t>
            </a:r>
            <a:r>
              <a:rPr dirty="0" sz="1800" spc="-10" b="1">
                <a:latin typeface="Times New Roman"/>
                <a:cs typeface="Times New Roman"/>
              </a:rPr>
              <a:t>p</a:t>
            </a:r>
            <a:r>
              <a:rPr dirty="0" sz="1800" spc="-5" b="1">
                <a:latin typeface="Times New Roman"/>
                <a:cs typeface="Times New Roman"/>
              </a:rPr>
              <a:t>a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5" b="1">
                <a:latin typeface="Times New Roman"/>
                <a:cs typeface="Times New Roman"/>
              </a:rPr>
              <a:t>=</a:t>
            </a:r>
            <a:r>
              <a:rPr dirty="0" sz="1800" b="1">
                <a:latin typeface="Times New Roman"/>
                <a:cs typeface="Times New Roman"/>
              </a:rPr>
              <a:t>4</a:t>
            </a:r>
            <a:r>
              <a:rPr dirty="0" sz="1800" spc="5" b="1">
                <a:latin typeface="Times New Roman"/>
                <a:cs typeface="Times New Roman"/>
              </a:rPr>
              <a:t>.</a:t>
            </a:r>
            <a:r>
              <a:rPr dirty="0" sz="1800" b="1">
                <a:latin typeface="Times New Roman"/>
                <a:cs typeface="Times New Roman"/>
              </a:rPr>
              <a:t>0,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Y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IF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</a:t>
            </a:r>
            <a:r>
              <a:rPr dirty="0" sz="1800" spc="-10" b="1">
                <a:latin typeface="Times New Roman"/>
                <a:cs typeface="Times New Roman"/>
              </a:rPr>
              <a:t>p</a:t>
            </a:r>
            <a:r>
              <a:rPr dirty="0" sz="1800" spc="-5" b="1">
                <a:latin typeface="Times New Roman"/>
                <a:cs typeface="Times New Roman"/>
              </a:rPr>
              <a:t>a</a:t>
            </a:r>
            <a:r>
              <a:rPr dirty="0" sz="1800" spc="-10" b="1">
                <a:latin typeface="Times New Roman"/>
                <a:cs typeface="Times New Roman"/>
              </a:rPr>
              <a:t>&lt;=</a:t>
            </a:r>
            <a:r>
              <a:rPr dirty="0" sz="1800" b="1">
                <a:latin typeface="Times New Roman"/>
                <a:cs typeface="Times New Roman"/>
              </a:rPr>
              <a:t>4.0;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1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D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MP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spc="15" b="1">
                <a:latin typeface="Times New Roman"/>
                <a:cs typeface="Times New Roman"/>
              </a:rPr>
              <a:t>X</a:t>
            </a:r>
            <a:r>
              <a:rPr dirty="0" sz="1800" b="1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0340" y="3059938"/>
            <a:ext cx="194691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Eval</a:t>
            </a:r>
            <a:r>
              <a:rPr dirty="0" spc="-5"/>
              <a:t> </a:t>
            </a:r>
            <a:r>
              <a:rPr dirty="0" spc="-105"/>
              <a:t>F</a:t>
            </a:r>
            <a:r>
              <a:rPr dirty="0" spc="-5"/>
              <a:t>un</a:t>
            </a:r>
            <a:r>
              <a:rPr dirty="0" spc="-10"/>
              <a:t>c</a:t>
            </a:r>
            <a:r>
              <a:rPr dirty="0" spc="-5"/>
              <a:t>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02082"/>
            <a:ext cx="52641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5" b="1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vg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584325"/>
            <a:ext cx="4429125" cy="286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20" b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1800" spc="5" b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1800" spc="5" b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ul</a:t>
            </a:r>
            <a:r>
              <a:rPr dirty="0" sz="1800" spc="5" b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dirty="0" sz="1800" spc="-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8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av</a:t>
            </a:r>
            <a:r>
              <a:rPr dirty="0" sz="1800" spc="5" b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rage 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arks for e</a:t>
            </a:r>
            <a:r>
              <a:rPr dirty="0" sz="1800" spc="5" b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ch studen</a:t>
            </a:r>
            <a:r>
              <a:rPr dirty="0" sz="1800" spc="5" b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2430017"/>
            <a:ext cx="8089392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8961" y="2430017"/>
            <a:ext cx="8089900" cy="2638425"/>
          </a:xfrm>
          <a:prstGeom prst="rect">
            <a:avLst/>
          </a:prstGeom>
          <a:ln w="19812">
            <a:solidFill>
              <a:srgbClr val="7BC961"/>
            </a:solidFill>
          </a:ln>
        </p:spPr>
        <p:txBody>
          <a:bodyPr wrap="square" lIns="0" tIns="126364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994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load </a:t>
            </a:r>
            <a:r>
              <a:rPr dirty="0" sz="1800" spc="5" b="1">
                <a:latin typeface="Times New Roman"/>
                <a:cs typeface="Times New Roman"/>
              </a:rPr>
              <a:t>'/</a:t>
            </a:r>
            <a:r>
              <a:rPr dirty="0" sz="1800" b="1">
                <a:latin typeface="Times New Roman"/>
                <a:cs typeface="Times New Roman"/>
              </a:rPr>
              <a:t>pig</a:t>
            </a:r>
            <a:r>
              <a:rPr dirty="0" sz="1800" spc="-10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emo/stu</a:t>
            </a:r>
            <a:r>
              <a:rPr dirty="0" sz="1800" spc="-10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ent</a:t>
            </a:r>
            <a:r>
              <a:rPr dirty="0" sz="1800" spc="5" b="1">
                <a:latin typeface="Times New Roman"/>
                <a:cs typeface="Times New Roman"/>
              </a:rPr>
              <a:t>.</a:t>
            </a:r>
            <a:r>
              <a:rPr dirty="0" sz="1800" b="1">
                <a:latin typeface="Times New Roman"/>
                <a:cs typeface="Times New Roman"/>
              </a:rPr>
              <a:t>csv' 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S</a:t>
            </a:r>
            <a:r>
              <a:rPr dirty="0" sz="1800" spc="-10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</a:t>
            </a:r>
            <a:r>
              <a:rPr dirty="0" sz="1800" spc="5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gStorage </a:t>
            </a:r>
            <a:r>
              <a:rPr dirty="0" sz="1800" b="1">
                <a:latin typeface="Times New Roman"/>
                <a:cs typeface="Times New Roman"/>
              </a:rPr>
              <a:t>(‘</a:t>
            </a:r>
            <a:r>
              <a:rPr dirty="0" sz="1800" spc="5" b="1">
                <a:latin typeface="Times New Roman"/>
                <a:cs typeface="Times New Roman"/>
              </a:rPr>
              <a:t>,</a:t>
            </a:r>
            <a:r>
              <a:rPr dirty="0" sz="1800" b="1">
                <a:latin typeface="Times New Roman"/>
                <a:cs typeface="Times New Roman"/>
              </a:rPr>
              <a:t>’) as</a:t>
            </a:r>
            <a:endParaRPr sz="18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dirty="0" sz="1800" spc="-5" b="1">
                <a:latin typeface="Times New Roman"/>
                <a:cs typeface="Times New Roman"/>
              </a:rPr>
              <a:t>(</a:t>
            </a:r>
            <a:r>
              <a:rPr dirty="0" sz="1800" b="1">
                <a:latin typeface="Times New Roman"/>
                <a:cs typeface="Times New Roman"/>
              </a:rPr>
              <a:t>st</a:t>
            </a:r>
            <a:r>
              <a:rPr dirty="0" sz="1800" spc="-15" b="1">
                <a:latin typeface="Times New Roman"/>
                <a:cs typeface="Times New Roman"/>
              </a:rPr>
              <a:t>u</a:t>
            </a:r>
            <a:r>
              <a:rPr dirty="0" sz="1800" spc="-10" b="1">
                <a:latin typeface="Times New Roman"/>
                <a:cs typeface="Times New Roman"/>
              </a:rPr>
              <a:t>dn</a:t>
            </a:r>
            <a:r>
              <a:rPr dirty="0" sz="1800" b="1">
                <a:latin typeface="Times New Roman"/>
                <a:cs typeface="Times New Roman"/>
              </a:rPr>
              <a:t>ame:charar</a:t>
            </a: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90" b="1">
                <a:latin typeface="Times New Roman"/>
                <a:cs typeface="Times New Roman"/>
              </a:rPr>
              <a:t>y</a:t>
            </a:r>
            <a:r>
              <a:rPr dirty="0" sz="1800" b="1">
                <a:latin typeface="Times New Roman"/>
                <a:cs typeface="Times New Roman"/>
              </a:rPr>
              <a:t>,ma</a:t>
            </a: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800" spc="-10" b="1">
                <a:latin typeface="Times New Roman"/>
                <a:cs typeface="Times New Roman"/>
              </a:rPr>
              <a:t>k</a:t>
            </a:r>
            <a:r>
              <a:rPr dirty="0" sz="1800" b="1">
                <a:latin typeface="Times New Roman"/>
                <a:cs typeface="Times New Roman"/>
              </a:rPr>
              <a:t>s:i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spc="5" b="1">
                <a:latin typeface="Times New Roman"/>
                <a:cs typeface="Times New Roman"/>
              </a:rPr>
              <a:t>t</a:t>
            </a:r>
            <a:r>
              <a:rPr dirty="0" sz="1800" spc="-5" b="1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1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B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GROUP</a:t>
            </a:r>
            <a:r>
              <a:rPr dirty="0" sz="1800" spc="-1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BY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d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am</a:t>
            </a:r>
            <a:r>
              <a:rPr dirty="0" sz="1800" spc="5" b="1">
                <a:latin typeface="Times New Roman"/>
                <a:cs typeface="Times New Roman"/>
              </a:rPr>
              <a:t>e</a:t>
            </a:r>
            <a:r>
              <a:rPr dirty="0" sz="1800" b="1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Times New Roman"/>
                <a:cs typeface="Times New Roman"/>
              </a:rPr>
              <a:t>F</a:t>
            </a:r>
            <a:r>
              <a:rPr dirty="0" sz="1800" b="1">
                <a:latin typeface="Times New Roman"/>
                <a:cs typeface="Times New Roman"/>
              </a:rPr>
              <a:t>OR</a:t>
            </a:r>
            <a:r>
              <a:rPr dirty="0" sz="1800" spc="-10" b="1">
                <a:latin typeface="Times New Roman"/>
                <a:cs typeface="Times New Roman"/>
              </a:rPr>
              <a:t>E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5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H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Times New Roman"/>
                <a:cs typeface="Times New Roman"/>
              </a:rPr>
              <a:t>G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-10" b="1">
                <a:latin typeface="Times New Roman"/>
                <a:cs typeface="Times New Roman"/>
              </a:rPr>
              <a:t>R</a:t>
            </a:r>
            <a:r>
              <a:rPr dirty="0" sz="1800" spc="-140" b="1">
                <a:latin typeface="Times New Roman"/>
                <a:cs typeface="Times New Roman"/>
              </a:rPr>
              <a:t>A</a:t>
            </a:r>
            <a:r>
              <a:rPr dirty="0" sz="1800" b="1">
                <a:latin typeface="Times New Roman"/>
                <a:cs typeface="Times New Roman"/>
              </a:rPr>
              <a:t>TE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A.st</a:t>
            </a:r>
            <a:r>
              <a:rPr dirty="0" sz="1800" spc="-15" b="1">
                <a:latin typeface="Times New Roman"/>
                <a:cs typeface="Times New Roman"/>
              </a:rPr>
              <a:t>u</a:t>
            </a:r>
            <a:r>
              <a:rPr dirty="0" sz="1800" spc="-10" b="1">
                <a:latin typeface="Times New Roman"/>
                <a:cs typeface="Times New Roman"/>
              </a:rPr>
              <a:t>dn</a:t>
            </a:r>
            <a:r>
              <a:rPr dirty="0" sz="1800" b="1">
                <a:latin typeface="Times New Roman"/>
                <a:cs typeface="Times New Roman"/>
              </a:rPr>
              <a:t>am</a:t>
            </a:r>
            <a:r>
              <a:rPr dirty="0" sz="1800" spc="-5" b="1">
                <a:latin typeface="Times New Roman"/>
                <a:cs typeface="Times New Roman"/>
              </a:rPr>
              <a:t>e</a:t>
            </a:r>
            <a:r>
              <a:rPr dirty="0" sz="1800" b="1">
                <a:latin typeface="Times New Roman"/>
                <a:cs typeface="Times New Roman"/>
              </a:rPr>
              <a:t>,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spc="-235" b="1">
                <a:latin typeface="Times New Roman"/>
                <a:cs typeface="Times New Roman"/>
              </a:rPr>
              <a:t>A</a:t>
            </a:r>
            <a:r>
              <a:rPr dirty="0" sz="1800" b="1">
                <a:latin typeface="Times New Roman"/>
                <a:cs typeface="Times New Roman"/>
              </a:rPr>
              <a:t>VG</a:t>
            </a:r>
            <a:r>
              <a:rPr dirty="0" sz="1800" spc="-5" b="1">
                <a:latin typeface="Times New Roman"/>
                <a:cs typeface="Times New Roman"/>
              </a:rPr>
              <a:t>(</a:t>
            </a:r>
            <a:r>
              <a:rPr dirty="0" sz="1800" b="1">
                <a:latin typeface="Times New Roman"/>
                <a:cs typeface="Times New Roman"/>
              </a:rPr>
              <a:t>A.mark</a:t>
            </a:r>
            <a:r>
              <a:rPr dirty="0" sz="1800" spc="-10" b="1">
                <a:latin typeface="Times New Roman"/>
                <a:cs typeface="Times New Roman"/>
              </a:rPr>
              <a:t>s</a:t>
            </a:r>
            <a:r>
              <a:rPr dirty="0" sz="1800" spc="-5" b="1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15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D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MP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520" y="409955"/>
            <a:ext cx="58356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Max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520" y="1199388"/>
            <a:ext cx="4643120" cy="2863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20" b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1800" spc="5" b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sz="1800" spc="5" b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ul</a:t>
            </a:r>
            <a:r>
              <a:rPr dirty="0" sz="1800" spc="5" b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dirty="0" sz="1800" spc="-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dirty="0" sz="18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dirty="0" sz="1800" spc="5" b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um</a:t>
            </a:r>
            <a:r>
              <a:rPr dirty="0" sz="180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arks for</a:t>
            </a:r>
            <a:r>
              <a:rPr dirty="0" sz="180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dirty="0" sz="1800" spc="5" b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ch</a:t>
            </a:r>
            <a:r>
              <a:rPr dirty="0" sz="1800" spc="-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studen</a:t>
            </a:r>
            <a:r>
              <a:rPr dirty="0" sz="1800" spc="5" b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1800" b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237" y="1826514"/>
            <a:ext cx="8740140" cy="2755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1237" y="1826514"/>
            <a:ext cx="8740140" cy="2755900"/>
          </a:xfrm>
          <a:prstGeom prst="rect">
            <a:avLst/>
          </a:prstGeom>
          <a:ln w="19812">
            <a:solidFill>
              <a:srgbClr val="7BC961"/>
            </a:solidFill>
          </a:ln>
        </p:spPr>
        <p:txBody>
          <a:bodyPr wrap="square" lIns="0" tIns="93345" rIns="0" bIns="0" rtlCol="0" vert="horz">
            <a:spAutoFit/>
          </a:bodyPr>
          <a:lstStyle/>
          <a:p>
            <a:pPr marL="80645" marR="129539">
              <a:lnSpc>
                <a:spcPct val="214100"/>
              </a:lnSpc>
              <a:spcBef>
                <a:spcPts val="735"/>
              </a:spcBef>
            </a:pPr>
            <a:r>
              <a:rPr dirty="0" sz="1700" b="1">
                <a:latin typeface="Times New Roman"/>
                <a:cs typeface="Times New Roman"/>
              </a:rPr>
              <a:t>A</a:t>
            </a:r>
            <a:r>
              <a:rPr dirty="0" sz="1700" spc="-1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=</a:t>
            </a:r>
            <a:r>
              <a:rPr dirty="0" sz="1700" spc="-2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l</a:t>
            </a:r>
            <a:r>
              <a:rPr dirty="0" sz="1700" b="1">
                <a:latin typeface="Times New Roman"/>
                <a:cs typeface="Times New Roman"/>
              </a:rPr>
              <a:t>oad</a:t>
            </a:r>
            <a:r>
              <a:rPr dirty="0" sz="1700" spc="5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'/</a:t>
            </a:r>
            <a:r>
              <a:rPr dirty="0" sz="1700" b="1">
                <a:latin typeface="Times New Roman"/>
                <a:cs typeface="Times New Roman"/>
              </a:rPr>
              <a:t>pigdem</a:t>
            </a:r>
            <a:r>
              <a:rPr dirty="0" sz="1700" spc="-10" b="1">
                <a:latin typeface="Times New Roman"/>
                <a:cs typeface="Times New Roman"/>
              </a:rPr>
              <a:t>o/</a:t>
            </a:r>
            <a:r>
              <a:rPr dirty="0" sz="1700" b="1">
                <a:latin typeface="Times New Roman"/>
                <a:cs typeface="Times New Roman"/>
              </a:rPr>
              <a:t>s</a:t>
            </a:r>
            <a:r>
              <a:rPr dirty="0" sz="1700" spc="-10" b="1">
                <a:latin typeface="Times New Roman"/>
                <a:cs typeface="Times New Roman"/>
              </a:rPr>
              <a:t>t</a:t>
            </a:r>
            <a:r>
              <a:rPr dirty="0" sz="1700" b="1">
                <a:latin typeface="Times New Roman"/>
                <a:cs typeface="Times New Roman"/>
              </a:rPr>
              <a:t>udent.csv'</a:t>
            </a:r>
            <a:r>
              <a:rPr dirty="0" sz="1700" spc="1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USING</a:t>
            </a:r>
            <a:r>
              <a:rPr dirty="0" sz="1700" spc="-1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PigS</a:t>
            </a:r>
            <a:r>
              <a:rPr dirty="0" sz="1700" spc="-10" b="1">
                <a:latin typeface="Times New Roman"/>
                <a:cs typeface="Times New Roman"/>
              </a:rPr>
              <a:t>t</a:t>
            </a:r>
            <a:r>
              <a:rPr dirty="0" sz="1700" b="1">
                <a:latin typeface="Times New Roman"/>
                <a:cs typeface="Times New Roman"/>
              </a:rPr>
              <a:t>orage</a:t>
            </a:r>
            <a:r>
              <a:rPr dirty="0" sz="1700" spc="-2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(</a:t>
            </a:r>
            <a:r>
              <a:rPr dirty="0" sz="1700" spc="-10" b="1">
                <a:latin typeface="Times New Roman"/>
                <a:cs typeface="Times New Roman"/>
              </a:rPr>
              <a:t>‘</a:t>
            </a:r>
            <a:r>
              <a:rPr dirty="0" sz="1700" spc="5" b="1">
                <a:latin typeface="Times New Roman"/>
                <a:cs typeface="Times New Roman"/>
              </a:rPr>
              <a:t>,</a:t>
            </a:r>
            <a:r>
              <a:rPr dirty="0" sz="1700" b="1">
                <a:latin typeface="Times New Roman"/>
                <a:cs typeface="Times New Roman"/>
              </a:rPr>
              <a:t>’)</a:t>
            </a:r>
            <a:r>
              <a:rPr dirty="0" sz="1700" spc="-2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as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(</a:t>
            </a:r>
            <a:r>
              <a:rPr dirty="0" sz="1700" b="1">
                <a:latin typeface="Times New Roman"/>
                <a:cs typeface="Times New Roman"/>
              </a:rPr>
              <a:t>s</a:t>
            </a:r>
            <a:r>
              <a:rPr dirty="0" sz="1700" spc="-10" b="1">
                <a:latin typeface="Times New Roman"/>
                <a:cs typeface="Times New Roman"/>
              </a:rPr>
              <a:t>t</a:t>
            </a:r>
            <a:r>
              <a:rPr dirty="0" sz="1700" b="1">
                <a:latin typeface="Times New Roman"/>
                <a:cs typeface="Times New Roman"/>
              </a:rPr>
              <a:t>udname</a:t>
            </a:r>
            <a:r>
              <a:rPr dirty="0" sz="1700" spc="-10" b="1">
                <a:latin typeface="Times New Roman"/>
                <a:cs typeface="Times New Roman"/>
              </a:rPr>
              <a:t>:</a:t>
            </a:r>
            <a:r>
              <a:rPr dirty="0" sz="1700" b="1">
                <a:latin typeface="Times New Roman"/>
                <a:cs typeface="Times New Roman"/>
              </a:rPr>
              <a:t>chararr</a:t>
            </a:r>
            <a:r>
              <a:rPr dirty="0" sz="1700" spc="-15" b="1">
                <a:latin typeface="Times New Roman"/>
                <a:cs typeface="Times New Roman"/>
              </a:rPr>
              <a:t>a</a:t>
            </a:r>
            <a:r>
              <a:rPr dirty="0" sz="1700" spc="-85" b="1">
                <a:latin typeface="Times New Roman"/>
                <a:cs typeface="Times New Roman"/>
              </a:rPr>
              <a:t>y</a:t>
            </a:r>
            <a:r>
              <a:rPr dirty="0" sz="1700" b="1">
                <a:latin typeface="Times New Roman"/>
                <a:cs typeface="Times New Roman"/>
              </a:rPr>
              <a:t>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mar</a:t>
            </a:r>
            <a:r>
              <a:rPr dirty="0" sz="1700" spc="-20" b="1">
                <a:latin typeface="Times New Roman"/>
                <a:cs typeface="Times New Roman"/>
              </a:rPr>
              <a:t>k</a:t>
            </a:r>
            <a:r>
              <a:rPr dirty="0" sz="1700" b="1">
                <a:latin typeface="Times New Roman"/>
                <a:cs typeface="Times New Roman"/>
              </a:rPr>
              <a:t>s</a:t>
            </a:r>
            <a:r>
              <a:rPr dirty="0" sz="1700" spc="-10" b="1">
                <a:latin typeface="Times New Roman"/>
                <a:cs typeface="Times New Roman"/>
              </a:rPr>
              <a:t>:i</a:t>
            </a:r>
            <a:r>
              <a:rPr dirty="0" sz="1700" b="1">
                <a:latin typeface="Times New Roman"/>
                <a:cs typeface="Times New Roman"/>
              </a:rPr>
              <a:t>n</a:t>
            </a:r>
            <a:r>
              <a:rPr dirty="0" sz="1700" spc="-5" b="1">
                <a:latin typeface="Times New Roman"/>
                <a:cs typeface="Times New Roman"/>
              </a:rPr>
              <a:t>t);</a:t>
            </a:r>
            <a:r>
              <a:rPr dirty="0" sz="1700" spc="-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B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=</a:t>
            </a:r>
            <a:r>
              <a:rPr dirty="0" sz="1700" spc="-1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G</a:t>
            </a:r>
            <a:r>
              <a:rPr dirty="0" sz="1700" b="1">
                <a:latin typeface="Times New Roman"/>
                <a:cs typeface="Times New Roman"/>
              </a:rPr>
              <a:t>R</a:t>
            </a:r>
            <a:r>
              <a:rPr dirty="0" sz="1700" spc="-10" b="1">
                <a:latin typeface="Times New Roman"/>
                <a:cs typeface="Times New Roman"/>
              </a:rPr>
              <a:t>O</a:t>
            </a:r>
            <a:r>
              <a:rPr dirty="0" sz="1700" b="1">
                <a:latin typeface="Times New Roman"/>
                <a:cs typeface="Times New Roman"/>
              </a:rPr>
              <a:t>UP</a:t>
            </a:r>
            <a:r>
              <a:rPr dirty="0" sz="1700" spc="-21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A</a:t>
            </a:r>
            <a:r>
              <a:rPr dirty="0" sz="1700" spc="-1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BY</a:t>
            </a:r>
            <a:r>
              <a:rPr dirty="0" sz="1700" spc="-6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</a:t>
            </a:r>
            <a:r>
              <a:rPr dirty="0" sz="1700" spc="-10" b="1">
                <a:latin typeface="Times New Roman"/>
                <a:cs typeface="Times New Roman"/>
              </a:rPr>
              <a:t>t</a:t>
            </a:r>
            <a:r>
              <a:rPr dirty="0" sz="1700" b="1">
                <a:latin typeface="Times New Roman"/>
                <a:cs typeface="Times New Roman"/>
              </a:rPr>
              <a:t>udnam</a:t>
            </a:r>
            <a:r>
              <a:rPr dirty="0" sz="1700" spc="-5" b="1">
                <a:latin typeface="Times New Roman"/>
                <a:cs typeface="Times New Roman"/>
              </a:rPr>
              <a:t>e</a:t>
            </a:r>
            <a:r>
              <a:rPr dirty="0" sz="1700" b="1">
                <a:latin typeface="Times New Roman"/>
                <a:cs typeface="Times New Roman"/>
              </a:rPr>
              <a:t>;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0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</a:pPr>
            <a:r>
              <a:rPr dirty="0" sz="1700" b="1">
                <a:latin typeface="Times New Roman"/>
                <a:cs typeface="Times New Roman"/>
              </a:rPr>
              <a:t>C</a:t>
            </a:r>
            <a:r>
              <a:rPr dirty="0" sz="1700" spc="-1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=</a:t>
            </a:r>
            <a:r>
              <a:rPr dirty="0" sz="1700" spc="-1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F</a:t>
            </a:r>
            <a:r>
              <a:rPr dirty="0" sz="1700" spc="-5" b="1">
                <a:latin typeface="Times New Roman"/>
                <a:cs typeface="Times New Roman"/>
              </a:rPr>
              <a:t>O</a:t>
            </a:r>
            <a:r>
              <a:rPr dirty="0" sz="1700" b="1">
                <a:latin typeface="Times New Roman"/>
                <a:cs typeface="Times New Roman"/>
              </a:rPr>
              <a:t>REA</a:t>
            </a:r>
            <a:r>
              <a:rPr dirty="0" sz="1700" spc="5" b="1">
                <a:latin typeface="Times New Roman"/>
                <a:cs typeface="Times New Roman"/>
              </a:rPr>
              <a:t>C</a:t>
            </a:r>
            <a:r>
              <a:rPr dirty="0" sz="1700" spc="5" b="1">
                <a:latin typeface="Times New Roman"/>
                <a:cs typeface="Times New Roman"/>
              </a:rPr>
              <a:t>H</a:t>
            </a:r>
            <a:r>
              <a:rPr dirty="0" sz="1700" spc="-4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B</a:t>
            </a:r>
            <a:r>
              <a:rPr dirty="0" sz="170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G</a:t>
            </a:r>
            <a:r>
              <a:rPr dirty="0" sz="1700" b="1">
                <a:latin typeface="Times New Roman"/>
                <a:cs typeface="Times New Roman"/>
              </a:rPr>
              <a:t>ENER</a:t>
            </a:r>
            <a:r>
              <a:rPr dirty="0" sz="1700" spc="-120" b="1">
                <a:latin typeface="Times New Roman"/>
                <a:cs typeface="Times New Roman"/>
              </a:rPr>
              <a:t>A</a:t>
            </a:r>
            <a:r>
              <a:rPr dirty="0" sz="1700" b="1">
                <a:latin typeface="Times New Roman"/>
                <a:cs typeface="Times New Roman"/>
              </a:rPr>
              <a:t>TE</a:t>
            </a:r>
            <a:r>
              <a:rPr dirty="0" sz="1700" spc="-12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A</a:t>
            </a:r>
            <a:r>
              <a:rPr dirty="0" sz="1700" spc="5" b="1">
                <a:latin typeface="Times New Roman"/>
                <a:cs typeface="Times New Roman"/>
              </a:rPr>
              <a:t>.</a:t>
            </a:r>
            <a:r>
              <a:rPr dirty="0" sz="1700" b="1">
                <a:latin typeface="Times New Roman"/>
                <a:cs typeface="Times New Roman"/>
              </a:rPr>
              <a:t>s</a:t>
            </a:r>
            <a:r>
              <a:rPr dirty="0" sz="1700" spc="-10" b="1">
                <a:latin typeface="Times New Roman"/>
                <a:cs typeface="Times New Roman"/>
              </a:rPr>
              <a:t>t</a:t>
            </a:r>
            <a:r>
              <a:rPr dirty="0" sz="1700" b="1">
                <a:latin typeface="Times New Roman"/>
                <a:cs typeface="Times New Roman"/>
              </a:rPr>
              <a:t>udna</a:t>
            </a:r>
            <a:r>
              <a:rPr dirty="0" sz="1700" spc="-5" b="1">
                <a:latin typeface="Times New Roman"/>
                <a:cs typeface="Times New Roman"/>
              </a:rPr>
              <a:t>m</a:t>
            </a:r>
            <a:r>
              <a:rPr dirty="0" sz="1700" b="1">
                <a:latin typeface="Times New Roman"/>
                <a:cs typeface="Times New Roman"/>
              </a:rPr>
              <a:t>e,</a:t>
            </a:r>
            <a:r>
              <a:rPr dirty="0" sz="1700" spc="-3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MAX(</a:t>
            </a:r>
            <a:r>
              <a:rPr dirty="0" sz="1700" spc="-10" b="1">
                <a:latin typeface="Times New Roman"/>
                <a:cs typeface="Times New Roman"/>
              </a:rPr>
              <a:t>A</a:t>
            </a:r>
            <a:r>
              <a:rPr dirty="0" sz="1700" b="1">
                <a:latin typeface="Times New Roman"/>
                <a:cs typeface="Times New Roman"/>
              </a:rPr>
              <a:t>.</a:t>
            </a:r>
            <a:r>
              <a:rPr dirty="0" sz="1700" spc="-5" b="1">
                <a:latin typeface="Times New Roman"/>
                <a:cs typeface="Times New Roman"/>
              </a:rPr>
              <a:t>m</a:t>
            </a:r>
            <a:r>
              <a:rPr dirty="0" sz="1700" spc="-15" b="1">
                <a:latin typeface="Times New Roman"/>
                <a:cs typeface="Times New Roman"/>
              </a:rPr>
              <a:t>a</a:t>
            </a:r>
            <a:r>
              <a:rPr dirty="0" sz="1700" b="1">
                <a:latin typeface="Times New Roman"/>
                <a:cs typeface="Times New Roman"/>
              </a:rPr>
              <a:t>r</a:t>
            </a:r>
            <a:r>
              <a:rPr dirty="0" sz="1700" spc="-15" b="1">
                <a:latin typeface="Times New Roman"/>
                <a:cs typeface="Times New Roman"/>
              </a:rPr>
              <a:t>k</a:t>
            </a:r>
            <a:r>
              <a:rPr dirty="0" sz="1700" spc="-5" b="1">
                <a:latin typeface="Times New Roman"/>
                <a:cs typeface="Times New Roman"/>
              </a:rPr>
              <a:t>s);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</a:pPr>
            <a:r>
              <a:rPr dirty="0" sz="1700" b="1">
                <a:latin typeface="Times New Roman"/>
                <a:cs typeface="Times New Roman"/>
              </a:rPr>
              <a:t>DUMP</a:t>
            </a:r>
            <a:r>
              <a:rPr dirty="0" sz="1700" spc="-12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C;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77334" y="3291204"/>
            <a:ext cx="593090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Map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5319" y="388365"/>
            <a:ext cx="59245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Map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5319" y="1348104"/>
            <a:ext cx="3434079" cy="2851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i="1">
                <a:solidFill>
                  <a:srgbClr val="000000"/>
                </a:solidFill>
                <a:latin typeface="Trebuchet MS"/>
                <a:cs typeface="Trebuchet MS"/>
              </a:rPr>
              <a:t>MA</a:t>
            </a:r>
            <a:r>
              <a:rPr dirty="0" sz="1800" i="1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1800" spc="-10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rebuchet MS"/>
                <a:cs typeface="Trebuchet MS"/>
              </a:rPr>
              <a:t>repres</a:t>
            </a:r>
            <a:r>
              <a:rPr dirty="0" sz="1800" spc="-5" b="0">
                <a:solidFill>
                  <a:srgbClr val="000000"/>
                </a:solidFill>
                <a:latin typeface="Trebuchet MS"/>
                <a:cs typeface="Trebuchet MS"/>
              </a:rPr>
              <a:t>ent</a:t>
            </a:r>
            <a:r>
              <a:rPr dirty="0" sz="1800" b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18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1800" spc="-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rebuchet MS"/>
                <a:cs typeface="Trebuchet MS"/>
              </a:rPr>
              <a:t>k</a:t>
            </a:r>
            <a:r>
              <a:rPr dirty="0" sz="1800" spc="-5" b="0">
                <a:solidFill>
                  <a:srgbClr val="000000"/>
                </a:solidFill>
                <a:latin typeface="Trebuchet MS"/>
                <a:cs typeface="Trebuchet MS"/>
              </a:rPr>
              <a:t>ey</a:t>
            </a:r>
            <a:r>
              <a:rPr dirty="0" sz="1800" spc="5" b="0">
                <a:solidFill>
                  <a:srgbClr val="000000"/>
                </a:solidFill>
                <a:latin typeface="Trebuchet MS"/>
                <a:cs typeface="Trebuchet MS"/>
              </a:rPr>
              <a:t>/</a:t>
            </a:r>
            <a:r>
              <a:rPr dirty="0" sz="1800" spc="-10" b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dirty="0" sz="1800" spc="-5" b="0">
                <a:solidFill>
                  <a:srgbClr val="000000"/>
                </a:solidFill>
                <a:latin typeface="Trebuchet MS"/>
                <a:cs typeface="Trebuchet MS"/>
              </a:rPr>
              <a:t>alu</a:t>
            </a:r>
            <a:r>
              <a:rPr dirty="0" sz="1800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1800" spc="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1800" b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1800" spc="-5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1800" b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1800" spc="-250" b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1800" b="0">
                <a:solidFill>
                  <a:srgbClr val="00000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6883" y="2363723"/>
            <a:ext cx="6353555" cy="1165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6883" y="2363723"/>
            <a:ext cx="6353810" cy="1165860"/>
          </a:xfrm>
          <a:custGeom>
            <a:avLst/>
            <a:gdLst/>
            <a:ahLst/>
            <a:cxnLst/>
            <a:rect l="l" t="t" r="r" b="b"/>
            <a:pathLst>
              <a:path w="6353809" h="1165860">
                <a:moveTo>
                  <a:pt x="0" y="1165860"/>
                </a:moveTo>
                <a:lnTo>
                  <a:pt x="6353555" y="1165860"/>
                </a:lnTo>
                <a:lnTo>
                  <a:pt x="6353555" y="0"/>
                </a:lnTo>
                <a:lnTo>
                  <a:pt x="0" y="0"/>
                </a:lnTo>
                <a:lnTo>
                  <a:pt x="0" y="1165860"/>
                </a:lnTo>
                <a:close/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55319" y="1896745"/>
            <a:ext cx="4185920" cy="145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dep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ct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he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lex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ype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“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ap”.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1605915">
              <a:lnSpc>
                <a:spcPct val="100000"/>
              </a:lnSpc>
              <a:tabLst>
                <a:tab pos="946785" algn="l"/>
              </a:tabLst>
            </a:pPr>
            <a:r>
              <a:rPr dirty="0" sz="1800" b="1">
                <a:latin typeface="Times New Roman"/>
                <a:cs typeface="Times New Roman"/>
              </a:rPr>
              <a:t>John	[c</a:t>
            </a:r>
            <a:r>
              <a:rPr dirty="0" sz="1800" spc="5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t</a:t>
            </a:r>
            <a:r>
              <a:rPr dirty="0" sz="1800" spc="10" b="1">
                <a:latin typeface="Times New Roman"/>
                <a:cs typeface="Times New Roman"/>
              </a:rPr>
              <a:t>y</a:t>
            </a:r>
            <a:r>
              <a:rPr dirty="0" sz="1800" b="1">
                <a:latin typeface="Times New Roman"/>
                <a:cs typeface="Times New Roman"/>
              </a:rPr>
              <a:t>#Ba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galo</a:t>
            </a:r>
            <a:r>
              <a:rPr dirty="0" sz="1800" spc="-30" b="1">
                <a:latin typeface="Times New Roman"/>
                <a:cs typeface="Times New Roman"/>
              </a:rPr>
              <a:t>r</a:t>
            </a:r>
            <a:r>
              <a:rPr dirty="0" sz="1800" spc="5" b="1">
                <a:latin typeface="Times New Roman"/>
                <a:cs typeface="Times New Roman"/>
              </a:rPr>
              <a:t>e</a:t>
            </a:r>
            <a:r>
              <a:rPr dirty="0" sz="1800" b="1">
                <a:latin typeface="Times New Roman"/>
                <a:cs typeface="Times New Roman"/>
              </a:rPr>
              <a:t>]</a:t>
            </a:r>
            <a:r>
              <a:rPr dirty="0" sz="1800" b="1">
                <a:latin typeface="Times New Roman"/>
                <a:cs typeface="Times New Roman"/>
              </a:rPr>
              <a:t> Jac</a:t>
            </a:r>
            <a:r>
              <a:rPr dirty="0" sz="1800" spc="70" b="1">
                <a:latin typeface="Times New Roman"/>
                <a:cs typeface="Times New Roman"/>
              </a:rPr>
              <a:t>k</a:t>
            </a:r>
            <a:r>
              <a:rPr dirty="0" sz="1800" b="1">
                <a:latin typeface="Times New Roman"/>
                <a:cs typeface="Times New Roman"/>
              </a:rPr>
              <a:t>[c</a:t>
            </a:r>
            <a:r>
              <a:rPr dirty="0" sz="1800" spc="5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t</a:t>
            </a:r>
            <a:r>
              <a:rPr dirty="0" sz="1800" spc="10" b="1">
                <a:latin typeface="Times New Roman"/>
                <a:cs typeface="Times New Roman"/>
              </a:rPr>
              <a:t>y</a:t>
            </a:r>
            <a:r>
              <a:rPr dirty="0" sz="1800" b="1">
                <a:latin typeface="Times New Roman"/>
                <a:cs typeface="Times New Roman"/>
              </a:rPr>
              <a:t>#Pu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spc="5" b="1">
                <a:latin typeface="Times New Roman"/>
                <a:cs typeface="Times New Roman"/>
              </a:rPr>
              <a:t>e</a:t>
            </a:r>
            <a:r>
              <a:rPr dirty="0" sz="1800" b="1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  <a:tabLst>
                <a:tab pos="946785" algn="l"/>
              </a:tabLst>
            </a:pPr>
            <a:r>
              <a:rPr dirty="0" sz="1800" b="1">
                <a:latin typeface="Times New Roman"/>
                <a:cs typeface="Times New Roman"/>
              </a:rPr>
              <a:t>James	[c</a:t>
            </a:r>
            <a:r>
              <a:rPr dirty="0" sz="1800" spc="5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Times New Roman"/>
                <a:cs typeface="Times New Roman"/>
              </a:rPr>
              <a:t>t</a:t>
            </a:r>
            <a:r>
              <a:rPr dirty="0" sz="1800" spc="10" b="1">
                <a:latin typeface="Times New Roman"/>
                <a:cs typeface="Times New Roman"/>
              </a:rPr>
              <a:t>y</a:t>
            </a:r>
            <a:r>
              <a:rPr dirty="0" sz="1800" b="1">
                <a:latin typeface="Times New Roman"/>
                <a:cs typeface="Times New Roman"/>
              </a:rPr>
              <a:t>#C</a:t>
            </a:r>
            <a:r>
              <a:rPr dirty="0" sz="1800" spc="-10" b="1">
                <a:latin typeface="Times New Roman"/>
                <a:cs typeface="Times New Roman"/>
              </a:rPr>
              <a:t>h</a:t>
            </a:r>
            <a:r>
              <a:rPr dirty="0" sz="1800" b="1">
                <a:latin typeface="Times New Roman"/>
                <a:cs typeface="Times New Roman"/>
              </a:rPr>
              <a:t>ennai]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7646" y="3748278"/>
            <a:ext cx="6632448" cy="2205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646" y="3748278"/>
            <a:ext cx="6632575" cy="2205355"/>
          </a:xfrm>
          <a:prstGeom prst="rect">
            <a:avLst/>
          </a:prstGeom>
          <a:ln w="19811">
            <a:solidFill>
              <a:srgbClr val="7BC961"/>
            </a:solidFill>
          </a:ln>
        </p:spPr>
        <p:txBody>
          <a:bodyPr wrap="square" lIns="0" tIns="20320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6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load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5" b="1">
                <a:latin typeface="Times New Roman"/>
                <a:cs typeface="Times New Roman"/>
              </a:rPr>
              <a:t>'</a:t>
            </a:r>
            <a:r>
              <a:rPr dirty="0" sz="1800" b="1">
                <a:latin typeface="Times New Roman"/>
                <a:cs typeface="Times New Roman"/>
              </a:rPr>
              <a:t>/</a:t>
            </a:r>
            <a:r>
              <a:rPr dirty="0" sz="1800" spc="-30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oot/</a:t>
            </a:r>
            <a:r>
              <a:rPr dirty="0" sz="1800" spc="-10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igdemo</a:t>
            </a:r>
            <a:r>
              <a:rPr dirty="0" sz="1800" spc="-10" b="1">
                <a:latin typeface="Times New Roman"/>
                <a:cs typeface="Times New Roman"/>
              </a:rPr>
              <a:t>s</a:t>
            </a:r>
            <a:r>
              <a:rPr dirty="0" sz="1800" b="1">
                <a:latin typeface="Times New Roman"/>
                <a:cs typeface="Times New Roman"/>
              </a:rPr>
              <a:t>/st</a:t>
            </a:r>
            <a:r>
              <a:rPr dirty="0" sz="1800" spc="-15" b="1">
                <a:latin typeface="Times New Roman"/>
                <a:cs typeface="Times New Roman"/>
              </a:rPr>
              <a:t>u</a:t>
            </a:r>
            <a:r>
              <a:rPr dirty="0" sz="1800" spc="-10" b="1">
                <a:latin typeface="Times New Roman"/>
                <a:cs typeface="Times New Roman"/>
              </a:rPr>
              <a:t>d</a:t>
            </a:r>
            <a:r>
              <a:rPr dirty="0" sz="1800" b="1">
                <a:latin typeface="Times New Roman"/>
                <a:cs typeface="Times New Roman"/>
              </a:rPr>
              <a:t>entcit</a:t>
            </a:r>
            <a:r>
              <a:rPr dirty="0" sz="1800" spc="-85" b="1">
                <a:latin typeface="Times New Roman"/>
                <a:cs typeface="Times New Roman"/>
              </a:rPr>
              <a:t>y</a:t>
            </a:r>
            <a:r>
              <a:rPr dirty="0" sz="1800" b="1">
                <a:latin typeface="Times New Roman"/>
                <a:cs typeface="Times New Roman"/>
              </a:rPr>
              <a:t>.ts</a:t>
            </a:r>
            <a:r>
              <a:rPr dirty="0" sz="1800" spc="-5" b="1">
                <a:latin typeface="Times New Roman"/>
                <a:cs typeface="Times New Roman"/>
              </a:rPr>
              <a:t>v</a:t>
            </a:r>
            <a:r>
              <a:rPr dirty="0" sz="1800" b="1">
                <a:latin typeface="Times New Roman"/>
                <a:cs typeface="Times New Roman"/>
              </a:rPr>
              <a:t>'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U</a:t>
            </a:r>
            <a:r>
              <a:rPr dirty="0" sz="1800" spc="-15" b="1">
                <a:latin typeface="Times New Roman"/>
                <a:cs typeface="Times New Roman"/>
              </a:rPr>
              <a:t>s</a:t>
            </a:r>
            <a:r>
              <a:rPr dirty="0" sz="1800" b="1">
                <a:latin typeface="Times New Roman"/>
                <a:cs typeface="Times New Roman"/>
              </a:rPr>
              <a:t>ing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Pig</a:t>
            </a:r>
            <a:r>
              <a:rPr dirty="0" sz="1800" spc="-10" b="1">
                <a:latin typeface="Times New Roman"/>
                <a:cs typeface="Times New Roman"/>
              </a:rPr>
              <a:t>S</a:t>
            </a:r>
            <a:r>
              <a:rPr dirty="0" sz="1800" b="1">
                <a:latin typeface="Times New Roman"/>
                <a:cs typeface="Times New Roman"/>
              </a:rPr>
              <a:t>torage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dirty="0" sz="1800" b="1">
                <a:latin typeface="Times New Roman"/>
                <a:cs typeface="Times New Roman"/>
              </a:rPr>
              <a:t>(st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d</a:t>
            </a:r>
            <a:r>
              <a:rPr dirty="0" sz="1800" spc="-10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Times New Roman"/>
                <a:cs typeface="Times New Roman"/>
              </a:rPr>
              <a:t>ame:charar</a:t>
            </a: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85" b="1">
                <a:latin typeface="Times New Roman"/>
                <a:cs typeface="Times New Roman"/>
              </a:rPr>
              <a:t>y</a:t>
            </a:r>
            <a:r>
              <a:rPr dirty="0" sz="1800" b="1">
                <a:latin typeface="Times New Roman"/>
                <a:cs typeface="Times New Roman"/>
              </a:rPr>
              <a:t>,m:ma</a:t>
            </a:r>
            <a:r>
              <a:rPr dirty="0" sz="1800" spc="5" b="1">
                <a:latin typeface="Times New Roman"/>
                <a:cs typeface="Times New Roman"/>
              </a:rPr>
              <a:t>p</a:t>
            </a:r>
            <a:r>
              <a:rPr dirty="0" sz="1800" b="1">
                <a:latin typeface="Times New Roman"/>
                <a:cs typeface="Times New Roman"/>
              </a:rPr>
              <a:t>[chara</a:t>
            </a: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ra</a:t>
            </a:r>
            <a:r>
              <a:rPr dirty="0" sz="1800" spc="15" b="1">
                <a:latin typeface="Times New Roman"/>
                <a:cs typeface="Times New Roman"/>
              </a:rPr>
              <a:t>y</a:t>
            </a:r>
            <a:r>
              <a:rPr dirty="0" sz="1800" b="1">
                <a:latin typeface="Times New Roman"/>
                <a:cs typeface="Times New Roman"/>
              </a:rPr>
              <a:t>]);</a:t>
            </a:r>
            <a:endParaRPr sz="1800">
              <a:latin typeface="Times New Roman"/>
              <a:cs typeface="Times New Roman"/>
            </a:endParaRPr>
          </a:p>
          <a:p>
            <a:pPr marL="80010" marR="944244" indent="55880">
              <a:lnSpc>
                <a:spcPts val="4620"/>
              </a:lnSpc>
              <a:spcBef>
                <a:spcPts val="560"/>
              </a:spcBef>
            </a:pPr>
            <a:r>
              <a:rPr dirty="0" sz="1800" b="1">
                <a:latin typeface="Times New Roman"/>
                <a:cs typeface="Times New Roman"/>
              </a:rPr>
              <a:t>B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 fo</a:t>
            </a:r>
            <a:r>
              <a:rPr dirty="0" sz="1800" spc="-3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ea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h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gene</a:t>
            </a: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ate m#'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it</a:t>
            </a:r>
            <a:r>
              <a:rPr dirty="0" sz="1800" spc="15" b="1">
                <a:latin typeface="Times New Roman"/>
                <a:cs typeface="Times New Roman"/>
              </a:rPr>
              <a:t>y</a:t>
            </a:r>
            <a:r>
              <a:rPr dirty="0" sz="1800" b="1">
                <a:latin typeface="Times New Roman"/>
                <a:cs typeface="Times New Roman"/>
              </a:rPr>
              <a:t>'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as Cit</a:t>
            </a:r>
            <a:r>
              <a:rPr dirty="0" sz="1800" spc="10" b="1">
                <a:latin typeface="Times New Roman"/>
                <a:cs typeface="Times New Roman"/>
              </a:rPr>
              <a:t>y</a:t>
            </a:r>
            <a:r>
              <a:rPr dirty="0" sz="1800" b="1">
                <a:latin typeface="Times New Roman"/>
                <a:cs typeface="Times New Roman"/>
              </a:rPr>
              <a:t>Name:</a:t>
            </a:r>
            <a:r>
              <a:rPr dirty="0" sz="1800" spc="5" b="1">
                <a:latin typeface="Times New Roman"/>
                <a:cs typeface="Times New Roman"/>
              </a:rPr>
              <a:t>c</a:t>
            </a:r>
            <a:r>
              <a:rPr dirty="0" sz="1800" b="1">
                <a:latin typeface="Times New Roman"/>
                <a:cs typeface="Times New Roman"/>
              </a:rPr>
              <a:t>harar</a:t>
            </a:r>
            <a:r>
              <a:rPr dirty="0" sz="1800" spc="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20" b="1">
                <a:latin typeface="Times New Roman"/>
                <a:cs typeface="Times New Roman"/>
              </a:rPr>
              <a:t>y</a:t>
            </a:r>
            <a:r>
              <a:rPr dirty="0" sz="1800" b="1">
                <a:latin typeface="Times New Roman"/>
                <a:cs typeface="Times New Roman"/>
              </a:rPr>
              <a:t>;</a:t>
            </a:r>
            <a:r>
              <a:rPr dirty="0" sz="1800" b="1">
                <a:latin typeface="Times New Roman"/>
                <a:cs typeface="Times New Roman"/>
              </a:rPr>
              <a:t> D</a:t>
            </a:r>
            <a:r>
              <a:rPr dirty="0" sz="1800" spc="-10" b="1">
                <a:latin typeface="Times New Roman"/>
                <a:cs typeface="Times New Roman"/>
              </a:rPr>
              <a:t>U</a:t>
            </a:r>
            <a:r>
              <a:rPr dirty="0" sz="1800" b="1">
                <a:latin typeface="Times New Roman"/>
                <a:cs typeface="Times New Roman"/>
              </a:rPr>
              <a:t>MP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01846" y="3291204"/>
            <a:ext cx="154622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Pi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g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gy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Bank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/>
              <a:t>Pig</a:t>
            </a:r>
            <a:r>
              <a:rPr dirty="0" spc="-15"/>
              <a:t>g</a:t>
            </a:r>
            <a:r>
              <a:rPr dirty="0" spc="-5"/>
              <a:t>y</a:t>
            </a:r>
            <a:r>
              <a:rPr dirty="0"/>
              <a:t> </a:t>
            </a:r>
            <a:r>
              <a:rPr dirty="0" spc="-5"/>
              <a:t>Bank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95451"/>
            <a:ext cx="339153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35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igg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Bank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up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unc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2102357"/>
            <a:ext cx="8353044" cy="2965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8961" y="2102357"/>
            <a:ext cx="8353425" cy="2966085"/>
          </a:xfrm>
          <a:prstGeom prst="rect">
            <a:avLst/>
          </a:prstGeom>
          <a:ln w="19812">
            <a:solidFill>
              <a:srgbClr val="7BC961"/>
            </a:solidFill>
          </a:ln>
        </p:spPr>
        <p:txBody>
          <a:bodyPr wrap="square" lIns="0" tIns="50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9"/>
              </a:spcBef>
            </a:pPr>
            <a:endParaRPr sz="195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</a:pPr>
            <a:r>
              <a:rPr dirty="0" sz="1800" spc="-5" b="1">
                <a:latin typeface="Trebuchet MS"/>
                <a:cs typeface="Trebuchet MS"/>
              </a:rPr>
              <a:t>re</a:t>
            </a:r>
            <a:r>
              <a:rPr dirty="0" sz="1800" spc="-10" b="1">
                <a:latin typeface="Trebuchet MS"/>
                <a:cs typeface="Trebuchet MS"/>
              </a:rPr>
              <a:t>g</a:t>
            </a:r>
            <a:r>
              <a:rPr dirty="0" sz="1800" spc="-5" b="1">
                <a:latin typeface="Trebuchet MS"/>
                <a:cs typeface="Trebuchet MS"/>
              </a:rPr>
              <a:t>i</a:t>
            </a:r>
            <a:r>
              <a:rPr dirty="0" sz="1800" spc="5" b="1">
                <a:latin typeface="Trebuchet MS"/>
                <a:cs typeface="Trebuchet MS"/>
              </a:rPr>
              <a:t>s</a:t>
            </a:r>
            <a:r>
              <a:rPr dirty="0" sz="1800" spc="-5" b="1">
                <a:latin typeface="Trebuchet MS"/>
                <a:cs typeface="Trebuchet MS"/>
              </a:rPr>
              <a:t>t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1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'/root</a:t>
            </a:r>
            <a:r>
              <a:rPr dirty="0" sz="1800" spc="10" b="1">
                <a:latin typeface="Trebuchet MS"/>
                <a:cs typeface="Trebuchet MS"/>
              </a:rPr>
              <a:t>/</a:t>
            </a:r>
            <a:r>
              <a:rPr dirty="0" sz="1800" spc="-10" b="1">
                <a:latin typeface="Trebuchet MS"/>
                <a:cs typeface="Trebuchet MS"/>
              </a:rPr>
              <a:t>p</a:t>
            </a:r>
            <a:r>
              <a:rPr dirty="0" sz="1800" spc="-10" b="1">
                <a:latin typeface="Trebuchet MS"/>
                <a:cs typeface="Trebuchet MS"/>
              </a:rPr>
              <a:t>igdemo</a:t>
            </a:r>
            <a:r>
              <a:rPr dirty="0" sz="1800" spc="5" b="1">
                <a:latin typeface="Trebuchet MS"/>
                <a:cs typeface="Trebuchet MS"/>
              </a:rPr>
              <a:t>s</a:t>
            </a:r>
            <a:r>
              <a:rPr dirty="0" sz="1800" b="1">
                <a:latin typeface="Trebuchet MS"/>
                <a:cs typeface="Trebuchet MS"/>
              </a:rPr>
              <a:t>/</a:t>
            </a:r>
            <a:r>
              <a:rPr dirty="0" sz="1800" spc="-10" b="1">
                <a:latin typeface="Trebuchet MS"/>
                <a:cs typeface="Trebuchet MS"/>
              </a:rPr>
              <a:t>p</a:t>
            </a:r>
            <a:r>
              <a:rPr dirty="0" sz="1800" spc="-10" b="1">
                <a:latin typeface="Trebuchet MS"/>
                <a:cs typeface="Trebuchet MS"/>
              </a:rPr>
              <a:t>iggy</a:t>
            </a:r>
            <a:r>
              <a:rPr dirty="0" sz="1800" spc="-15" b="1">
                <a:latin typeface="Trebuchet MS"/>
                <a:cs typeface="Trebuchet MS"/>
              </a:rPr>
              <a:t>b</a:t>
            </a:r>
            <a:r>
              <a:rPr dirty="0" sz="1800" b="1">
                <a:latin typeface="Trebuchet MS"/>
                <a:cs typeface="Trebuchet MS"/>
              </a:rPr>
              <a:t>an</a:t>
            </a:r>
            <a:r>
              <a:rPr dirty="0" sz="1800" b="1">
                <a:latin typeface="Trebuchet MS"/>
                <a:cs typeface="Trebuchet MS"/>
              </a:rPr>
              <a:t>k</a:t>
            </a:r>
            <a:r>
              <a:rPr dirty="0" sz="1800" spc="-5" b="1">
                <a:latin typeface="Trebuchet MS"/>
                <a:cs typeface="Trebuchet MS"/>
              </a:rPr>
              <a:t>-</a:t>
            </a:r>
            <a:r>
              <a:rPr dirty="0" sz="1800" b="1">
                <a:latin typeface="Trebuchet MS"/>
                <a:cs typeface="Trebuchet MS"/>
              </a:rPr>
              <a:t>0.12.0.jar';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1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A</a:t>
            </a:r>
            <a:r>
              <a:rPr dirty="0" sz="1800" spc="-114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=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l</a:t>
            </a:r>
            <a:r>
              <a:rPr dirty="0" sz="1800" b="1">
                <a:latin typeface="Trebuchet MS"/>
                <a:cs typeface="Trebuchet MS"/>
              </a:rPr>
              <a:t>oad</a:t>
            </a:r>
            <a:r>
              <a:rPr dirty="0" sz="1800" spc="-2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'</a:t>
            </a:r>
            <a:r>
              <a:rPr dirty="0" sz="1800" b="1">
                <a:latin typeface="Trebuchet MS"/>
                <a:cs typeface="Trebuchet MS"/>
              </a:rPr>
              <a:t>/</a:t>
            </a:r>
            <a:r>
              <a:rPr dirty="0" sz="1800" spc="-10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igd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mo</a:t>
            </a:r>
            <a:r>
              <a:rPr dirty="0" sz="1800" b="1">
                <a:latin typeface="Trebuchet MS"/>
                <a:cs typeface="Trebuchet MS"/>
              </a:rPr>
              <a:t>/</a:t>
            </a:r>
            <a:r>
              <a:rPr dirty="0" sz="1800" b="1">
                <a:latin typeface="Trebuchet MS"/>
                <a:cs typeface="Trebuchet MS"/>
              </a:rPr>
              <a:t>stud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nt.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sv</a:t>
            </a:r>
            <a:r>
              <a:rPr dirty="0" sz="1800" b="1">
                <a:latin typeface="Trebuchet MS"/>
                <a:cs typeface="Trebuchet MS"/>
              </a:rPr>
              <a:t>'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as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(</a:t>
            </a:r>
            <a:r>
              <a:rPr dirty="0" sz="1800" spc="-5" b="1">
                <a:latin typeface="Trebuchet MS"/>
                <a:cs typeface="Trebuchet MS"/>
              </a:rPr>
              <a:t>rol</a:t>
            </a:r>
            <a:r>
              <a:rPr dirty="0" sz="1800" b="1">
                <a:latin typeface="Trebuchet MS"/>
                <a:cs typeface="Trebuchet MS"/>
              </a:rPr>
              <a:t>lno:in</a:t>
            </a:r>
            <a:r>
              <a:rPr dirty="0" sz="1800" spc="-10" b="1">
                <a:latin typeface="Trebuchet MS"/>
                <a:cs typeface="Trebuchet MS"/>
              </a:rPr>
              <a:t>t</a:t>
            </a:r>
            <a:r>
              <a:rPr dirty="0" sz="1800" b="1">
                <a:latin typeface="Trebuchet MS"/>
                <a:cs typeface="Trebuchet MS"/>
              </a:rPr>
              <a:t>,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name:cha</a:t>
            </a:r>
            <a:r>
              <a:rPr dirty="0" sz="1800" spc="-60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ar</a:t>
            </a:r>
            <a:r>
              <a:rPr dirty="0" sz="1800" spc="-65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a</a:t>
            </a:r>
            <a:r>
              <a:rPr dirty="0" sz="1800" spc="-210" b="1">
                <a:latin typeface="Trebuchet MS"/>
                <a:cs typeface="Trebuchet MS"/>
              </a:rPr>
              <a:t>y</a:t>
            </a:r>
            <a:r>
              <a:rPr dirty="0" sz="1800" b="1">
                <a:latin typeface="Trebuchet MS"/>
                <a:cs typeface="Trebuchet MS"/>
              </a:rPr>
              <a:t>,</a:t>
            </a:r>
            <a:r>
              <a:rPr dirty="0" sz="1800" spc="4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g</a:t>
            </a:r>
            <a:r>
              <a:rPr dirty="0" sz="1800" spc="-10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a: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b="1">
                <a:latin typeface="Trebuchet MS"/>
                <a:cs typeface="Trebuchet MS"/>
              </a:rPr>
              <a:t>loa</a:t>
            </a:r>
            <a:r>
              <a:rPr dirty="0" sz="1800" spc="-15" b="1">
                <a:latin typeface="Trebuchet MS"/>
                <a:cs typeface="Trebuchet MS"/>
              </a:rPr>
              <a:t>t</a:t>
            </a:r>
            <a:r>
              <a:rPr dirty="0" sz="1800" spc="-5" b="1">
                <a:latin typeface="Trebuchet MS"/>
                <a:cs typeface="Trebuchet MS"/>
              </a:rPr>
              <a:t>);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000">
              <a:latin typeface="Times New Roman"/>
              <a:cs typeface="Times New Roman"/>
            </a:endParaRPr>
          </a:p>
          <a:p>
            <a:pPr marL="80645" marR="1929764">
              <a:lnSpc>
                <a:spcPct val="106700"/>
              </a:lnSpc>
            </a:pPr>
            <a:r>
              <a:rPr dirty="0" sz="1800" spc="-5" b="1">
                <a:latin typeface="Trebuchet MS"/>
                <a:cs typeface="Trebuchet MS"/>
              </a:rPr>
              <a:t>up</a:t>
            </a:r>
            <a:r>
              <a:rPr dirty="0" sz="1800" spc="-15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er = </a:t>
            </a:r>
            <a:r>
              <a:rPr dirty="0" sz="1800" spc="-10" b="1">
                <a:latin typeface="Trebuchet MS"/>
                <a:cs typeface="Trebuchet MS"/>
              </a:rPr>
              <a:t>f</a:t>
            </a:r>
            <a:r>
              <a:rPr dirty="0" sz="1800" spc="-5" b="1">
                <a:latin typeface="Trebuchet MS"/>
                <a:cs typeface="Trebuchet MS"/>
              </a:rPr>
              <a:t>oreach</a:t>
            </a:r>
            <a:r>
              <a:rPr dirty="0" sz="1800" spc="-1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</a:t>
            </a:r>
            <a:r>
              <a:rPr dirty="0" sz="1800" spc="-114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g</a:t>
            </a:r>
            <a:r>
              <a:rPr dirty="0" sz="1800" spc="-15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-65" b="1">
                <a:latin typeface="Trebuchet MS"/>
                <a:cs typeface="Trebuchet MS"/>
              </a:rPr>
              <a:t>r</a:t>
            </a:r>
            <a:r>
              <a:rPr dirty="0" sz="1800" b="1">
                <a:latin typeface="Trebuchet MS"/>
                <a:cs typeface="Trebuchet MS"/>
              </a:rPr>
              <a:t>ate</a:t>
            </a:r>
            <a:r>
              <a:rPr dirty="0" sz="180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org.a</a:t>
            </a:r>
            <a:r>
              <a:rPr dirty="0" sz="1800" spc="-15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ache.</a:t>
            </a:r>
            <a:r>
              <a:rPr dirty="0" sz="1800" spc="-15" b="1">
                <a:latin typeface="Trebuchet MS"/>
                <a:cs typeface="Trebuchet MS"/>
              </a:rPr>
              <a:t>p</a:t>
            </a:r>
            <a:r>
              <a:rPr dirty="0" sz="1800" spc="-5" b="1">
                <a:latin typeface="Trebuchet MS"/>
                <a:cs typeface="Trebuchet MS"/>
              </a:rPr>
              <a:t>ig.p</a:t>
            </a:r>
            <a:r>
              <a:rPr dirty="0" sz="1800" spc="-10" b="1">
                <a:latin typeface="Trebuchet MS"/>
                <a:cs typeface="Trebuchet MS"/>
              </a:rPr>
              <a:t>iggy</a:t>
            </a:r>
            <a:r>
              <a:rPr dirty="0" sz="1800" spc="-15" b="1">
                <a:latin typeface="Trebuchet MS"/>
                <a:cs typeface="Trebuchet MS"/>
              </a:rPr>
              <a:t>b</a:t>
            </a:r>
            <a:r>
              <a:rPr dirty="0" sz="1800" b="1">
                <a:latin typeface="Trebuchet MS"/>
                <a:cs typeface="Trebuchet MS"/>
              </a:rPr>
              <a:t>an</a:t>
            </a:r>
            <a:r>
              <a:rPr dirty="0" sz="1800" spc="-5" b="1">
                <a:latin typeface="Trebuchet MS"/>
                <a:cs typeface="Trebuchet MS"/>
              </a:rPr>
              <a:t>k.</a:t>
            </a:r>
            <a:r>
              <a:rPr dirty="0" sz="1800" spc="-15" b="1">
                <a:latin typeface="Trebuchet MS"/>
                <a:cs typeface="Trebuchet MS"/>
              </a:rPr>
              <a:t>e</a:t>
            </a:r>
            <a:r>
              <a:rPr dirty="0" sz="1800" spc="-5" b="1">
                <a:latin typeface="Trebuchet MS"/>
                <a:cs typeface="Trebuchet MS"/>
              </a:rPr>
              <a:t>valuatio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.stri</a:t>
            </a: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5" b="1">
                <a:latin typeface="Trebuchet MS"/>
                <a:cs typeface="Trebuchet MS"/>
              </a:rPr>
              <a:t>g.UPP</a:t>
            </a:r>
            <a:r>
              <a:rPr dirty="0" sz="1800" spc="-10" b="1">
                <a:latin typeface="Trebuchet MS"/>
                <a:cs typeface="Trebuchet MS"/>
              </a:rPr>
              <a:t>E</a:t>
            </a:r>
            <a:r>
              <a:rPr dirty="0" sz="1800" spc="0" b="1">
                <a:latin typeface="Trebuchet MS"/>
                <a:cs typeface="Trebuchet MS"/>
              </a:rPr>
              <a:t>R</a:t>
            </a:r>
            <a:r>
              <a:rPr dirty="0" sz="1800" spc="-5" b="1">
                <a:latin typeface="Trebuchet MS"/>
                <a:cs typeface="Trebuchet MS"/>
              </a:rPr>
              <a:t>(</a:t>
            </a:r>
            <a:r>
              <a:rPr dirty="0" sz="1800" spc="5" b="1">
                <a:latin typeface="Trebuchet MS"/>
                <a:cs typeface="Trebuchet MS"/>
              </a:rPr>
              <a:t>n</a:t>
            </a:r>
            <a:r>
              <a:rPr dirty="0" sz="1800" b="1">
                <a:latin typeface="Trebuchet MS"/>
                <a:cs typeface="Trebuchet MS"/>
              </a:rPr>
              <a:t>ame);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15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</a:pPr>
            <a:r>
              <a:rPr dirty="0" sz="1800" spc="-10" b="1">
                <a:latin typeface="Trebuchet MS"/>
                <a:cs typeface="Trebuchet MS"/>
              </a:rPr>
              <a:t>D</a:t>
            </a:r>
            <a:r>
              <a:rPr dirty="0" sz="1800" spc="-5" b="1">
                <a:latin typeface="Trebuchet MS"/>
                <a:cs typeface="Trebuchet MS"/>
              </a:rPr>
              <a:t>U</a:t>
            </a:r>
            <a:r>
              <a:rPr dirty="0" sz="1800" b="1">
                <a:latin typeface="Trebuchet MS"/>
                <a:cs typeface="Trebuchet MS"/>
              </a:rPr>
              <a:t>M</a:t>
            </a:r>
            <a:r>
              <a:rPr dirty="0" sz="1800" spc="-5" b="1">
                <a:latin typeface="Trebuchet MS"/>
                <a:cs typeface="Trebuchet MS"/>
              </a:rPr>
              <a:t>P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spc="-5" b="1">
                <a:latin typeface="Trebuchet MS"/>
                <a:cs typeface="Trebuchet MS"/>
              </a:rPr>
              <a:t>up</a:t>
            </a:r>
            <a:r>
              <a:rPr dirty="0" sz="1800" spc="-15" b="1">
                <a:latin typeface="Trebuchet MS"/>
                <a:cs typeface="Trebuchet MS"/>
              </a:rPr>
              <a:t>p</a:t>
            </a:r>
            <a:r>
              <a:rPr dirty="0" sz="1800" b="1">
                <a:latin typeface="Trebuchet MS"/>
                <a:cs typeface="Trebuchet MS"/>
              </a:rPr>
              <a:t>er</a:t>
            </a:r>
            <a:r>
              <a:rPr dirty="0" sz="1800" b="1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5954"/>
            <a:ext cx="176593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Sess</a:t>
            </a:r>
            <a:r>
              <a:rPr dirty="0" spc="-5"/>
              <a:t>io</a:t>
            </a:r>
            <a:r>
              <a:rPr dirty="0"/>
              <a:t>n</a:t>
            </a:r>
            <a:r>
              <a:rPr dirty="0" spc="10"/>
              <a:t> </a:t>
            </a:r>
            <a:r>
              <a:rPr dirty="0"/>
              <a:t>Plan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5670"/>
            <a:ext cx="134810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Lec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ur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5085" y="2185670"/>
            <a:ext cx="185928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9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12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nu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2987675"/>
            <a:ext cx="43497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Q/A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5085" y="2987675"/>
            <a:ext cx="1148080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nutes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53409" y="3291204"/>
            <a:ext cx="244284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When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use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Pi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g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pc="-5"/>
              <a:t>W</a:t>
            </a:r>
            <a:r>
              <a:rPr dirty="0"/>
              <a:t>h</a:t>
            </a:r>
            <a:r>
              <a:rPr dirty="0"/>
              <a:t>en</a:t>
            </a:r>
            <a:r>
              <a:rPr dirty="0" spc="-5"/>
              <a:t> </a:t>
            </a:r>
            <a:r>
              <a:rPr dirty="0" spc="-5"/>
              <a:t>t</a:t>
            </a:r>
            <a:r>
              <a:rPr dirty="0"/>
              <a:t>o</a:t>
            </a:r>
            <a:r>
              <a:rPr dirty="0"/>
              <a:t> </a:t>
            </a:r>
            <a:r>
              <a:rPr dirty="0" spc="-5"/>
              <a:t>use</a:t>
            </a:r>
            <a:r>
              <a:rPr dirty="0" spc="-10"/>
              <a:t> </a:t>
            </a:r>
            <a:r>
              <a:rPr dirty="0"/>
              <a:t>Pig?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90421"/>
            <a:ext cx="6110605" cy="2228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si</a:t>
            </a:r>
            <a:r>
              <a:rPr dirty="0" sz="1800" spc="-5">
                <a:latin typeface="Trebuchet MS"/>
                <a:cs typeface="Trebuchet MS"/>
              </a:rPr>
              <a:t>tua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ion</a:t>
            </a:r>
            <a:r>
              <a:rPr dirty="0" sz="1800" spc="2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356235" algn="l"/>
              </a:tabLst>
            </a:pP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Whe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dirty="0" sz="1800" spc="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at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r>
              <a:rPr dirty="0" sz="1800" spc="-15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800" spc="5">
                <a:solidFill>
                  <a:srgbClr val="333333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1800" spc="-2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ar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1800" spc="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tim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se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ns</a:t>
            </a:r>
            <a:r>
              <a:rPr dirty="0" sz="1800" spc="5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ti</a:t>
            </a:r>
            <a:r>
              <a:rPr dirty="0" sz="1800" spc="-10">
                <a:solidFill>
                  <a:srgbClr val="333333"/>
                </a:solidFill>
                <a:latin typeface="Trebuchet MS"/>
                <a:cs typeface="Trebuchet MS"/>
              </a:rPr>
              <a:t>v</a:t>
            </a:r>
            <a:r>
              <a:rPr dirty="0" sz="1800" spc="5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333333"/>
              </a:buClr>
              <a:buFont typeface="Trebuchet MS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Whe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dirty="0" sz="1800" spc="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dirty="0" sz="1800" spc="-2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ces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g</a:t>
            </a:r>
            <a:r>
              <a:rPr dirty="0" sz="1800" spc="-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rebuchet MS"/>
                <a:cs typeface="Trebuchet MS"/>
              </a:rPr>
              <a:t>v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ariou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s </a:t>
            </a:r>
            <a:r>
              <a:rPr dirty="0" sz="1800" spc="5">
                <a:solidFill>
                  <a:srgbClr val="333333"/>
                </a:solidFill>
                <a:latin typeface="Trebuchet MS"/>
                <a:cs typeface="Trebuchet MS"/>
              </a:rPr>
              <a:t>d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sou</a:t>
            </a:r>
            <a:r>
              <a:rPr dirty="0" sz="1800" spc="-15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ce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Clr>
                <a:srgbClr val="333333"/>
              </a:buClr>
              <a:buFont typeface="Trebuchet MS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Whe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dirty="0" sz="1800" spc="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ly</a:t>
            </a:r>
            <a:r>
              <a:rPr dirty="0" sz="1800" spc="-10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ica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in</a:t>
            </a:r>
            <a:r>
              <a:rPr dirty="0" sz="1800" spc="5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ight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1800" spc="-1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re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requ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ire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d</a:t>
            </a:r>
            <a:r>
              <a:rPr dirty="0" sz="1800" spc="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th</a:t>
            </a:r>
            <a:r>
              <a:rPr dirty="0" sz="1800" spc="-10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dirty="0" sz="1800" spc="-15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333333"/>
                </a:solidFill>
                <a:latin typeface="Trebuchet MS"/>
                <a:cs typeface="Trebuchet MS"/>
              </a:rPr>
              <a:t>ug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h</a:t>
            </a:r>
            <a:r>
              <a:rPr dirty="0" sz="1800" spc="2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samplin</a:t>
            </a:r>
            <a:r>
              <a:rPr dirty="0" sz="1800" spc="5">
                <a:solidFill>
                  <a:srgbClr val="333333"/>
                </a:solidFill>
                <a:latin typeface="Trebuchet MS"/>
                <a:cs typeface="Trebuchet MS"/>
              </a:rPr>
              <a:t>g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When NOT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 use Pig?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9805"/>
            <a:ext cx="8168005" cy="166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should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no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</a:t>
            </a:r>
            <a:r>
              <a:rPr dirty="0" sz="1800" spc="5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si</a:t>
            </a:r>
            <a:r>
              <a:rPr dirty="0" sz="1800" spc="-5">
                <a:latin typeface="Trebuchet MS"/>
                <a:cs typeface="Trebuchet MS"/>
              </a:rPr>
              <a:t>tua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ion</a:t>
            </a:r>
            <a:r>
              <a:rPr dirty="0" sz="1800" spc="2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dirty="0" sz="1800">
                <a:latin typeface="Trebuchet MS"/>
                <a:cs typeface="Trebuchet MS"/>
              </a:rPr>
              <a:t>Whe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letely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un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ure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such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eo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tex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au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2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dirty="0" sz="1800" spc="-5">
                <a:latin typeface="Trebuchet MS"/>
                <a:cs typeface="Trebuchet MS"/>
              </a:rPr>
              <a:t>Whe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her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nst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ain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caus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sl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we</a:t>
            </a:r>
            <a:r>
              <a:rPr dirty="0" sz="180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ha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j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b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24121" y="3291204"/>
            <a:ext cx="1701164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Pig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V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s.</a:t>
            </a:r>
            <a:r>
              <a:rPr dirty="0" sz="2400" spc="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Hive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/>
              <a:t>Pig</a:t>
            </a:r>
            <a:r>
              <a:rPr dirty="0" spc="-10"/>
              <a:t> </a:t>
            </a:r>
            <a:r>
              <a:rPr dirty="0" spc="-5"/>
              <a:t>V</a:t>
            </a:r>
            <a:r>
              <a:rPr dirty="0" spc="-15"/>
              <a:t>s</a:t>
            </a:r>
            <a:r>
              <a:rPr dirty="0"/>
              <a:t>.</a:t>
            </a:r>
            <a:r>
              <a:rPr dirty="0" spc="10"/>
              <a:t> </a:t>
            </a:r>
            <a:r>
              <a:rPr dirty="0"/>
              <a:t>Hi</a:t>
            </a:r>
            <a:r>
              <a:rPr dirty="0" spc="-5"/>
              <a:t>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685798"/>
          <a:ext cx="6870700" cy="3665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3460"/>
                <a:gridCol w="2284094"/>
                <a:gridCol w="2284095"/>
              </a:tblGrid>
              <a:tr h="260857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Pig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1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Hive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521843"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710"/>
                        </a:lnSpc>
                      </a:pPr>
                      <a:r>
                        <a:rPr dirty="0" sz="1600" spc="-7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rogra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rs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and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7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710"/>
                        </a:lnSpc>
                      </a:pPr>
                      <a:r>
                        <a:rPr dirty="0" sz="1600" spc="-1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naly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7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rogra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10"/>
                        </a:lnSpc>
                      </a:pPr>
                      <a:r>
                        <a:rPr dirty="0" sz="1600" spc="-7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rt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521842"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age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0"/>
                        </a:lnSpc>
                      </a:pPr>
                      <a:r>
                        <a:rPr dirty="0" sz="1600" spc="-75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roce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ta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fl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w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langu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age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10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SQL</a:t>
                      </a:r>
                      <a:r>
                        <a:rPr dirty="0" sz="16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Like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0858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ab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spc="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7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Se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6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14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60984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Sche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600" spc="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Explicit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14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Imp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licit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0857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spc="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pp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YES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14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YES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Join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sz="16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/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YES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14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YES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0857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</a:t>
                      </a:r>
                      <a:r>
                        <a:rPr dirty="0" sz="1600" spc="-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Acc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YE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(Imp</a:t>
                      </a:r>
                      <a:r>
                        <a:rPr dirty="0" sz="1600" spc="-1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ici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14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YE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600" spc="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>
                          <a:latin typeface="Trebuchet MS"/>
                          <a:cs typeface="Trebuchet MS"/>
                        </a:rPr>
                        <a:t>(Explici</a:t>
                      </a:r>
                      <a:r>
                        <a:rPr dirty="0" sz="1600" spc="5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>
                          <a:latin typeface="Trebuchet MS"/>
                          <a:cs typeface="Trebuchet MS"/>
                        </a:rPr>
                        <a:t>)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terface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YES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14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NO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260857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art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io</a:t>
                      </a:r>
                      <a:r>
                        <a:rPr dirty="0" sz="16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YES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14"/>
                        </a:lnSpc>
                      </a:pPr>
                      <a:r>
                        <a:rPr dirty="0" sz="1600">
                          <a:latin typeface="Trebuchet MS"/>
                          <a:cs typeface="Trebuchet MS"/>
                        </a:rPr>
                        <a:t>No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260985"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Sh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ll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814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YES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14"/>
                        </a:lnSpc>
                      </a:pPr>
                      <a:r>
                        <a:rPr dirty="0" sz="1600" spc="-5">
                          <a:latin typeface="Trebuchet MS"/>
                          <a:cs typeface="Trebuchet MS"/>
                        </a:rPr>
                        <a:t>YES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666" y="3095244"/>
            <a:ext cx="457390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Answer a few</a:t>
            </a:r>
            <a:r>
              <a:rPr dirty="0" spc="-1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quick</a:t>
            </a:r>
            <a:r>
              <a:rPr dirty="0" spc="-2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questions 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4965">
              <a:lnSpc>
                <a:spcPct val="100000"/>
              </a:lnSpc>
            </a:pPr>
            <a:r>
              <a:rPr dirty="0" sz="2200" spc="-10"/>
              <a:t>F</a:t>
            </a:r>
            <a:r>
              <a:rPr dirty="0" sz="2200"/>
              <a:t>i</a:t>
            </a:r>
            <a:r>
              <a:rPr dirty="0" sz="2200" spc="-5"/>
              <a:t>ll</a:t>
            </a:r>
            <a:r>
              <a:rPr dirty="0" sz="2200" spc="5"/>
              <a:t> </a:t>
            </a:r>
            <a:r>
              <a:rPr dirty="0" sz="2200" spc="-10"/>
              <a:t>i</a:t>
            </a:r>
            <a:r>
              <a:rPr dirty="0" sz="2200" spc="-5"/>
              <a:t>n</a:t>
            </a:r>
            <a:r>
              <a:rPr dirty="0" sz="2200" spc="10"/>
              <a:t> </a:t>
            </a:r>
            <a:r>
              <a:rPr dirty="0" sz="2200" spc="-10"/>
              <a:t>th</a:t>
            </a:r>
            <a:r>
              <a:rPr dirty="0" sz="2200" spc="-5"/>
              <a:t>e</a:t>
            </a:r>
            <a:r>
              <a:rPr dirty="0" sz="2200"/>
              <a:t> </a:t>
            </a:r>
            <a:r>
              <a:rPr dirty="0" sz="2200" spc="-15"/>
              <a:t>b</a:t>
            </a:r>
            <a:r>
              <a:rPr dirty="0" sz="2200" spc="-5"/>
              <a:t>lan</a:t>
            </a:r>
            <a:r>
              <a:rPr dirty="0" sz="2200" spc="-15"/>
              <a:t>k</a:t>
            </a:r>
            <a:r>
              <a:rPr dirty="0" sz="2200" spc="-5"/>
              <a:t>s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283" y="1582801"/>
            <a:ext cx="6104255" cy="2837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  <a:tab pos="2522220" algn="l"/>
              </a:tabLst>
            </a:pPr>
            <a:r>
              <a:rPr dirty="0" sz="1800" spc="-8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lan</a:t>
            </a:r>
            <a:r>
              <a:rPr dirty="0" sz="1800" spc="-10">
                <a:latin typeface="Trebuchet MS"/>
                <a:cs typeface="Trebuchet MS"/>
              </a:rPr>
              <a:t>g</a:t>
            </a:r>
            <a:r>
              <a:rPr dirty="0" sz="1800" spc="-5">
                <a:latin typeface="Trebuchet MS"/>
                <a:cs typeface="Trebuchet MS"/>
              </a:rPr>
              <a:t>uag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Trebuchet MS"/>
              <a:buAutoNum type="arabicPeriod"/>
            </a:pPr>
            <a:endParaRPr sz="2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  <a:tab pos="2448560" algn="l"/>
              </a:tabLst>
            </a:pP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ig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</a:t>
            </a:r>
            <a:r>
              <a:rPr dirty="0" sz="1800" spc="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ecif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at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60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  <a:tab pos="3349625" algn="l"/>
              </a:tabLst>
            </a:pPr>
            <a:r>
              <a:rPr dirty="0" sz="1800" spc="-8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pr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	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exe</a:t>
            </a:r>
            <a:r>
              <a:rPr dirty="0" sz="1800" spc="-10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l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175">
                <a:latin typeface="Trebuchet MS"/>
                <a:cs typeface="Trebuchet MS"/>
              </a:rPr>
              <a:t>w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Font typeface="Trebuchet MS"/>
              <a:buAutoNum type="arabicPeriod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  <a:tab pos="1677670" algn="l"/>
                <a:tab pos="3223260" algn="l"/>
              </a:tabLst>
            </a:pPr>
            <a:r>
              <a:rPr dirty="0" sz="1800" u="heavy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,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	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10">
                <a:latin typeface="Trebuchet MS"/>
                <a:cs typeface="Trebuchet MS"/>
              </a:rPr>
              <a:t>r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ex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c</a:t>
            </a:r>
            <a:r>
              <a:rPr dirty="0" sz="1800">
                <a:latin typeface="Trebuchet MS"/>
                <a:cs typeface="Trebuchet MS"/>
              </a:rPr>
              <a:t>u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des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f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ig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Font typeface="Trebuchet MS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  <a:tab pos="3129915" algn="l"/>
              </a:tabLst>
            </a:pPr>
            <a:r>
              <a:rPr dirty="0" sz="1800" spc="-85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use</a:t>
            </a:r>
            <a:r>
              <a:rPr dirty="0" sz="180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 </a:t>
            </a:r>
            <a:r>
              <a:rPr dirty="0" sz="1800" u="heavy">
                <a:latin typeface="Trebuchet MS"/>
                <a:cs typeface="Trebuchet MS"/>
              </a:rPr>
              <a:t>	</a:t>
            </a:r>
            <a:r>
              <a:rPr dirty="0" sz="1800" spc="-5">
                <a:latin typeface="Trebuchet MS"/>
                <a:cs typeface="Trebuchet MS"/>
              </a:rPr>
              <a:t>pr</a:t>
            </a:r>
            <a:r>
              <a:rPr dirty="0" sz="1800" spc="-1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cess.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Summary</a:t>
            </a:r>
            <a:r>
              <a:rPr dirty="0" spc="-15"/>
              <a:t> </a:t>
            </a:r>
            <a:r>
              <a:rPr dirty="0"/>
              <a:t>ple</a:t>
            </a:r>
            <a:r>
              <a:rPr dirty="0" spc="5"/>
              <a:t>a</a:t>
            </a:r>
            <a:r>
              <a:rPr dirty="0"/>
              <a:t>se…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536825"/>
            <a:ext cx="7550784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sk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artici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rning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su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ariz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lec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ure.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5848" y="3026409"/>
            <a:ext cx="1934845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Trebuchet MS"/>
                <a:cs typeface="Trebuchet MS"/>
              </a:rPr>
              <a:t>Refe</a:t>
            </a:r>
            <a:r>
              <a:rPr dirty="0" spc="-10">
                <a:latin typeface="Trebuchet MS"/>
                <a:cs typeface="Trebuchet MS"/>
              </a:rPr>
              <a:t>r</a:t>
            </a:r>
            <a:r>
              <a:rPr dirty="0">
                <a:latin typeface="Trebuchet MS"/>
                <a:cs typeface="Trebuchet MS"/>
              </a:rPr>
              <a:t>ences</a:t>
            </a:r>
            <a:r>
              <a:rPr dirty="0" spc="-2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pc="-105"/>
              <a:t>F</a:t>
            </a:r>
            <a:r>
              <a:rPr dirty="0"/>
              <a:t>u</a:t>
            </a:r>
            <a:r>
              <a:rPr dirty="0" spc="-10"/>
              <a:t>r</a:t>
            </a:r>
            <a:r>
              <a:rPr dirty="0" spc="-5"/>
              <a:t>the</a:t>
            </a:r>
            <a:r>
              <a:rPr dirty="0"/>
              <a:t>r</a:t>
            </a:r>
            <a:r>
              <a:rPr dirty="0" spc="5"/>
              <a:t> </a:t>
            </a:r>
            <a:r>
              <a:rPr dirty="0" spc="-5"/>
              <a:t>Readings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85670"/>
            <a:ext cx="5624830" cy="686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  <a:hlinkClick r:id="rId2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  <a:hlinkClick r:id="rId2"/>
              </a:rPr>
              <a:t>	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h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:/</a:t>
            </a:r>
            <a:r>
              <a:rPr dirty="0" sz="1800" spc="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ig.a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p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ache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.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or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g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/doc</a:t>
            </a:r>
            <a:r>
              <a:rPr dirty="0" sz="1800" spc="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s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/r0.12.0/</a:t>
            </a:r>
            <a:r>
              <a:rPr dirty="0" sz="1800" spc="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ndex.h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2"/>
              </a:rPr>
              <a:t>ml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  <a:hlinkClick r:id="rId3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  <a:hlinkClick r:id="rId3"/>
              </a:rPr>
              <a:t>	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ht</a:t>
            </a:r>
            <a:r>
              <a:rPr dirty="0" sz="1800" spc="-1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p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: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//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w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w</a:t>
            </a:r>
            <a:r>
              <a:rPr dirty="0" sz="1800" spc="-18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w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.ed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ure</a:t>
            </a:r>
            <a:r>
              <a:rPr dirty="0" sz="1800" spc="-7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k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a.co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/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b</a:t>
            </a:r>
            <a:r>
              <a:rPr dirty="0" sz="1800" spc="-1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l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og/i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n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trod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u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c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tio</a:t>
            </a:r>
            <a:r>
              <a:rPr dirty="0" sz="1800" spc="2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n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t</a:t>
            </a:r>
            <a:r>
              <a:rPr dirty="0" sz="180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-</a:t>
            </a:r>
            <a:r>
              <a:rPr dirty="0" sz="1800" spc="-10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p</a:t>
            </a:r>
            <a:r>
              <a:rPr dirty="0" sz="1800" spc="-5" b="1" u="heavy">
                <a:solidFill>
                  <a:srgbClr val="F49100"/>
                </a:solidFill>
                <a:latin typeface="Trebuchet MS"/>
                <a:cs typeface="Trebuchet MS"/>
                <a:hlinkClick r:id="rId3"/>
              </a:rPr>
              <a:t>ig/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pc="-1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06170"/>
            <a:ext cx="2644775" cy="4518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Wha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ig?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8125"/>
              <a:buFont typeface="Wingdings"/>
              <a:buChar char=""/>
              <a:tabLst>
                <a:tab pos="756920" algn="l"/>
              </a:tabLst>
            </a:pPr>
            <a:r>
              <a:rPr dirty="0" sz="1600" spc="-5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6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ig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nat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Ha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hiloso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Lati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er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1000"/>
              </a:spcBef>
              <a:buClr>
                <a:srgbClr val="0E6EC5"/>
              </a:buClr>
              <a:buSzPct val="78125"/>
              <a:buFont typeface="Wingdings"/>
              <a:buChar char=""/>
              <a:tabLst>
                <a:tab pos="756920" algn="l"/>
              </a:tabLst>
            </a:pP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Lati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Sta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me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ts</a:t>
            </a:r>
            <a:endParaRPr sz="16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1005"/>
              </a:spcBef>
              <a:buClr>
                <a:srgbClr val="0E6EC5"/>
              </a:buClr>
              <a:buSzPct val="78125"/>
              <a:buFont typeface="Wingdings"/>
              <a:buChar char=""/>
              <a:tabLst>
                <a:tab pos="756920" algn="l"/>
              </a:tabLst>
            </a:pP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Latin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Ide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tifi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rs</a:t>
            </a:r>
            <a:endParaRPr sz="16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1000"/>
              </a:spcBef>
              <a:buClr>
                <a:srgbClr val="0E6EC5"/>
              </a:buClr>
              <a:buSzPct val="78125"/>
              <a:buFont typeface="Wingdings"/>
              <a:buChar char=""/>
              <a:tabLst>
                <a:tab pos="756920" algn="l"/>
              </a:tabLst>
            </a:pPr>
            <a:r>
              <a:rPr dirty="0" sz="1600" spc="-8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Lati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dirty="0" sz="1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600" spc="-1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Dat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ig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1000"/>
              </a:spcBef>
              <a:buClr>
                <a:srgbClr val="0E6EC5"/>
              </a:buClr>
              <a:buSzPct val="78125"/>
              <a:buFont typeface="Wingdings"/>
              <a:buChar char=""/>
              <a:tabLst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Si</a:t>
            </a:r>
            <a:r>
              <a:rPr dirty="0" sz="1600" spc="-1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600" spc="-15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60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9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yp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0E6EC5"/>
              </a:buClr>
              <a:buSzPct val="78125"/>
              <a:buFont typeface="Wingdings"/>
              <a:buChar char=""/>
              <a:tabLst>
                <a:tab pos="756920" algn="l"/>
              </a:tabLst>
            </a:pP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600" spc="-1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lex</a:t>
            </a:r>
            <a:r>
              <a:rPr dirty="0" sz="16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6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600" spc="-19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600" spc="-1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600" spc="-5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0089" y="3068828"/>
            <a:ext cx="1755775" cy="4362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404040"/>
                </a:solidFill>
              </a:rPr>
              <a:t>Thank</a:t>
            </a:r>
            <a:r>
              <a:rPr dirty="0" sz="2800" spc="5">
                <a:solidFill>
                  <a:srgbClr val="404040"/>
                </a:solidFill>
              </a:rPr>
              <a:t> </a:t>
            </a:r>
            <a:r>
              <a:rPr dirty="0" sz="2800" spc="-5">
                <a:solidFill>
                  <a:srgbClr val="404040"/>
                </a:solidFill>
              </a:rPr>
              <a:t>you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pc="-1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1241"/>
            <a:ext cx="2708910" cy="3094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unn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ecuti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ela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Opera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Functi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00" spc="-13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igg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Bank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Whe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ig?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Whe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ig?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</a:t>
            </a:r>
            <a:r>
              <a:rPr dirty="0" sz="1450" spc="-185">
                <a:solidFill>
                  <a:srgbClr val="0E6EC5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ersu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Hiv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3453" y="3291204"/>
            <a:ext cx="1721485" cy="375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What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s</a:t>
            </a:r>
            <a:r>
              <a:rPr dirty="0" sz="2400" b="1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E6EC5"/>
                </a:solidFill>
                <a:latin typeface="Trebuchet MS"/>
                <a:cs typeface="Trebuchet MS"/>
              </a:rPr>
              <a:t>P</a:t>
            </a:r>
            <a:r>
              <a:rPr dirty="0" sz="2400" spc="-5" b="1">
                <a:solidFill>
                  <a:srgbClr val="0E6EC5"/>
                </a:solidFill>
                <a:latin typeface="Trebuchet MS"/>
                <a:cs typeface="Trebuchet MS"/>
              </a:rPr>
              <a:t>ig?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04825">
              <a:lnSpc>
                <a:spcPct val="100000"/>
              </a:lnSpc>
            </a:pPr>
            <a:r>
              <a:rPr dirty="0" spc="-5"/>
              <a:t>W</a:t>
            </a:r>
            <a:r>
              <a:rPr dirty="0"/>
              <a:t>h</a:t>
            </a:r>
            <a:r>
              <a:rPr dirty="0"/>
              <a:t>at</a:t>
            </a:r>
            <a:r>
              <a:rPr dirty="0" spc="-5"/>
              <a:t> i</a:t>
            </a:r>
            <a:r>
              <a:rPr dirty="0"/>
              <a:t>s </a:t>
            </a:r>
            <a:r>
              <a:rPr dirty="0"/>
              <a:t>Pig?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00758"/>
            <a:ext cx="4976495" cy="1076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5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ach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plat</a:t>
            </a:r>
            <a:r>
              <a:rPr dirty="0" sz="1800" spc="-15">
                <a:latin typeface="Trebuchet MS"/>
                <a:cs typeface="Trebuchet MS"/>
              </a:rPr>
              <a:t>f</a:t>
            </a:r>
            <a:r>
              <a:rPr dirty="0" sz="1800" spc="-1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rm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fo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an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>
                <a:latin typeface="Trebuchet MS"/>
                <a:cs typeface="Trebuchet MS"/>
              </a:rPr>
              <a:t>lysi</a:t>
            </a:r>
            <a:r>
              <a:rPr dirty="0" sz="1800" spc="5">
                <a:latin typeface="Trebuchet MS"/>
                <a:cs typeface="Trebuchet MS"/>
              </a:rPr>
              <a:t>s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alter</a:t>
            </a:r>
            <a:r>
              <a:rPr dirty="0" sz="1800" spc="-5">
                <a:latin typeface="Trebuchet MS"/>
                <a:cs typeface="Trebuchet MS"/>
              </a:rPr>
              <a:t>nativ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</a:t>
            </a:r>
            <a:r>
              <a:rPr dirty="0" sz="1800">
                <a:latin typeface="Trebuchet MS"/>
                <a:cs typeface="Trebuchet MS"/>
              </a:rPr>
              <a:t>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Ma</a:t>
            </a:r>
            <a:r>
              <a:rPr dirty="0" sz="1800">
                <a:latin typeface="Trebuchet MS"/>
                <a:cs typeface="Trebuchet MS"/>
              </a:rPr>
              <a:t>p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5">
                <a:latin typeface="Trebuchet MS"/>
                <a:cs typeface="Trebuchet MS"/>
              </a:rPr>
              <a:t>d</a:t>
            </a:r>
            <a:r>
              <a:rPr dirty="0" sz="1800" spc="-5">
                <a:latin typeface="Trebuchet MS"/>
                <a:cs typeface="Trebuchet MS"/>
              </a:rPr>
              <a:t>uc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P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20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g</a:t>
            </a:r>
            <a:r>
              <a:rPr dirty="0" sz="1800" spc="-1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a</a:t>
            </a:r>
            <a:r>
              <a:rPr dirty="0" sz="1800" spc="5">
                <a:latin typeface="Trebuchet MS"/>
                <a:cs typeface="Trebuchet MS"/>
              </a:rPr>
              <a:t>m</a:t>
            </a:r>
            <a:r>
              <a:rPr dirty="0" sz="1800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in</a:t>
            </a:r>
            <a:r>
              <a:rPr dirty="0" sz="1800">
                <a:latin typeface="Trebuchet MS"/>
                <a:cs typeface="Trebuchet MS"/>
              </a:rPr>
              <a:t>g</a:t>
            </a:r>
            <a:r>
              <a:rPr dirty="0" sz="180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480" y="3101594"/>
            <a:ext cx="2155190" cy="3759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5"/>
              <a:t>F</a:t>
            </a:r>
            <a:r>
              <a:rPr dirty="0" spc="-5"/>
              <a:t>eatures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/>
              <a:t>Pig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dirty="0" spc="-15"/>
              <a:t> </a:t>
            </a:r>
            <a:r>
              <a:rPr dirty="0"/>
              <a:t>D</a:t>
            </a:r>
            <a:r>
              <a:rPr dirty="0"/>
              <a:t>ata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alyt</a:t>
            </a:r>
            <a:r>
              <a:rPr dirty="0"/>
              <a:t>ics</a:t>
            </a:r>
            <a:r>
              <a:rPr dirty="0" spc="-35"/>
              <a:t> </a:t>
            </a:r>
            <a:r>
              <a:rPr dirty="0" spc="-5"/>
              <a:t>b</a:t>
            </a:r>
            <a:r>
              <a:rPr dirty="0"/>
              <a:t>y</a:t>
            </a:r>
            <a:r>
              <a:rPr dirty="0" spc="-10"/>
              <a:t> </a:t>
            </a:r>
            <a:r>
              <a:rPr dirty="0" spc="-5"/>
              <a:t>See</a:t>
            </a:r>
            <a:r>
              <a:rPr dirty="0" spc="5"/>
              <a:t>m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Ac</a:t>
            </a:r>
            <a:r>
              <a:rPr dirty="0" spc="-10"/>
              <a:t>h</a:t>
            </a:r>
            <a:r>
              <a:rPr dirty="0"/>
              <a:t>arya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5"/>
              <a:t>n</a:t>
            </a:r>
            <a:r>
              <a:rPr dirty="0"/>
              <a:t>d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 spc="-10"/>
              <a:t>u</a:t>
            </a:r>
            <a:r>
              <a:rPr dirty="0" spc="-5"/>
              <a:t>bh</a:t>
            </a:r>
            <a:r>
              <a:rPr dirty="0"/>
              <a:t>as</a:t>
            </a:r>
            <a:r>
              <a:rPr dirty="0" spc="-5"/>
              <a:t>h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i</a:t>
            </a:r>
            <a:r>
              <a:rPr dirty="0" spc="-25"/>
              <a:t> </a:t>
            </a:r>
            <a:r>
              <a:rPr dirty="0" spc="-5"/>
              <a:t>Ch</a:t>
            </a:r>
            <a:r>
              <a:rPr dirty="0"/>
              <a:t>ella</a:t>
            </a:r>
            <a:r>
              <a:rPr dirty="0" spc="-10"/>
              <a:t>p</a:t>
            </a:r>
            <a:r>
              <a:rPr dirty="0" spc="-5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C</a:t>
            </a:r>
            <a:r>
              <a:rPr dirty="0"/>
              <a:t>o</a:t>
            </a:r>
            <a:r>
              <a:rPr dirty="0" spc="-5"/>
              <a:t>p</a:t>
            </a:r>
            <a:r>
              <a:rPr dirty="0"/>
              <a:t>y</a:t>
            </a:r>
            <a:r>
              <a:rPr dirty="0"/>
              <a:t>ri</a:t>
            </a:r>
            <a:r>
              <a:rPr dirty="0" spc="-10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30"/>
              <a:t> </a:t>
            </a:r>
            <a:r>
              <a:rPr dirty="0"/>
              <a:t>2015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WIL</a:t>
            </a:r>
            <a:r>
              <a:rPr dirty="0" spc="-5"/>
              <a:t>E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0"/>
              <a:t>N</a:t>
            </a:r>
            <a:r>
              <a:rPr dirty="0"/>
              <a:t>D</a:t>
            </a:r>
            <a:r>
              <a:rPr dirty="0"/>
              <a:t>IA</a:t>
            </a:r>
            <a:r>
              <a:rPr dirty="0" spc="-15"/>
              <a:t> </a:t>
            </a:r>
            <a:r>
              <a:rPr dirty="0"/>
              <a:t>P</a:t>
            </a:r>
            <a:r>
              <a:rPr dirty="0" spc="-5"/>
              <a:t>VT</a:t>
            </a:r>
            <a:r>
              <a:rPr dirty="0"/>
              <a:t>.</a:t>
            </a:r>
            <a:r>
              <a:rPr dirty="0" spc="-10"/>
              <a:t> </a:t>
            </a:r>
            <a:r>
              <a:rPr dirty="0"/>
              <a:t>L</a:t>
            </a:r>
            <a:r>
              <a:rPr dirty="0" spc="-5"/>
              <a:t>T</a:t>
            </a:r>
            <a:r>
              <a:rPr dirty="0" spc="5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Seema Acharya</dc:creator>
  <dc:title>PowerPoint Presentation</dc:title>
  <dcterms:created xsi:type="dcterms:W3CDTF">2015-09-02T09:54:06Z</dcterms:created>
  <dcterms:modified xsi:type="dcterms:W3CDTF">2015-09-02T09:54:06Z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2015-09-02T00:00:00Z</vt:filetime>
  </property>
</Properties>
</file>