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4474" y="469646"/>
            <a:ext cx="11103051" cy="741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402082"/>
            <a:ext cx="10358120" cy="37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310" y="2200909"/>
            <a:ext cx="10679379" cy="2291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4939" y="6426200"/>
            <a:ext cx="3905885" cy="33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mmunity.jaspersoft.com/wiki/designing-report-jaspersoft-studio" TargetMode="External"/><Relationship Id="rId3" Type="http://schemas.openxmlformats.org/officeDocument/2006/relationships/hyperlink" Target="http://community.jaspersoft.com/wiki/jaspersoft-mongodb-query-language" TargetMode="Externa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864235" cy="5690870"/>
          </a:xfrm>
          <a:custGeom>
            <a:avLst/>
            <a:gdLst/>
            <a:ahLst/>
            <a:cxnLst/>
            <a:rect l="l" t="t" r="r" b="b"/>
            <a:pathLst>
              <a:path w="864235" h="5690870">
                <a:moveTo>
                  <a:pt x="864108" y="0"/>
                </a:moveTo>
                <a:lnTo>
                  <a:pt x="90279" y="0"/>
                </a:lnTo>
                <a:lnTo>
                  <a:pt x="0" y="889"/>
                </a:lnTo>
                <a:lnTo>
                  <a:pt x="0" y="5690616"/>
                </a:lnTo>
                <a:lnTo>
                  <a:pt x="864108" y="9271"/>
                </a:lnTo>
                <a:lnTo>
                  <a:pt x="864108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91539" y="208788"/>
            <a:ext cx="5122164" cy="6420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86611" y="403859"/>
            <a:ext cx="4533900" cy="5832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245608" y="1536191"/>
            <a:ext cx="4817364" cy="2369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735828" y="1776729"/>
            <a:ext cx="3912870" cy="165290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5400" spc="-5">
                <a:solidFill>
                  <a:srgbClr val="F48509"/>
                </a:solidFill>
              </a:rPr>
              <a:t>Bi</a:t>
            </a:r>
            <a:r>
              <a:rPr dirty="0" sz="5400">
                <a:solidFill>
                  <a:srgbClr val="F48509"/>
                </a:solidFill>
              </a:rPr>
              <a:t>g</a:t>
            </a:r>
            <a:r>
              <a:rPr dirty="0" sz="5400">
                <a:solidFill>
                  <a:srgbClr val="F48509"/>
                </a:solidFill>
              </a:rPr>
              <a:t> </a:t>
            </a:r>
            <a:r>
              <a:rPr dirty="0" sz="5400" spc="-5">
                <a:solidFill>
                  <a:srgbClr val="F48509"/>
                </a:solidFill>
              </a:rPr>
              <a:t>Data</a:t>
            </a:r>
            <a:endParaRPr sz="5400"/>
          </a:p>
          <a:p>
            <a:pPr marL="12700">
              <a:lnSpc>
                <a:spcPct val="100000"/>
              </a:lnSpc>
            </a:pPr>
            <a:r>
              <a:rPr dirty="0" baseline="24691" sz="5400" spc="-7">
                <a:solidFill>
                  <a:srgbClr val="000000"/>
                </a:solidFill>
              </a:rPr>
              <a:t>An</a:t>
            </a:r>
            <a:r>
              <a:rPr dirty="0" baseline="24691" sz="5400">
                <a:solidFill>
                  <a:srgbClr val="000000"/>
                </a:solidFill>
              </a:rPr>
              <a:t>d</a:t>
            </a:r>
            <a:r>
              <a:rPr dirty="0" baseline="24691" sz="5400" spc="345">
                <a:solidFill>
                  <a:srgbClr val="000000"/>
                </a:solidFill>
              </a:rPr>
              <a:t> </a:t>
            </a:r>
            <a:r>
              <a:rPr dirty="0" sz="5400" spc="-5">
                <a:solidFill>
                  <a:srgbClr val="F48509"/>
                </a:solidFill>
              </a:rPr>
              <a:t>Analytics</a:t>
            </a:r>
            <a:endParaRPr sz="5400"/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735828" y="5402579"/>
            <a:ext cx="2315845" cy="560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Seema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cha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ya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Subh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hi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Ch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3214" y="3153155"/>
            <a:ext cx="573405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dirty="0" spc="-10"/>
              <a:t>o</a:t>
            </a:r>
            <a:r>
              <a:rPr dirty="0" spc="-5"/>
              <a:t>nne</a:t>
            </a:r>
            <a:r>
              <a:rPr dirty="0" spc="-10"/>
              <a:t>c</a:t>
            </a:r>
            <a:r>
              <a:rPr dirty="0" spc="-5"/>
              <a:t>tin</a:t>
            </a:r>
            <a:r>
              <a:rPr dirty="0"/>
              <a:t>g</a:t>
            </a:r>
            <a:r>
              <a:rPr dirty="0" spc="-20"/>
              <a:t> </a:t>
            </a:r>
            <a:r>
              <a:rPr dirty="0" spc="-5"/>
              <a:t>t</a:t>
            </a:r>
            <a:r>
              <a:rPr dirty="0"/>
              <a:t>o</a:t>
            </a:r>
            <a:r>
              <a:rPr dirty="0"/>
              <a:t> </a:t>
            </a:r>
            <a:r>
              <a:rPr dirty="0" spc="-5"/>
              <a:t>Mon</a:t>
            </a:r>
            <a:r>
              <a:rPr dirty="0" spc="-15"/>
              <a:t>g</a:t>
            </a:r>
            <a:r>
              <a:rPr dirty="0"/>
              <a:t>oDB</a:t>
            </a:r>
            <a:r>
              <a:rPr dirty="0" spc="-5"/>
              <a:t> </a:t>
            </a:r>
            <a:r>
              <a:rPr dirty="0" spc="-5"/>
              <a:t>N</a:t>
            </a:r>
            <a:r>
              <a:rPr dirty="0" spc="-10"/>
              <a:t>o</a:t>
            </a:r>
            <a:r>
              <a:rPr dirty="0" spc="-5"/>
              <a:t>SQ</a:t>
            </a:r>
            <a:r>
              <a:rPr dirty="0"/>
              <a:t>L</a:t>
            </a:r>
            <a:r>
              <a:rPr dirty="0" spc="-85"/>
              <a:t> </a:t>
            </a:r>
            <a:r>
              <a:rPr dirty="0"/>
              <a:t>data</a:t>
            </a:r>
            <a:r>
              <a:rPr dirty="0" spc="-15"/>
              <a:t>b</a:t>
            </a:r>
            <a:r>
              <a:rPr dirty="0"/>
              <a:t>ase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609" y="384936"/>
            <a:ext cx="573405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dirty="0" spc="-10"/>
              <a:t>o</a:t>
            </a:r>
            <a:r>
              <a:rPr dirty="0" spc="-5"/>
              <a:t>nne</a:t>
            </a:r>
            <a:r>
              <a:rPr dirty="0" spc="-10"/>
              <a:t>c</a:t>
            </a:r>
            <a:r>
              <a:rPr dirty="0" spc="-5"/>
              <a:t>tin</a:t>
            </a:r>
            <a:r>
              <a:rPr dirty="0"/>
              <a:t>g</a:t>
            </a:r>
            <a:r>
              <a:rPr dirty="0" spc="-20"/>
              <a:t> </a:t>
            </a:r>
            <a:r>
              <a:rPr dirty="0" spc="-5"/>
              <a:t>t</a:t>
            </a:r>
            <a:r>
              <a:rPr dirty="0"/>
              <a:t>o</a:t>
            </a:r>
            <a:r>
              <a:rPr dirty="0"/>
              <a:t> </a:t>
            </a:r>
            <a:r>
              <a:rPr dirty="0" spc="-5"/>
              <a:t>Mon</a:t>
            </a:r>
            <a:r>
              <a:rPr dirty="0" spc="-15"/>
              <a:t>g</a:t>
            </a:r>
            <a:r>
              <a:rPr dirty="0"/>
              <a:t>oDB</a:t>
            </a:r>
            <a:r>
              <a:rPr dirty="0" spc="-5"/>
              <a:t> </a:t>
            </a:r>
            <a:r>
              <a:rPr dirty="0" spc="-5"/>
              <a:t>N</a:t>
            </a:r>
            <a:r>
              <a:rPr dirty="0" spc="-10"/>
              <a:t>o</a:t>
            </a:r>
            <a:r>
              <a:rPr dirty="0" spc="-5"/>
              <a:t>SQ</a:t>
            </a:r>
            <a:r>
              <a:rPr dirty="0"/>
              <a:t>L</a:t>
            </a:r>
            <a:r>
              <a:rPr dirty="0" spc="-85"/>
              <a:t> </a:t>
            </a:r>
            <a:r>
              <a:rPr dirty="0"/>
              <a:t>data</a:t>
            </a:r>
            <a:r>
              <a:rPr dirty="0" spc="-15"/>
              <a:t>b</a:t>
            </a:r>
            <a:r>
              <a:rPr dirty="0"/>
              <a:t>ase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5609" y="2191511"/>
            <a:ext cx="8729980" cy="2068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50000"/>
              </a:lnSpc>
            </a:pPr>
            <a:r>
              <a:rPr dirty="0" sz="1800" spc="-15">
                <a:latin typeface="Trebuchet MS"/>
                <a:cs typeface="Trebuchet MS"/>
              </a:rPr>
              <a:t>J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sp</a:t>
            </a:r>
            <a:r>
              <a:rPr dirty="0" sz="1800" spc="-10">
                <a:latin typeface="Trebuchet MS"/>
                <a:cs typeface="Trebuchet MS"/>
              </a:rPr>
              <a:t>erso</a:t>
            </a:r>
            <a:r>
              <a:rPr dirty="0" sz="1800" spc="-15">
                <a:latin typeface="Trebuchet MS"/>
                <a:cs typeface="Trebuchet MS"/>
              </a:rPr>
              <a:t>f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18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us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190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Jas</a:t>
            </a:r>
            <a:r>
              <a:rPr dirty="0" sz="1800" spc="-10" b="1">
                <a:latin typeface="Trebuchet MS"/>
                <a:cs typeface="Trebuchet MS"/>
              </a:rPr>
              <a:t>p</a:t>
            </a:r>
            <a:r>
              <a:rPr dirty="0" sz="1800" spc="-5" b="1">
                <a:latin typeface="Trebuchet MS"/>
                <a:cs typeface="Trebuchet MS"/>
              </a:rPr>
              <a:t>ersoft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spc="17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M</a:t>
            </a:r>
            <a:r>
              <a:rPr dirty="0" sz="1800" spc="-10" b="1">
                <a:latin typeface="Trebuchet MS"/>
                <a:cs typeface="Trebuchet MS"/>
              </a:rPr>
              <a:t>o</a:t>
            </a:r>
            <a:r>
              <a:rPr dirty="0" sz="1800" b="1">
                <a:latin typeface="Trebuchet MS"/>
                <a:cs typeface="Trebuchet MS"/>
              </a:rPr>
              <a:t>n</a:t>
            </a:r>
            <a:r>
              <a:rPr dirty="0" sz="1800" spc="-5" b="1">
                <a:latin typeface="Trebuchet MS"/>
                <a:cs typeface="Trebuchet MS"/>
              </a:rPr>
              <a:t>go</a:t>
            </a:r>
            <a:r>
              <a:rPr dirty="0" sz="1800" spc="-15" b="1">
                <a:latin typeface="Trebuchet MS"/>
                <a:cs typeface="Trebuchet MS"/>
              </a:rPr>
              <a:t>D</a:t>
            </a:r>
            <a:r>
              <a:rPr dirty="0" sz="1800" b="1">
                <a:latin typeface="Trebuchet MS"/>
                <a:cs typeface="Trebuchet MS"/>
              </a:rPr>
              <a:t>B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spc="18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Query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spc="18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Lan</a:t>
            </a:r>
            <a:r>
              <a:rPr dirty="0" sz="1800" spc="-5" b="1">
                <a:latin typeface="Trebuchet MS"/>
                <a:cs typeface="Trebuchet MS"/>
              </a:rPr>
              <a:t>guage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spc="185" b="1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1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q</a:t>
            </a:r>
            <a:r>
              <a:rPr dirty="0" sz="1800" spc="-5">
                <a:latin typeface="Trebuchet MS"/>
                <a:cs typeface="Trebuchet MS"/>
              </a:rPr>
              <a:t>uer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19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19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M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ng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DB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ata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J</a:t>
            </a:r>
            <a:r>
              <a:rPr dirty="0" sz="1800" spc="-5">
                <a:latin typeface="Trebuchet MS"/>
                <a:cs typeface="Trebuchet MS"/>
              </a:rPr>
              <a:t>as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10">
                <a:latin typeface="Trebuchet MS"/>
                <a:cs typeface="Trebuchet MS"/>
              </a:rPr>
              <a:t>erso</a:t>
            </a:r>
            <a:r>
              <a:rPr dirty="0" sz="1800" spc="-15">
                <a:latin typeface="Trebuchet MS"/>
                <a:cs typeface="Trebuchet MS"/>
              </a:rPr>
              <a:t>f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M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ngoD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Que</a:t>
            </a:r>
            <a:r>
              <a:rPr dirty="0" sz="1800" spc="-5">
                <a:latin typeface="Trebuchet MS"/>
                <a:cs typeface="Trebuchet MS"/>
              </a:rPr>
              <a:t>ry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La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5">
                <a:latin typeface="Trebuchet MS"/>
                <a:cs typeface="Trebuchet MS"/>
              </a:rPr>
              <a:t>g</a:t>
            </a:r>
            <a:r>
              <a:rPr dirty="0" sz="1800" spc="-5">
                <a:latin typeface="Trebuchet MS"/>
                <a:cs typeface="Trebuchet MS"/>
              </a:rPr>
              <a:t>uag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eclarat</a:t>
            </a:r>
            <a:r>
              <a:rPr dirty="0" sz="1800" spc="10">
                <a:latin typeface="Trebuchet MS"/>
                <a:cs typeface="Trebuchet MS"/>
              </a:rPr>
              <a:t>i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lang</a:t>
            </a:r>
            <a:r>
              <a:rPr dirty="0" sz="1800" spc="5">
                <a:latin typeface="Trebuchet MS"/>
                <a:cs typeface="Trebuchet MS"/>
              </a:rPr>
              <a:t>u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 spc="5">
                <a:latin typeface="Trebuchet MS"/>
                <a:cs typeface="Trebuchet MS"/>
              </a:rPr>
              <a:t>g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It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used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04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sta</a:t>
            </a:r>
            <a:r>
              <a:rPr dirty="0" sz="1800" spc="-15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whic</a:t>
            </a:r>
            <a:r>
              <a:rPr dirty="0" sz="1800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9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04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</a:t>
            </a:r>
            <a:r>
              <a:rPr dirty="0" sz="1800" spc="-1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ri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9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9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whic</a:t>
            </a:r>
            <a:r>
              <a:rPr dirty="0" sz="1800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as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Co</a:t>
            </a:r>
            <a:r>
              <a:rPr dirty="0" sz="1800" spc="-5">
                <a:latin typeface="Trebuchet MS"/>
                <a:cs typeface="Trebuchet MS"/>
              </a:rPr>
              <a:t>nnec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04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conv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1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9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his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M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ng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1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q</a:t>
            </a:r>
            <a:r>
              <a:rPr dirty="0" sz="1800" spc="-5">
                <a:latin typeface="Trebuchet MS"/>
                <a:cs typeface="Trebuchet MS"/>
              </a:rPr>
              <a:t>uer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16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int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15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6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ap</a:t>
            </a:r>
            <a:r>
              <a:rPr dirty="0" sz="1800" spc="-1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riate</a:t>
            </a:r>
            <a:r>
              <a:rPr dirty="0" sz="1800" spc="16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PI</a:t>
            </a:r>
            <a:r>
              <a:rPr dirty="0" sz="1800" spc="17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c</a:t>
            </a:r>
            <a:r>
              <a:rPr dirty="0" sz="1800" spc="-5">
                <a:latin typeface="Trebuchet MS"/>
                <a:cs typeface="Trebuchet MS"/>
              </a:rPr>
              <a:t>all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 spc="1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Then</a:t>
            </a:r>
            <a:r>
              <a:rPr dirty="0" sz="1800" spc="1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it</a:t>
            </a:r>
            <a:r>
              <a:rPr dirty="0" sz="1800" spc="16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k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17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us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7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 spc="14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M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ng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16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J</a:t>
            </a:r>
            <a:r>
              <a:rPr dirty="0" sz="1800" spc="-5">
                <a:latin typeface="Trebuchet MS"/>
                <a:cs typeface="Trebuchet MS"/>
              </a:rPr>
              <a:t>ava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nn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q</a:t>
            </a:r>
            <a:r>
              <a:rPr dirty="0" sz="1800" spc="-5">
                <a:latin typeface="Trebuchet MS"/>
                <a:cs typeface="Trebuchet MS"/>
              </a:rPr>
              <a:t>uer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M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ng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tanc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46429"/>
            <a:ext cx="351853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 b="0">
                <a:latin typeface="Trebuchet MS"/>
                <a:cs typeface="Trebuchet MS"/>
              </a:rPr>
              <a:t>Mon</a:t>
            </a:r>
            <a:r>
              <a:rPr dirty="0" spc="-10" b="0">
                <a:latin typeface="Trebuchet MS"/>
                <a:cs typeface="Trebuchet MS"/>
              </a:rPr>
              <a:t>g</a:t>
            </a:r>
            <a:r>
              <a:rPr dirty="0" spc="-5" b="0">
                <a:latin typeface="Trebuchet MS"/>
                <a:cs typeface="Trebuchet MS"/>
              </a:rPr>
              <a:t>oDB</a:t>
            </a:r>
            <a:r>
              <a:rPr dirty="0" spc="5" b="0">
                <a:latin typeface="Trebuchet MS"/>
                <a:cs typeface="Trebuchet MS"/>
              </a:rPr>
              <a:t> </a:t>
            </a:r>
            <a:r>
              <a:rPr dirty="0" b="0">
                <a:latin typeface="Trebuchet MS"/>
                <a:cs typeface="Trebuchet MS"/>
              </a:rPr>
              <a:t>Query</a:t>
            </a:r>
            <a:r>
              <a:rPr dirty="0" spc="15" b="0">
                <a:latin typeface="Trebuchet MS"/>
                <a:cs typeface="Trebuchet MS"/>
              </a:rPr>
              <a:t> </a:t>
            </a:r>
            <a:r>
              <a:rPr dirty="0" spc="-5" b="0">
                <a:latin typeface="Trebuchet MS"/>
                <a:cs typeface="Trebuchet MS"/>
              </a:rPr>
              <a:t>Lan</a:t>
            </a:r>
            <a:r>
              <a:rPr dirty="0" spc="-10" b="0">
                <a:latin typeface="Trebuchet MS"/>
                <a:cs typeface="Trebuchet MS"/>
              </a:rPr>
              <a:t>g</a:t>
            </a:r>
            <a:r>
              <a:rPr dirty="0" spc="-5" b="0">
                <a:latin typeface="Trebuchet MS"/>
                <a:cs typeface="Trebuchet MS"/>
              </a:rPr>
              <a:t>ua</a:t>
            </a:r>
            <a:r>
              <a:rPr dirty="0" spc="-10" b="0">
                <a:latin typeface="Trebuchet MS"/>
                <a:cs typeface="Trebuchet MS"/>
              </a:rPr>
              <a:t>g</a:t>
            </a:r>
            <a:r>
              <a:rPr dirty="0" b="0">
                <a:latin typeface="Trebuchet MS"/>
                <a:cs typeface="Trebuchet MS"/>
              </a:rPr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200909"/>
            <a:ext cx="8438515" cy="2164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800" spc="2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ar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2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25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syntax</a:t>
            </a:r>
            <a:r>
              <a:rPr dirty="0" sz="1800" spc="2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ng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dirty="0" sz="1800" spc="2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Query</a:t>
            </a:r>
            <a:r>
              <a:rPr dirty="0" sz="1800" spc="2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La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guage)</a:t>
            </a:r>
            <a:r>
              <a:rPr dirty="0" sz="1800" spc="2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2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etr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25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al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2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lds</a:t>
            </a:r>
            <a:r>
              <a:rPr dirty="0" sz="1800" spc="2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ecti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“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tudents”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ecti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exi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ata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“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tudent”)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‘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ecti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nN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’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‘stud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nts’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46429"/>
            <a:ext cx="577405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Synta</a:t>
            </a:r>
            <a:r>
              <a:rPr dirty="0"/>
              <a:t>x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 spc="5"/>
              <a:t> </a:t>
            </a:r>
            <a:r>
              <a:rPr dirty="0" spc="-105"/>
              <a:t>F</a:t>
            </a:r>
            <a:r>
              <a:rPr dirty="0" spc="-5"/>
              <a:t>ew</a:t>
            </a:r>
            <a:r>
              <a:rPr dirty="0" spc="-10"/>
              <a:t> </a:t>
            </a:r>
            <a:r>
              <a:rPr dirty="0" spc="-5"/>
              <a:t>Mong</a:t>
            </a:r>
            <a:r>
              <a:rPr dirty="0" spc="-10"/>
              <a:t>o</a:t>
            </a:r>
            <a:r>
              <a:rPr dirty="0" spc="-5"/>
              <a:t>DB</a:t>
            </a:r>
            <a:r>
              <a:rPr dirty="0"/>
              <a:t> </a:t>
            </a:r>
            <a:r>
              <a:rPr dirty="0" spc="-5"/>
              <a:t>Query</a:t>
            </a:r>
            <a:r>
              <a:rPr dirty="0" spc="-20"/>
              <a:t> </a:t>
            </a:r>
            <a:r>
              <a:rPr dirty="0" spc="-5"/>
              <a:t>L</a:t>
            </a:r>
            <a:r>
              <a:rPr dirty="0"/>
              <a:t>a</a:t>
            </a:r>
            <a:r>
              <a:rPr dirty="0" spc="-5"/>
              <a:t>ng</a:t>
            </a:r>
            <a:r>
              <a:rPr dirty="0" spc="-10"/>
              <a:t>u</a:t>
            </a:r>
            <a:r>
              <a:rPr dirty="0" spc="-5"/>
              <a:t>age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73478"/>
            <a:ext cx="6066790" cy="3651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29" b="1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2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re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urn</a:t>
            </a:r>
            <a:r>
              <a:rPr dirty="0" sz="1800" spc="1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ly</a:t>
            </a:r>
            <a:r>
              <a:rPr dirty="0" sz="1800" spc="-1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Stud</a:t>
            </a:r>
            <a:r>
              <a:rPr dirty="0" sz="1800" spc="5" b="1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oll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dirty="0" sz="1800" spc="-3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dirty="0" sz="1800" spc="-60" b="1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ade</a:t>
            </a:r>
            <a:r>
              <a:rPr dirty="0" sz="1800" spc="1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Suppres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1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_id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fie</a:t>
            </a:r>
            <a:r>
              <a:rPr dirty="0" sz="1800" spc="-15" b="1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d: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‘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ec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nNa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’: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‘studen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’,</a:t>
            </a:r>
            <a:endParaRPr sz="1800">
              <a:latin typeface="Trebuchet MS"/>
              <a:cs typeface="Trebuchet MS"/>
            </a:endParaRPr>
          </a:p>
          <a:p>
            <a:pPr marL="12700" marR="4490085">
              <a:lnSpc>
                <a:spcPct val="136100"/>
              </a:lnSpc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‘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Fi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el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’: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{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‘S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No’:1,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‘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rade’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1,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‘_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d’: 0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510794"/>
            <a:ext cx="577405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Synta</a:t>
            </a:r>
            <a:r>
              <a:rPr dirty="0"/>
              <a:t>x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 spc="5"/>
              <a:t> </a:t>
            </a:r>
            <a:r>
              <a:rPr dirty="0" spc="-105"/>
              <a:t>F</a:t>
            </a:r>
            <a:r>
              <a:rPr dirty="0" spc="-5"/>
              <a:t>ew</a:t>
            </a:r>
            <a:r>
              <a:rPr dirty="0" spc="-10"/>
              <a:t> </a:t>
            </a:r>
            <a:r>
              <a:rPr dirty="0" spc="-5"/>
              <a:t>Mong</a:t>
            </a:r>
            <a:r>
              <a:rPr dirty="0" spc="-10"/>
              <a:t>o</a:t>
            </a:r>
            <a:r>
              <a:rPr dirty="0" spc="-5"/>
              <a:t>DB</a:t>
            </a:r>
            <a:r>
              <a:rPr dirty="0"/>
              <a:t> </a:t>
            </a:r>
            <a:r>
              <a:rPr dirty="0" spc="-5"/>
              <a:t>Query</a:t>
            </a:r>
            <a:r>
              <a:rPr dirty="0" spc="-20"/>
              <a:t> </a:t>
            </a:r>
            <a:r>
              <a:rPr dirty="0" spc="-5"/>
              <a:t>L</a:t>
            </a:r>
            <a:r>
              <a:rPr dirty="0"/>
              <a:t>a</a:t>
            </a:r>
            <a:r>
              <a:rPr dirty="0" spc="-5"/>
              <a:t>ng</a:t>
            </a:r>
            <a:r>
              <a:rPr dirty="0" spc="-10"/>
              <a:t>u</a:t>
            </a:r>
            <a:r>
              <a:rPr dirty="0" spc="-5"/>
              <a:t>age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200909"/>
            <a:ext cx="7155815" cy="2291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6200">
              <a:lnSpc>
                <a:spcPct val="100000"/>
              </a:lnSpc>
            </a:pPr>
            <a:r>
              <a:rPr dirty="0" sz="1800" spc="-229" b="1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1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select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docum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ents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ro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coll</a:t>
            </a:r>
            <a:r>
              <a:rPr dirty="0" sz="1800" spc="-15" b="1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ction</a:t>
            </a:r>
            <a:r>
              <a:rPr dirty="0" sz="1800" spc="-2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based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search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cri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ria(</a:t>
            </a:r>
            <a:r>
              <a:rPr dirty="0" sz="1800" spc="5" b="1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).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‘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ecti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nN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’: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‘stud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nts’,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827145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‘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Quer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’: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{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‘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’: {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‘$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n’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:	[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‘S1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1’,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‘S1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2’,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‘S1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3’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] } }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73351" y="3326003"/>
            <a:ext cx="601345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C</a:t>
            </a:r>
            <a:r>
              <a:rPr dirty="0" sz="2400" spc="-15" b="1">
                <a:solidFill>
                  <a:srgbClr val="0E6EC5"/>
                </a:solidFill>
                <a:latin typeface="Trebuchet MS"/>
                <a:cs typeface="Trebuchet MS"/>
              </a:rPr>
              <a:t>o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nnectin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g</a:t>
            </a:r>
            <a:r>
              <a:rPr dirty="0" sz="2400" spc="-15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t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o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Cassand</a:t>
            </a:r>
            <a:r>
              <a:rPr dirty="0" sz="2400" spc="-80" b="1">
                <a:solidFill>
                  <a:srgbClr val="0E6EC5"/>
                </a:solidFill>
                <a:latin typeface="Trebuchet MS"/>
                <a:cs typeface="Trebuchet MS"/>
              </a:rPr>
              <a:t>r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a</a:t>
            </a:r>
            <a:r>
              <a:rPr dirty="0" sz="2400" spc="-10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N</a:t>
            </a:r>
            <a:r>
              <a:rPr dirty="0" sz="2400" spc="-10" b="1">
                <a:solidFill>
                  <a:srgbClr val="0E6EC5"/>
                </a:solidFill>
                <a:latin typeface="Trebuchet MS"/>
                <a:cs typeface="Trebuchet MS"/>
              </a:rPr>
              <a:t>o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SQ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L</a:t>
            </a:r>
            <a:r>
              <a:rPr dirty="0" sz="2400" spc="-80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D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a</a:t>
            </a:r>
            <a:r>
              <a:rPr dirty="0" sz="2400" spc="-10" b="1">
                <a:solidFill>
                  <a:srgbClr val="0E6EC5"/>
                </a:solidFill>
                <a:latin typeface="Trebuchet MS"/>
                <a:cs typeface="Trebuchet MS"/>
              </a:rPr>
              <a:t>tabases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5539" y="400558"/>
            <a:ext cx="575881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0E6EC5"/>
                </a:solidFill>
                <a:latin typeface="Times New Roman"/>
                <a:cs typeface="Times New Roman"/>
              </a:rPr>
              <a:t>Conne</a:t>
            </a:r>
            <a:r>
              <a:rPr dirty="0" sz="2400" spc="5" b="1">
                <a:solidFill>
                  <a:srgbClr val="0E6EC5"/>
                </a:solidFill>
                <a:latin typeface="Times New Roman"/>
                <a:cs typeface="Times New Roman"/>
              </a:rPr>
              <a:t>c</a:t>
            </a:r>
            <a:r>
              <a:rPr dirty="0" sz="2400" b="1">
                <a:solidFill>
                  <a:srgbClr val="0E6EC5"/>
                </a:solidFill>
                <a:latin typeface="Times New Roman"/>
                <a:cs typeface="Times New Roman"/>
              </a:rPr>
              <a:t>t</a:t>
            </a:r>
            <a:r>
              <a:rPr dirty="0" sz="2400" spc="10" b="1">
                <a:solidFill>
                  <a:srgbClr val="0E6EC5"/>
                </a:solidFill>
                <a:latin typeface="Times New Roman"/>
                <a:cs typeface="Times New Roman"/>
              </a:rPr>
              <a:t>i</a:t>
            </a:r>
            <a:r>
              <a:rPr dirty="0" sz="2400" b="1">
                <a:solidFill>
                  <a:srgbClr val="0E6EC5"/>
                </a:solidFill>
                <a:latin typeface="Times New Roman"/>
                <a:cs typeface="Times New Roman"/>
              </a:rPr>
              <a:t>ng </a:t>
            </a:r>
            <a:r>
              <a:rPr dirty="0" sz="2400" spc="5" b="1">
                <a:solidFill>
                  <a:srgbClr val="0E6EC5"/>
                </a:solidFill>
                <a:latin typeface="Times New Roman"/>
                <a:cs typeface="Times New Roman"/>
              </a:rPr>
              <a:t>t</a:t>
            </a:r>
            <a:r>
              <a:rPr dirty="0" sz="2400" b="1">
                <a:solidFill>
                  <a:srgbClr val="0E6EC5"/>
                </a:solidFill>
                <a:latin typeface="Times New Roman"/>
                <a:cs typeface="Times New Roman"/>
              </a:rPr>
              <a:t>o Cassandra</a:t>
            </a:r>
            <a:r>
              <a:rPr dirty="0" sz="2400" spc="10" b="1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E6EC5"/>
                </a:solidFill>
                <a:latin typeface="Times New Roman"/>
                <a:cs typeface="Times New Roman"/>
              </a:rPr>
              <a:t>NoSQL</a:t>
            </a:r>
            <a:r>
              <a:rPr dirty="0" sz="2400" spc="-125" b="1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E6EC5"/>
                </a:solidFill>
                <a:latin typeface="Times New Roman"/>
                <a:cs typeface="Times New Roman"/>
              </a:rPr>
              <a:t>Dat</a:t>
            </a:r>
            <a:r>
              <a:rPr dirty="0" sz="2400" spc="5" b="1">
                <a:solidFill>
                  <a:srgbClr val="0E6EC5"/>
                </a:solidFill>
                <a:latin typeface="Times New Roman"/>
                <a:cs typeface="Times New Roman"/>
              </a:rPr>
              <a:t>a</a:t>
            </a:r>
            <a:r>
              <a:rPr dirty="0" sz="2400" b="1">
                <a:solidFill>
                  <a:srgbClr val="0E6EC5"/>
                </a:solidFill>
                <a:latin typeface="Times New Roman"/>
                <a:cs typeface="Times New Roman"/>
              </a:rPr>
              <a:t>bases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2424049"/>
            <a:ext cx="7479030" cy="833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dirty="0" sz="1800" spc="-5">
                <a:latin typeface="Trebuchet MS"/>
                <a:cs typeface="Trebuchet MS"/>
              </a:rPr>
              <a:t>Jas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er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 spc="-15">
                <a:latin typeface="Trebuchet MS"/>
                <a:cs typeface="Trebuchet MS"/>
              </a:rPr>
              <a:t>f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studi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us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1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sa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ra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Query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10">
                <a:latin typeface="Trebuchet MS"/>
                <a:cs typeface="Trebuchet MS"/>
              </a:rPr>
              <a:t>an</a:t>
            </a:r>
            <a:r>
              <a:rPr dirty="0" sz="1800">
                <a:latin typeface="Trebuchet MS"/>
                <a:cs typeface="Trebuchet MS"/>
              </a:rPr>
              <a:t>guage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(CQL)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 spc="3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</a:t>
            </a:r>
            <a:r>
              <a:rPr dirty="0" sz="1800">
                <a:latin typeface="Trebuchet MS"/>
                <a:cs typeface="Trebuchet MS"/>
              </a:rPr>
              <a:t>h</a:t>
            </a:r>
            <a:r>
              <a:rPr dirty="0" sz="1800" spc="-5">
                <a:latin typeface="Trebuchet MS"/>
                <a:cs typeface="Trebuchet MS"/>
              </a:rPr>
              <a:t>ic</a:t>
            </a:r>
            <a:r>
              <a:rPr dirty="0" sz="1800">
                <a:latin typeface="Trebuchet MS"/>
                <a:cs typeface="Trebuchet MS"/>
              </a:rPr>
              <a:t>h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il</a:t>
            </a:r>
            <a:r>
              <a:rPr dirty="0" sz="1800" spc="-1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 spc="-15">
                <a:latin typeface="Trebuchet MS"/>
                <a:cs typeface="Trebuchet MS"/>
              </a:rPr>
              <a:t>Q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rieve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at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ss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ra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NoS</a:t>
            </a:r>
            <a:r>
              <a:rPr dirty="0" sz="1800" spc="-15">
                <a:latin typeface="Trebuchet MS"/>
                <a:cs typeface="Trebuchet MS"/>
              </a:rPr>
              <a:t>Q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ata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9785" y="3003169"/>
            <a:ext cx="451167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 b="0">
                <a:latin typeface="Trebuchet MS"/>
                <a:cs typeface="Trebuchet MS"/>
              </a:rPr>
              <a:t>CQ</a:t>
            </a:r>
            <a:r>
              <a:rPr dirty="0" b="0">
                <a:latin typeface="Trebuchet MS"/>
                <a:cs typeface="Trebuchet MS"/>
              </a:rPr>
              <a:t>L</a:t>
            </a:r>
            <a:r>
              <a:rPr dirty="0" spc="-85" b="0">
                <a:latin typeface="Trebuchet MS"/>
                <a:cs typeface="Trebuchet MS"/>
              </a:rPr>
              <a:t> </a:t>
            </a:r>
            <a:r>
              <a:rPr dirty="0" spc="-5" b="0">
                <a:latin typeface="Trebuchet MS"/>
                <a:cs typeface="Trebuchet MS"/>
              </a:rPr>
              <a:t>(Cassan</a:t>
            </a:r>
            <a:r>
              <a:rPr dirty="0" spc="-10" b="0">
                <a:latin typeface="Trebuchet MS"/>
                <a:cs typeface="Trebuchet MS"/>
              </a:rPr>
              <a:t>d</a:t>
            </a:r>
            <a:r>
              <a:rPr dirty="0" b="0">
                <a:latin typeface="Trebuchet MS"/>
                <a:cs typeface="Trebuchet MS"/>
              </a:rPr>
              <a:t>ra</a:t>
            </a:r>
            <a:r>
              <a:rPr dirty="0" spc="40" b="0">
                <a:latin typeface="Trebuchet MS"/>
                <a:cs typeface="Trebuchet MS"/>
              </a:rPr>
              <a:t> </a:t>
            </a:r>
            <a:r>
              <a:rPr dirty="0" b="0">
                <a:latin typeface="Trebuchet MS"/>
                <a:cs typeface="Trebuchet MS"/>
              </a:rPr>
              <a:t>Query</a:t>
            </a:r>
            <a:r>
              <a:rPr dirty="0" spc="10" b="0">
                <a:latin typeface="Trebuchet MS"/>
                <a:cs typeface="Trebuchet MS"/>
              </a:rPr>
              <a:t> </a:t>
            </a:r>
            <a:r>
              <a:rPr dirty="0" spc="-5" b="0">
                <a:latin typeface="Trebuchet MS"/>
                <a:cs typeface="Trebuchet MS"/>
              </a:rPr>
              <a:t>Lan</a:t>
            </a:r>
            <a:r>
              <a:rPr dirty="0" spc="-10" b="0">
                <a:latin typeface="Trebuchet MS"/>
                <a:cs typeface="Trebuchet MS"/>
              </a:rPr>
              <a:t>g</a:t>
            </a:r>
            <a:r>
              <a:rPr dirty="0" spc="-5" b="0">
                <a:latin typeface="Trebuchet MS"/>
                <a:cs typeface="Trebuchet MS"/>
              </a:rPr>
              <a:t>ua</a:t>
            </a:r>
            <a:r>
              <a:rPr dirty="0" spc="-10" b="0">
                <a:latin typeface="Trebuchet MS"/>
                <a:cs typeface="Trebuchet MS"/>
              </a:rPr>
              <a:t>g</a:t>
            </a:r>
            <a:r>
              <a:rPr dirty="0" spc="-5" b="0">
                <a:latin typeface="Trebuchet MS"/>
                <a:cs typeface="Trebuchet MS"/>
              </a:rPr>
              <a:t>e)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pc="-5" b="0">
                <a:latin typeface="Trebuchet MS"/>
                <a:cs typeface="Trebuchet MS"/>
              </a:rPr>
              <a:t>CQ</a:t>
            </a:r>
            <a:r>
              <a:rPr dirty="0" b="0">
                <a:latin typeface="Trebuchet MS"/>
                <a:cs typeface="Trebuchet MS"/>
              </a:rPr>
              <a:t>L</a:t>
            </a:r>
            <a:r>
              <a:rPr dirty="0" spc="-85" b="0">
                <a:latin typeface="Trebuchet MS"/>
                <a:cs typeface="Trebuchet MS"/>
              </a:rPr>
              <a:t> </a:t>
            </a:r>
            <a:r>
              <a:rPr dirty="0" spc="-5" b="0">
                <a:latin typeface="Trebuchet MS"/>
                <a:cs typeface="Trebuchet MS"/>
              </a:rPr>
              <a:t>(Cassan</a:t>
            </a:r>
            <a:r>
              <a:rPr dirty="0" spc="-10" b="0">
                <a:latin typeface="Trebuchet MS"/>
                <a:cs typeface="Trebuchet MS"/>
              </a:rPr>
              <a:t>d</a:t>
            </a:r>
            <a:r>
              <a:rPr dirty="0" b="0">
                <a:latin typeface="Trebuchet MS"/>
                <a:cs typeface="Trebuchet MS"/>
              </a:rPr>
              <a:t>ra</a:t>
            </a:r>
            <a:r>
              <a:rPr dirty="0" spc="40" b="0">
                <a:latin typeface="Trebuchet MS"/>
                <a:cs typeface="Trebuchet MS"/>
              </a:rPr>
              <a:t> </a:t>
            </a:r>
            <a:r>
              <a:rPr dirty="0" b="0">
                <a:latin typeface="Trebuchet MS"/>
                <a:cs typeface="Trebuchet MS"/>
              </a:rPr>
              <a:t>Query </a:t>
            </a:r>
            <a:r>
              <a:rPr dirty="0" spc="-5" b="0">
                <a:latin typeface="Trebuchet MS"/>
                <a:cs typeface="Trebuchet MS"/>
              </a:rPr>
              <a:t>Lan</a:t>
            </a:r>
            <a:r>
              <a:rPr dirty="0" spc="-10" b="0">
                <a:latin typeface="Trebuchet MS"/>
                <a:cs typeface="Trebuchet MS"/>
              </a:rPr>
              <a:t>g</a:t>
            </a:r>
            <a:r>
              <a:rPr dirty="0" spc="-5" b="0">
                <a:latin typeface="Trebuchet MS"/>
                <a:cs typeface="Trebuchet MS"/>
              </a:rPr>
              <a:t>ua</a:t>
            </a:r>
            <a:r>
              <a:rPr dirty="0" spc="-10" b="0">
                <a:latin typeface="Trebuchet MS"/>
                <a:cs typeface="Trebuchet MS"/>
              </a:rPr>
              <a:t>g</a:t>
            </a:r>
            <a:r>
              <a:rPr dirty="0" spc="-5" b="0">
                <a:latin typeface="Trebuchet MS"/>
                <a:cs typeface="Trebuchet MS"/>
              </a:rPr>
              <a:t>e</a:t>
            </a:r>
            <a:r>
              <a:rPr dirty="0" b="0">
                <a:latin typeface="Trebuchet MS"/>
                <a:cs typeface="Trebuchet MS"/>
              </a:rPr>
              <a:t>)</a:t>
            </a:r>
            <a:r>
              <a:rPr dirty="0" spc="25" b="0">
                <a:latin typeface="Trebuchet MS"/>
                <a:cs typeface="Trebuchet MS"/>
              </a:rPr>
              <a:t> </a:t>
            </a:r>
            <a:r>
              <a:rPr dirty="0" spc="-5" b="0">
                <a:latin typeface="Trebuchet MS"/>
                <a:cs typeface="Trebuchet MS"/>
              </a:rPr>
              <a:t>qu</a:t>
            </a:r>
            <a:r>
              <a:rPr dirty="0" spc="-10" b="0">
                <a:latin typeface="Trebuchet MS"/>
                <a:cs typeface="Trebuchet MS"/>
              </a:rPr>
              <a:t>e</a:t>
            </a:r>
            <a:r>
              <a:rPr dirty="0" spc="-5" b="0">
                <a:latin typeface="Trebuchet MS"/>
                <a:cs typeface="Trebuchet MS"/>
              </a:rPr>
              <a:t>ry</a:t>
            </a:r>
            <a:r>
              <a:rPr dirty="0" spc="20" b="0">
                <a:latin typeface="Trebuchet MS"/>
                <a:cs typeface="Trebuchet MS"/>
              </a:rPr>
              <a:t> </a:t>
            </a:r>
            <a:r>
              <a:rPr dirty="0" spc="-5" b="0">
                <a:latin typeface="Trebuchet MS"/>
                <a:cs typeface="Trebuchet MS"/>
              </a:rPr>
              <a:t>t</a:t>
            </a:r>
            <a:r>
              <a:rPr dirty="0" b="0">
                <a:latin typeface="Trebuchet MS"/>
                <a:cs typeface="Trebuchet MS"/>
              </a:rPr>
              <a:t>o</a:t>
            </a:r>
            <a:r>
              <a:rPr dirty="0" b="0">
                <a:latin typeface="Trebuchet MS"/>
                <a:cs typeface="Trebuchet MS"/>
              </a:rPr>
              <a:t> </a:t>
            </a:r>
            <a:r>
              <a:rPr dirty="0" b="0">
                <a:latin typeface="Trebuchet MS"/>
                <a:cs typeface="Trebuchet MS"/>
              </a:rPr>
              <a:t>retrieve</a:t>
            </a:r>
            <a:r>
              <a:rPr dirty="0" spc="5" b="0">
                <a:latin typeface="Trebuchet MS"/>
                <a:cs typeface="Trebuchet MS"/>
              </a:rPr>
              <a:t> </a:t>
            </a:r>
            <a:r>
              <a:rPr dirty="0" spc="-5" b="0">
                <a:latin typeface="Trebuchet MS"/>
                <a:cs typeface="Trebuchet MS"/>
              </a:rPr>
              <a:t>da</a:t>
            </a:r>
            <a:r>
              <a:rPr dirty="0" spc="-10" b="0">
                <a:latin typeface="Trebuchet MS"/>
                <a:cs typeface="Trebuchet MS"/>
              </a:rPr>
              <a:t>t</a:t>
            </a:r>
            <a:r>
              <a:rPr dirty="0" b="0">
                <a:latin typeface="Trebuchet MS"/>
                <a:cs typeface="Trebuchet MS"/>
              </a:rPr>
              <a:t>a</a:t>
            </a:r>
            <a:r>
              <a:rPr dirty="0" b="0">
                <a:latin typeface="Trebuchet MS"/>
                <a:cs typeface="Trebuchet MS"/>
              </a:rPr>
              <a:t> </a:t>
            </a:r>
            <a:r>
              <a:rPr dirty="0" spc="-5" b="0">
                <a:latin typeface="Trebuchet MS"/>
                <a:cs typeface="Trebuchet MS"/>
              </a:rPr>
              <a:t>from</a:t>
            </a:r>
            <a:r>
              <a:rPr dirty="0" spc="-5" b="0">
                <a:latin typeface="Trebuchet MS"/>
                <a:cs typeface="Trebuchet MS"/>
              </a:rPr>
              <a:t> </a:t>
            </a:r>
            <a:r>
              <a:rPr dirty="0" spc="-10" b="0">
                <a:latin typeface="Trebuchet MS"/>
                <a:cs typeface="Trebuchet MS"/>
              </a:rPr>
              <a:t>t</a:t>
            </a:r>
            <a:r>
              <a:rPr dirty="0" spc="-5" b="0">
                <a:latin typeface="Trebuchet MS"/>
                <a:cs typeface="Trebuchet MS"/>
              </a:rPr>
              <a:t>h</a:t>
            </a:r>
            <a:r>
              <a:rPr dirty="0" b="0">
                <a:latin typeface="Trebuchet MS"/>
                <a:cs typeface="Trebuchet MS"/>
              </a:rPr>
              <a:t>e</a:t>
            </a:r>
            <a:r>
              <a:rPr dirty="0" spc="15" b="0">
                <a:latin typeface="Trebuchet MS"/>
                <a:cs typeface="Trebuchet MS"/>
              </a:rPr>
              <a:t> </a:t>
            </a:r>
            <a:r>
              <a:rPr dirty="0" spc="-5" b="0">
                <a:latin typeface="Trebuchet MS"/>
                <a:cs typeface="Trebuchet MS"/>
              </a:rPr>
              <a:t>Cassandr</a:t>
            </a:r>
            <a:r>
              <a:rPr dirty="0" b="0">
                <a:latin typeface="Trebuchet MS"/>
                <a:cs typeface="Trebuchet MS"/>
              </a:rPr>
              <a:t>a</a:t>
            </a:r>
            <a:r>
              <a:rPr dirty="0" spc="20" b="0">
                <a:latin typeface="Trebuchet MS"/>
                <a:cs typeface="Trebuchet MS"/>
              </a:rPr>
              <a:t> </a:t>
            </a:r>
            <a:r>
              <a:rPr dirty="0" spc="-5" b="0">
                <a:latin typeface="Trebuchet MS"/>
                <a:cs typeface="Trebuchet MS"/>
              </a:rPr>
              <a:t>da</a:t>
            </a:r>
            <a:r>
              <a:rPr dirty="0" spc="-10" b="0">
                <a:latin typeface="Trebuchet MS"/>
                <a:cs typeface="Trebuchet MS"/>
              </a:rPr>
              <a:t>t</a:t>
            </a:r>
            <a:r>
              <a:rPr dirty="0" spc="-5" b="0">
                <a:latin typeface="Trebuchet MS"/>
                <a:cs typeface="Trebuchet MS"/>
              </a:rPr>
              <a:t>abase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55594" y="3325621"/>
            <a:ext cx="294132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latin typeface="Trebuchet MS"/>
                <a:cs typeface="Trebuchet MS"/>
              </a:rPr>
              <a:t>Selec</a:t>
            </a:r>
            <a:r>
              <a:rPr dirty="0" sz="1800" b="1">
                <a:latin typeface="Trebuchet MS"/>
                <a:cs typeface="Trebuchet MS"/>
              </a:rPr>
              <a:t>t </a:t>
            </a:r>
            <a:r>
              <a:rPr dirty="0" sz="1800" b="1">
                <a:latin typeface="Trebuchet MS"/>
                <a:cs typeface="Trebuchet MS"/>
              </a:rPr>
              <a:t>*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f</a:t>
            </a:r>
            <a:r>
              <a:rPr dirty="0" sz="1800" spc="-5" b="1">
                <a:latin typeface="Trebuchet MS"/>
                <a:cs typeface="Trebuchet MS"/>
              </a:rPr>
              <a:t>ro</a:t>
            </a:r>
            <a:r>
              <a:rPr dirty="0" sz="1800" b="1">
                <a:latin typeface="Trebuchet MS"/>
                <a:cs typeface="Trebuchet MS"/>
              </a:rPr>
              <a:t>m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student_in</a:t>
            </a:r>
            <a:r>
              <a:rPr dirty="0" sz="1800" spc="-10" b="1">
                <a:latin typeface="Trebuchet MS"/>
                <a:cs typeface="Trebuchet MS"/>
              </a:rPr>
              <a:t>f</a:t>
            </a:r>
            <a:r>
              <a:rPr dirty="0" sz="1800" spc="-5" b="1">
                <a:latin typeface="Trebuchet MS"/>
                <a:cs typeface="Trebuchet MS"/>
              </a:rPr>
              <a:t>o</a:t>
            </a:r>
            <a:r>
              <a:rPr dirty="0" sz="1800" b="1">
                <a:latin typeface="Trebuchet MS"/>
                <a:cs typeface="Trebuchet MS"/>
              </a:rPr>
              <a:t>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8666" y="3095244"/>
            <a:ext cx="457390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Trebuchet MS"/>
                <a:cs typeface="Trebuchet MS"/>
              </a:rPr>
              <a:t>Answer a few</a:t>
            </a:r>
            <a:r>
              <a:rPr dirty="0" spc="-15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quick</a:t>
            </a:r>
            <a:r>
              <a:rPr dirty="0" spc="-25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questions …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51302" y="3277870"/>
            <a:ext cx="1870710" cy="436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 b="1">
                <a:solidFill>
                  <a:srgbClr val="7E7E7E"/>
                </a:solidFill>
                <a:latin typeface="Trebuchet MS"/>
                <a:cs typeface="Trebuchet MS"/>
              </a:rPr>
              <a:t>Chapter</a:t>
            </a:r>
            <a:r>
              <a:rPr dirty="0" sz="2800" spc="-5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2800" spc="-5" b="1">
                <a:solidFill>
                  <a:srgbClr val="7E7E7E"/>
                </a:solidFill>
                <a:latin typeface="Trebuchet MS"/>
                <a:cs typeface="Trebuchet MS"/>
              </a:rPr>
              <a:t>11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51302" y="4386198"/>
            <a:ext cx="5185410" cy="436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 b="1">
                <a:solidFill>
                  <a:srgbClr val="7E7E7E"/>
                </a:solidFill>
                <a:latin typeface="Trebuchet MS"/>
                <a:cs typeface="Trebuchet MS"/>
              </a:rPr>
              <a:t>Ja</a:t>
            </a:r>
            <a:r>
              <a:rPr dirty="0" sz="2800" spc="-20" b="1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dirty="0" sz="2800" spc="-5" b="1">
                <a:solidFill>
                  <a:srgbClr val="7E7E7E"/>
                </a:solidFill>
                <a:latin typeface="Trebuchet MS"/>
                <a:cs typeface="Trebuchet MS"/>
              </a:rPr>
              <a:t>perReports</a:t>
            </a:r>
            <a:r>
              <a:rPr dirty="0" sz="2800" spc="-5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2800" spc="-5" b="1">
                <a:solidFill>
                  <a:srgbClr val="7E7E7E"/>
                </a:solidFill>
                <a:latin typeface="Trebuchet MS"/>
                <a:cs typeface="Trebuchet MS"/>
              </a:rPr>
              <a:t>using</a:t>
            </a:r>
            <a:r>
              <a:rPr dirty="0" sz="2800" spc="-25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2800" spc="-5" b="1">
                <a:solidFill>
                  <a:srgbClr val="7E7E7E"/>
                </a:solidFill>
                <a:latin typeface="Trebuchet MS"/>
                <a:cs typeface="Trebuchet MS"/>
              </a:rPr>
              <a:t>Ja</a:t>
            </a:r>
            <a:r>
              <a:rPr dirty="0" sz="2800" spc="-20" b="1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dirty="0" sz="2800" spc="-5" b="1">
                <a:solidFill>
                  <a:srgbClr val="7E7E7E"/>
                </a:solidFill>
                <a:latin typeface="Trebuchet MS"/>
                <a:cs typeface="Trebuchet MS"/>
              </a:rPr>
              <a:t>persoft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68707" rIns="0" bIns="0" rtlCol="0" vert="horz">
            <a:spAutoFit/>
          </a:bodyPr>
          <a:lstStyle/>
          <a:p>
            <a:pPr marL="342265">
              <a:lnSpc>
                <a:spcPct val="100000"/>
              </a:lnSpc>
            </a:pPr>
            <a:r>
              <a:rPr dirty="0" sz="2200" spc="-5">
                <a:latin typeface="Trebuchet MS"/>
                <a:cs typeface="Trebuchet MS"/>
              </a:rPr>
              <a:t>Hand</a:t>
            </a:r>
            <a:r>
              <a:rPr dirty="0" sz="2200" spc="-15">
                <a:latin typeface="Trebuchet MS"/>
                <a:cs typeface="Trebuchet MS"/>
              </a:rPr>
              <a:t>s</a:t>
            </a:r>
            <a:r>
              <a:rPr dirty="0" sz="2200" spc="-10">
                <a:latin typeface="Trebuchet MS"/>
                <a:cs typeface="Trebuchet MS"/>
              </a:rPr>
              <a:t>-</a:t>
            </a:r>
            <a:r>
              <a:rPr dirty="0" sz="2200" spc="-5">
                <a:latin typeface="Trebuchet MS"/>
                <a:cs typeface="Trebuchet MS"/>
              </a:rPr>
              <a:t>on</a:t>
            </a:r>
            <a:r>
              <a:rPr dirty="0" sz="2200" spc="-85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Ass</a:t>
            </a:r>
            <a:r>
              <a:rPr dirty="0" sz="2200" spc="0">
                <a:latin typeface="Trebuchet MS"/>
                <a:cs typeface="Trebuchet MS"/>
              </a:rPr>
              <a:t>i</a:t>
            </a:r>
            <a:r>
              <a:rPr dirty="0" sz="2200" spc="-5">
                <a:latin typeface="Trebuchet MS"/>
                <a:cs typeface="Trebuchet MS"/>
              </a:rPr>
              <a:t>gnment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4572" y="2055875"/>
            <a:ext cx="8223884" cy="833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dirty="0" sz="1800">
                <a:latin typeface="Trebuchet MS"/>
                <a:cs typeface="Trebuchet MS"/>
              </a:rPr>
              <a:t>Cre</a:t>
            </a:r>
            <a:r>
              <a:rPr dirty="0" sz="1800" spc="5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15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ecti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1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15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M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ng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14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1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st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re</a:t>
            </a:r>
            <a:r>
              <a:rPr dirty="0" sz="1800" spc="15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etail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15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 spc="1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2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ent</a:t>
            </a:r>
            <a:r>
              <a:rPr dirty="0" sz="1800">
                <a:latin typeface="Trebuchet MS"/>
                <a:cs typeface="Trebuchet MS"/>
              </a:rPr>
              <a:t>s.</a:t>
            </a:r>
            <a:r>
              <a:rPr dirty="0" sz="1800" spc="1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Pull</a:t>
            </a:r>
            <a:r>
              <a:rPr dirty="0" sz="1800" spc="13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thi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1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ata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J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sp</a:t>
            </a:r>
            <a:r>
              <a:rPr dirty="0" sz="1800" spc="-5">
                <a:latin typeface="Trebuchet MS"/>
                <a:cs typeface="Trebuchet MS"/>
              </a:rPr>
              <a:t>er</a:t>
            </a:r>
            <a:r>
              <a:rPr dirty="0" sz="1800" spc="-8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rt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us</a:t>
            </a:r>
            <a:r>
              <a:rPr dirty="0" sz="1800" spc="5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Jas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er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 spc="-15">
                <a:latin typeface="Trebuchet MS"/>
                <a:cs typeface="Trebuchet MS"/>
              </a:rPr>
              <a:t>f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10">
                <a:latin typeface="Trebuchet MS"/>
                <a:cs typeface="Trebuchet MS"/>
              </a:rPr>
              <a:t>io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11809">
              <a:lnSpc>
                <a:spcPct val="100000"/>
              </a:lnSpc>
            </a:pPr>
            <a:r>
              <a:rPr dirty="0" sz="2200" spc="-5">
                <a:latin typeface="Trebuchet MS"/>
                <a:cs typeface="Trebuchet MS"/>
              </a:rPr>
              <a:t>H</a:t>
            </a:r>
            <a:r>
              <a:rPr dirty="0" sz="2200" spc="-15">
                <a:latin typeface="Trebuchet MS"/>
                <a:cs typeface="Trebuchet MS"/>
              </a:rPr>
              <a:t>a</a:t>
            </a:r>
            <a:r>
              <a:rPr dirty="0" sz="2200" spc="-10">
                <a:latin typeface="Trebuchet MS"/>
                <a:cs typeface="Trebuchet MS"/>
              </a:rPr>
              <a:t>nd</a:t>
            </a:r>
            <a:r>
              <a:rPr dirty="0" sz="2200" spc="-5">
                <a:latin typeface="Trebuchet MS"/>
                <a:cs typeface="Trebuchet MS"/>
              </a:rPr>
              <a:t>s</a:t>
            </a:r>
            <a:r>
              <a:rPr dirty="0" sz="2200" spc="-10">
                <a:latin typeface="Trebuchet MS"/>
                <a:cs typeface="Trebuchet MS"/>
              </a:rPr>
              <a:t>-</a:t>
            </a:r>
            <a:r>
              <a:rPr dirty="0" sz="2200" spc="-5">
                <a:latin typeface="Trebuchet MS"/>
                <a:cs typeface="Trebuchet MS"/>
              </a:rPr>
              <a:t>o</a:t>
            </a:r>
            <a:r>
              <a:rPr dirty="0" sz="2200" spc="-5">
                <a:latin typeface="Trebuchet MS"/>
                <a:cs typeface="Trebuchet MS"/>
              </a:rPr>
              <a:t>n</a:t>
            </a:r>
            <a:r>
              <a:rPr dirty="0" sz="2200" spc="-85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A</a:t>
            </a:r>
            <a:r>
              <a:rPr dirty="0" sz="2200">
                <a:latin typeface="Trebuchet MS"/>
                <a:cs typeface="Trebuchet MS"/>
              </a:rPr>
              <a:t>s</a:t>
            </a:r>
            <a:r>
              <a:rPr dirty="0" sz="2200" spc="-5">
                <a:latin typeface="Trebuchet MS"/>
                <a:cs typeface="Trebuchet MS"/>
              </a:rPr>
              <a:t>s</a:t>
            </a:r>
            <a:r>
              <a:rPr dirty="0" sz="2200">
                <a:latin typeface="Trebuchet MS"/>
                <a:cs typeface="Trebuchet MS"/>
              </a:rPr>
              <a:t>i</a:t>
            </a:r>
            <a:r>
              <a:rPr dirty="0" sz="2200" spc="-5">
                <a:latin typeface="Trebuchet MS"/>
                <a:cs typeface="Trebuchet MS"/>
              </a:rPr>
              <a:t>gn</a:t>
            </a:r>
            <a:r>
              <a:rPr dirty="0" sz="2200" spc="-10">
                <a:latin typeface="Trebuchet MS"/>
                <a:cs typeface="Trebuchet MS"/>
              </a:rPr>
              <a:t>ment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4041" y="2089657"/>
            <a:ext cx="8022590" cy="833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dirty="0" sz="1800" spc="-5">
                <a:latin typeface="Trebuchet MS"/>
                <a:cs typeface="Trebuchet MS"/>
              </a:rPr>
              <a:t>Creat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co</a:t>
            </a:r>
            <a:r>
              <a:rPr dirty="0" sz="1800" spc="-15">
                <a:latin typeface="Trebuchet MS"/>
                <a:cs typeface="Trebuchet MS"/>
              </a:rPr>
              <a:t>l</a:t>
            </a:r>
            <a:r>
              <a:rPr dirty="0" sz="1800" spc="10">
                <a:latin typeface="Trebuchet MS"/>
                <a:cs typeface="Trebuchet MS"/>
              </a:rPr>
              <a:t>u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il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ss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ra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 </a:t>
            </a:r>
            <a:r>
              <a:rPr dirty="0" sz="1800">
                <a:latin typeface="Trebuchet MS"/>
                <a:cs typeface="Trebuchet MS"/>
              </a:rPr>
              <a:t>st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 spc="5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etail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stu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 spc="-1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Pull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this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at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int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J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sp</a:t>
            </a:r>
            <a:r>
              <a:rPr dirty="0" sz="1800" spc="-5">
                <a:latin typeface="Trebuchet MS"/>
                <a:cs typeface="Trebuchet MS"/>
              </a:rPr>
              <a:t>er</a:t>
            </a:r>
            <a:r>
              <a:rPr dirty="0" sz="1800" spc="-8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rt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us</a:t>
            </a:r>
            <a:r>
              <a:rPr dirty="0" sz="1800" spc="5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J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sp</a:t>
            </a:r>
            <a:r>
              <a:rPr dirty="0" sz="1800" spc="-10">
                <a:latin typeface="Trebuchet MS"/>
                <a:cs typeface="Trebuchet MS"/>
              </a:rPr>
              <a:t>erso</a:t>
            </a:r>
            <a:r>
              <a:rPr dirty="0" sz="1800" spc="-15">
                <a:latin typeface="Trebuchet MS"/>
                <a:cs typeface="Trebuchet MS"/>
              </a:rPr>
              <a:t>f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10">
                <a:latin typeface="Trebuchet MS"/>
                <a:cs typeface="Trebuchet MS"/>
              </a:rPr>
              <a:t>io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6783" rIns="0" bIns="0" rtlCol="0" vert="horz">
            <a:spAutoFit/>
          </a:bodyPr>
          <a:lstStyle/>
          <a:p>
            <a:pPr marL="224154">
              <a:lnSpc>
                <a:spcPct val="100000"/>
              </a:lnSpc>
            </a:pPr>
            <a:r>
              <a:rPr dirty="0"/>
              <a:t>Summary</a:t>
            </a:r>
            <a:r>
              <a:rPr dirty="0" spc="-15"/>
              <a:t> </a:t>
            </a:r>
            <a:r>
              <a:rPr dirty="0"/>
              <a:t>ple</a:t>
            </a:r>
            <a:r>
              <a:rPr dirty="0" spc="5"/>
              <a:t>a</a:t>
            </a:r>
            <a:r>
              <a:rPr dirty="0"/>
              <a:t>se…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536825"/>
            <a:ext cx="7550784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sk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artici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ant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rning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su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ariz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lec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ure.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5848" y="3026409"/>
            <a:ext cx="193484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Trebuchet MS"/>
                <a:cs typeface="Trebuchet MS"/>
              </a:rPr>
              <a:t>Refe</a:t>
            </a:r>
            <a:r>
              <a:rPr dirty="0" spc="-10">
                <a:latin typeface="Trebuchet MS"/>
                <a:cs typeface="Trebuchet MS"/>
              </a:rPr>
              <a:t>r</a:t>
            </a:r>
            <a:r>
              <a:rPr dirty="0">
                <a:latin typeface="Trebuchet MS"/>
                <a:cs typeface="Trebuchet MS"/>
              </a:rPr>
              <a:t>ences</a:t>
            </a:r>
            <a:r>
              <a:rPr dirty="0" spc="-25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…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5"/>
              <a:t>F</a:t>
            </a:r>
            <a:r>
              <a:rPr dirty="0"/>
              <a:t>u</a:t>
            </a:r>
            <a:r>
              <a:rPr dirty="0" spc="-10"/>
              <a:t>r</a:t>
            </a:r>
            <a:r>
              <a:rPr dirty="0" spc="-5"/>
              <a:t>the</a:t>
            </a:r>
            <a:r>
              <a:rPr dirty="0"/>
              <a:t>r</a:t>
            </a:r>
            <a:r>
              <a:rPr dirty="0" spc="5"/>
              <a:t> </a:t>
            </a:r>
            <a:r>
              <a:rPr dirty="0" spc="-5"/>
              <a:t>Readings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183891"/>
            <a:ext cx="8401050" cy="686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  <a:hlinkClick r:id="rId2"/>
              </a:rPr>
              <a:t></a:t>
            </a: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  <a:hlinkClick r:id="rId2"/>
              </a:rPr>
              <a:t>	</a:t>
            </a:r>
            <a:r>
              <a:rPr dirty="0" sz="1800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ht</a:t>
            </a:r>
            <a:r>
              <a:rPr dirty="0" sz="1800" spc="-15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dirty="0" sz="1800" spc="-10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p</a:t>
            </a:r>
            <a:r>
              <a:rPr dirty="0" sz="1800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s:</a:t>
            </a:r>
            <a:r>
              <a:rPr dirty="0" sz="1800" spc="5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/</a:t>
            </a:r>
            <a:r>
              <a:rPr dirty="0" sz="1800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/</a:t>
            </a:r>
            <a:r>
              <a:rPr dirty="0" sz="1800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commu</a:t>
            </a:r>
            <a:r>
              <a:rPr dirty="0" sz="1800" spc="5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n</a:t>
            </a:r>
            <a:r>
              <a:rPr dirty="0" sz="1800" spc="-5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it</a:t>
            </a:r>
            <a:r>
              <a:rPr dirty="0" sz="1800" spc="-215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y</a:t>
            </a:r>
            <a:r>
              <a:rPr dirty="0" sz="1800" spc="-10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.jasper</a:t>
            </a:r>
            <a:r>
              <a:rPr dirty="0" sz="1800" spc="-5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so</a:t>
            </a:r>
            <a:r>
              <a:rPr dirty="0" sz="1800" spc="-10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f</a:t>
            </a:r>
            <a:r>
              <a:rPr dirty="0" sz="1800" spc="-5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dirty="0" sz="1800" spc="-10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.</a:t>
            </a:r>
            <a:r>
              <a:rPr dirty="0" sz="1800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com</a:t>
            </a:r>
            <a:r>
              <a:rPr dirty="0" sz="1800" spc="5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/</a:t>
            </a:r>
            <a:r>
              <a:rPr dirty="0" sz="1800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dirty="0" sz="1800" spc="5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dirty="0" sz="1800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ki/</a:t>
            </a:r>
            <a:r>
              <a:rPr dirty="0" sz="1800" spc="-5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design</a:t>
            </a:r>
            <a:r>
              <a:rPr dirty="0" sz="1800" spc="-5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dirty="0" sz="1800" spc="5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n</a:t>
            </a:r>
            <a:r>
              <a:rPr dirty="0" sz="1800" spc="20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g</a:t>
            </a:r>
            <a:r>
              <a:rPr dirty="0" sz="1800" spc="-5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-</a:t>
            </a:r>
            <a:r>
              <a:rPr dirty="0" sz="1800" spc="-10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re</a:t>
            </a:r>
            <a:r>
              <a:rPr dirty="0" sz="1800" spc="-15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p</a:t>
            </a:r>
            <a:r>
              <a:rPr dirty="0" sz="1800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or</a:t>
            </a:r>
            <a:r>
              <a:rPr dirty="0" sz="1800" spc="-10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dirty="0" sz="1800" spc="-5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-</a:t>
            </a:r>
            <a:r>
              <a:rPr dirty="0" sz="1800" spc="-5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jaspersof</a:t>
            </a:r>
            <a:r>
              <a:rPr dirty="0" sz="1800" spc="-20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dirty="0" sz="1800" spc="-5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-</a:t>
            </a:r>
            <a:r>
              <a:rPr dirty="0" sz="1800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studio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  <a:hlinkClick r:id="rId3"/>
              </a:rPr>
              <a:t></a:t>
            </a: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  <a:hlinkClick r:id="rId3"/>
              </a:rPr>
              <a:t>	</a:t>
            </a:r>
            <a:r>
              <a:rPr dirty="0" sz="1800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ht</a:t>
            </a:r>
            <a:r>
              <a:rPr dirty="0" sz="1800" spc="-15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t</a:t>
            </a:r>
            <a:r>
              <a:rPr dirty="0" sz="1800" spc="-10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p</a:t>
            </a:r>
            <a:r>
              <a:rPr dirty="0" sz="1800" spc="-5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:</a:t>
            </a:r>
            <a:r>
              <a:rPr dirty="0" sz="1800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//</a:t>
            </a:r>
            <a:r>
              <a:rPr dirty="0" sz="1800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commu</a:t>
            </a:r>
            <a:r>
              <a:rPr dirty="0" sz="1800" spc="5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n</a:t>
            </a:r>
            <a:r>
              <a:rPr dirty="0" sz="1800" spc="-5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it</a:t>
            </a:r>
            <a:r>
              <a:rPr dirty="0" sz="1800" spc="-215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y</a:t>
            </a:r>
            <a:r>
              <a:rPr dirty="0" sz="1800" spc="-10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.jasper</a:t>
            </a:r>
            <a:r>
              <a:rPr dirty="0" sz="1800" spc="-5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so</a:t>
            </a:r>
            <a:r>
              <a:rPr dirty="0" sz="1800" spc="-10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f</a:t>
            </a:r>
            <a:r>
              <a:rPr dirty="0" sz="1800" spc="-5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t</a:t>
            </a:r>
            <a:r>
              <a:rPr dirty="0" sz="1800" spc="-10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.</a:t>
            </a:r>
            <a:r>
              <a:rPr dirty="0" sz="1800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com</a:t>
            </a:r>
            <a:r>
              <a:rPr dirty="0" sz="1800" spc="5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/</a:t>
            </a:r>
            <a:r>
              <a:rPr dirty="0" sz="1800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w</a:t>
            </a:r>
            <a:r>
              <a:rPr dirty="0" sz="1800" spc="5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i</a:t>
            </a:r>
            <a:r>
              <a:rPr dirty="0" sz="1800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ki/</a:t>
            </a:r>
            <a:r>
              <a:rPr dirty="0" sz="1800" spc="-5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jaspersof</a:t>
            </a:r>
            <a:r>
              <a:rPr dirty="0" sz="1800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t</a:t>
            </a:r>
            <a:r>
              <a:rPr dirty="0" sz="1800" spc="-5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-</a:t>
            </a:r>
            <a:r>
              <a:rPr dirty="0" sz="1800" spc="-5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mo</a:t>
            </a:r>
            <a:r>
              <a:rPr dirty="0" sz="1800" spc="5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n</a:t>
            </a:r>
            <a:r>
              <a:rPr dirty="0" sz="1800" spc="-5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god</a:t>
            </a:r>
            <a:r>
              <a:rPr dirty="0" sz="1800" spc="-10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b</a:t>
            </a:r>
            <a:r>
              <a:rPr dirty="0" sz="1800" spc="-5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-</a:t>
            </a:r>
            <a:r>
              <a:rPr dirty="0" sz="1800" spc="-5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q</a:t>
            </a:r>
            <a:r>
              <a:rPr dirty="0" sz="1800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u</a:t>
            </a:r>
            <a:r>
              <a:rPr dirty="0" sz="1800" spc="-5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er</a:t>
            </a:r>
            <a:r>
              <a:rPr dirty="0" sz="1800" spc="-10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y</a:t>
            </a:r>
            <a:r>
              <a:rPr dirty="0" sz="1800" spc="-5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-</a:t>
            </a:r>
            <a:r>
              <a:rPr dirty="0" sz="1800" spc="-5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language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0089" y="3068828"/>
            <a:ext cx="1755775" cy="43624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404040"/>
                </a:solidFill>
              </a:rPr>
              <a:t>Thank</a:t>
            </a:r>
            <a:r>
              <a:rPr dirty="0" sz="2800" spc="5">
                <a:solidFill>
                  <a:srgbClr val="404040"/>
                </a:solidFill>
              </a:rPr>
              <a:t> </a:t>
            </a:r>
            <a:r>
              <a:rPr dirty="0" sz="2800" spc="-5">
                <a:solidFill>
                  <a:srgbClr val="404040"/>
                </a:solidFill>
              </a:rPr>
              <a:t>you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907" y="537336"/>
            <a:ext cx="630682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Le</a:t>
            </a:r>
            <a:r>
              <a:rPr dirty="0"/>
              <a:t>a</a:t>
            </a:r>
            <a:r>
              <a:rPr dirty="0" spc="-5"/>
              <a:t>rnin</a:t>
            </a:r>
            <a:r>
              <a:rPr dirty="0"/>
              <a:t>g</a:t>
            </a:r>
            <a:r>
              <a:rPr dirty="0" spc="-30"/>
              <a:t> </a:t>
            </a:r>
            <a:r>
              <a:rPr dirty="0" spc="-10"/>
              <a:t>Obje</a:t>
            </a:r>
            <a:r>
              <a:rPr dirty="0" spc="-15"/>
              <a:t>c</a:t>
            </a:r>
            <a:r>
              <a:rPr dirty="0" spc="-5"/>
              <a:t>tive</a:t>
            </a:r>
            <a:r>
              <a:rPr dirty="0"/>
              <a:t>s</a:t>
            </a:r>
            <a:r>
              <a:rPr dirty="0" spc="5"/>
              <a:t> </a:t>
            </a:r>
            <a:r>
              <a:rPr dirty="0" spc="-5"/>
              <a:t>and</a:t>
            </a:r>
            <a:r>
              <a:rPr dirty="0" spc="-25"/>
              <a:t> </a:t>
            </a:r>
            <a:r>
              <a:rPr dirty="0" spc="-5"/>
              <a:t>Le</a:t>
            </a:r>
            <a:r>
              <a:rPr dirty="0"/>
              <a:t>a</a:t>
            </a:r>
            <a:r>
              <a:rPr dirty="0" spc="-5"/>
              <a:t>rnin</a:t>
            </a:r>
            <a:r>
              <a:rPr dirty="0"/>
              <a:t>g</a:t>
            </a:r>
            <a:r>
              <a:rPr dirty="0" spc="-30"/>
              <a:t> </a:t>
            </a:r>
            <a:r>
              <a:rPr dirty="0" spc="-5"/>
              <a:t>Outc</a:t>
            </a:r>
            <a:r>
              <a:rPr dirty="0" spc="-10"/>
              <a:t>o</a:t>
            </a:r>
            <a:r>
              <a:rPr dirty="0" spc="-10"/>
              <a:t>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34745" y="1531238"/>
          <a:ext cx="7615555" cy="3016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5826"/>
                <a:gridCol w="3700145"/>
              </a:tblGrid>
              <a:tr h="44310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Learni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 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bj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ctives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Learni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 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utcomes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2560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85090" marR="645795">
                        <a:lnSpc>
                          <a:spcPct val="100000"/>
                        </a:lnSpc>
                      </a:pPr>
                      <a:r>
                        <a:rPr dirty="0" sz="1800" spc="-10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sp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er</a:t>
                      </a:r>
                      <a:r>
                        <a:rPr dirty="0" sz="1800" spc="-8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us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sp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erso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io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marR="191770" indent="-342900">
                        <a:lnSpc>
                          <a:spcPct val="100000"/>
                        </a:lnSpc>
                        <a:tabLst>
                          <a:tab pos="427990" algn="l"/>
                        </a:tabLst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1.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1800" spc="-229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nn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QL</a:t>
                      </a:r>
                      <a:r>
                        <a:rPr dirty="0" sz="180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ata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es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such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MongoD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Ca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sa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iev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int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sp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er</a:t>
                      </a:r>
                      <a:r>
                        <a:rPr dirty="0" sz="1800" spc="-8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rt</a:t>
                      </a:r>
                      <a:r>
                        <a:rPr dirty="0" sz="18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us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sp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erso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io.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6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427990" marR="106680" indent="-342900">
                        <a:lnSpc>
                          <a:spcPct val="100000"/>
                        </a:lnSpc>
                        <a:tabLst>
                          <a:tab pos="427990" algn="l"/>
                        </a:tabLst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a)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1800" spc="-229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le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si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gn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sp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er</a:t>
                      </a:r>
                      <a:r>
                        <a:rPr dirty="0" sz="1800" spc="-8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us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sp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erso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studi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us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dat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NoS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as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55954"/>
            <a:ext cx="176593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Sess</a:t>
            </a:r>
            <a:r>
              <a:rPr dirty="0" spc="-5"/>
              <a:t>io</a:t>
            </a:r>
            <a:r>
              <a:rPr dirty="0"/>
              <a:t>n</a:t>
            </a:r>
            <a:r>
              <a:rPr dirty="0" spc="10"/>
              <a:t> </a:t>
            </a:r>
            <a:r>
              <a:rPr dirty="0"/>
              <a:t>Plan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200909"/>
            <a:ext cx="13468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Lectu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time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5085" y="2200909"/>
            <a:ext cx="173863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4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5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6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6310" y="3002534"/>
            <a:ext cx="43497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Q/A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5085" y="3002534"/>
            <a:ext cx="114808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5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nutes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11478"/>
            <a:ext cx="5324475" cy="4299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Int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duc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J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er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J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ers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ud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spcBef>
                <a:spcPts val="994"/>
              </a:spcBef>
              <a:buClr>
                <a:srgbClr val="0E6EC5"/>
              </a:buClr>
              <a:buSzPct val="80555"/>
              <a:buFont typeface="Wingdings"/>
              <a:buChar char=""/>
              <a:tabLst>
                <a:tab pos="756920" algn="l"/>
              </a:tabLst>
            </a:pP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J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sp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er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spcBef>
                <a:spcPts val="994"/>
              </a:spcBef>
              <a:buClr>
                <a:srgbClr val="0E6EC5"/>
              </a:buClr>
              <a:buSzPct val="80555"/>
              <a:buFont typeface="Wingdings"/>
              <a:buChar char=""/>
              <a:tabLst>
                <a:tab pos="756920" algn="l"/>
              </a:tabLst>
            </a:pP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J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sp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erso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io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Wingdings"/>
              <a:buChar char="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Font typeface="Wingdings"/>
              <a:buChar char=""/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Connec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ng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oS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Q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ta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se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spcBef>
                <a:spcPts val="994"/>
              </a:spcBef>
              <a:buClr>
                <a:srgbClr val="0E6EC5"/>
              </a:buClr>
              <a:buSzPct val="80555"/>
              <a:buFont typeface="Wingdings"/>
              <a:buChar char=""/>
              <a:tabLst>
                <a:tab pos="756920" algn="l"/>
              </a:tabLst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Syntax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Few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ng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Query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La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guage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spcBef>
                <a:spcPts val="1005"/>
              </a:spcBef>
              <a:buClr>
                <a:srgbClr val="0E6EC5"/>
              </a:buClr>
              <a:buSzPct val="77777"/>
              <a:buFont typeface="Wingdings"/>
              <a:buChar char=""/>
              <a:tabLst>
                <a:tab pos="756920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ent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ribu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tes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spcBef>
                <a:spcPts val="1000"/>
              </a:spcBef>
              <a:buClr>
                <a:srgbClr val="0E6EC5"/>
              </a:buClr>
              <a:buSzPct val="80555"/>
              <a:buFont typeface="Wingdings"/>
              <a:buChar char=""/>
              <a:tabLst>
                <a:tab pos="756920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Creatin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aria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les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spcBef>
                <a:spcPts val="994"/>
              </a:spcBef>
              <a:buClr>
                <a:srgbClr val="0E6EC5"/>
              </a:buClr>
              <a:buSzPct val="80555"/>
              <a:buFont typeface="Wingdings"/>
              <a:buChar char=""/>
              <a:tabLst>
                <a:tab pos="756920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Creatin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rt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ara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eters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Connec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Ca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sa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ra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NoS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Q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25292" y="3291204"/>
            <a:ext cx="430022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Intr</a:t>
            </a:r>
            <a:r>
              <a:rPr dirty="0" sz="2400" spc="-10" b="1">
                <a:solidFill>
                  <a:srgbClr val="0E6EC5"/>
                </a:solidFill>
                <a:latin typeface="Trebuchet MS"/>
                <a:cs typeface="Trebuchet MS"/>
              </a:rPr>
              <a:t>o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d</a:t>
            </a:r>
            <a:r>
              <a:rPr dirty="0" sz="2400" spc="-10" b="1">
                <a:solidFill>
                  <a:srgbClr val="0E6EC5"/>
                </a:solidFill>
                <a:latin typeface="Trebuchet MS"/>
                <a:cs typeface="Trebuchet MS"/>
              </a:rPr>
              <a:t>u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c</a:t>
            </a:r>
            <a:r>
              <a:rPr dirty="0" sz="2400" spc="-15" b="1">
                <a:solidFill>
                  <a:srgbClr val="0E6EC5"/>
                </a:solidFill>
                <a:latin typeface="Trebuchet MS"/>
                <a:cs typeface="Trebuchet MS"/>
              </a:rPr>
              <a:t>t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io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n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0E6EC5"/>
                </a:solidFill>
                <a:latin typeface="Trebuchet MS"/>
                <a:cs typeface="Trebuchet MS"/>
              </a:rPr>
              <a:t>t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o</a:t>
            </a:r>
            <a:r>
              <a:rPr dirty="0" sz="2400" spc="5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JasperRepo</a:t>
            </a:r>
            <a:r>
              <a:rPr dirty="0" sz="2400" spc="-15" b="1">
                <a:solidFill>
                  <a:srgbClr val="0E6EC5"/>
                </a:solidFill>
                <a:latin typeface="Trebuchet MS"/>
                <a:cs typeface="Trebuchet MS"/>
              </a:rPr>
              <a:t>r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ts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Intro</a:t>
            </a:r>
            <a:r>
              <a:rPr dirty="0" spc="-10"/>
              <a:t>d</a:t>
            </a:r>
            <a:r>
              <a:rPr dirty="0" spc="-5"/>
              <a:t>u</a:t>
            </a:r>
            <a:r>
              <a:rPr dirty="0" spc="-15"/>
              <a:t>c</a:t>
            </a:r>
            <a:r>
              <a:rPr dirty="0" spc="-5"/>
              <a:t>tio</a:t>
            </a:r>
            <a:r>
              <a:rPr dirty="0"/>
              <a:t>n</a:t>
            </a:r>
            <a:r>
              <a:rPr dirty="0"/>
              <a:t> </a:t>
            </a:r>
            <a:r>
              <a:rPr dirty="0" spc="-5"/>
              <a:t>t</a:t>
            </a:r>
            <a:r>
              <a:rPr dirty="0"/>
              <a:t>o</a:t>
            </a:r>
            <a:r>
              <a:rPr dirty="0" spc="5"/>
              <a:t> </a:t>
            </a:r>
            <a:r>
              <a:rPr dirty="0" spc="-5"/>
              <a:t>J</a:t>
            </a:r>
            <a:r>
              <a:rPr dirty="0"/>
              <a:t>a</a:t>
            </a:r>
            <a:r>
              <a:rPr dirty="0" spc="-5"/>
              <a:t>sperRepor</a:t>
            </a:r>
            <a:r>
              <a:rPr dirty="0" spc="-20"/>
              <a:t>t</a:t>
            </a:r>
            <a:r>
              <a:rPr dirty="0" spc="-5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53438"/>
            <a:ext cx="7197090" cy="263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AutoNum type="arabicPeriod"/>
              <a:tabLst>
                <a:tab pos="356235" algn="l"/>
              </a:tabLst>
            </a:pPr>
            <a:r>
              <a:rPr dirty="0" sz="1800">
                <a:latin typeface="Trebuchet MS"/>
                <a:cs typeface="Trebuchet MS"/>
              </a:rPr>
              <a:t>Ope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-</a:t>
            </a:r>
            <a:r>
              <a:rPr dirty="0" sz="1800" spc="-5">
                <a:latin typeface="Trebuchet MS"/>
                <a:cs typeface="Trebuchet MS"/>
              </a:rPr>
              <a:t>sou</a:t>
            </a:r>
            <a:r>
              <a:rPr dirty="0" sz="1800" spc="-1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repo</a:t>
            </a:r>
            <a:r>
              <a:rPr dirty="0" sz="1800" spc="-1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tin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engin</a:t>
            </a:r>
            <a:r>
              <a:rPr dirty="0" sz="1800" spc="1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Font typeface="Trebuchet MS"/>
              <a:buAutoNum type="arabicPeriod"/>
            </a:pPr>
            <a:endParaRPr sz="21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6235" algn="l"/>
              </a:tabLst>
            </a:pPr>
            <a:r>
              <a:rPr dirty="0" sz="1800" spc="-5">
                <a:latin typeface="Trebuchet MS"/>
                <a:cs typeface="Trebuchet MS"/>
              </a:rPr>
              <a:t>Help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ag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-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riented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repo</a:t>
            </a:r>
            <a:r>
              <a:rPr dirty="0" sz="1800" spc="-1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ts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rebuchet MS"/>
              <a:buAutoNum type="arabicPeriod"/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6235" algn="l"/>
              </a:tabLst>
            </a:pPr>
            <a:r>
              <a:rPr dirty="0" sz="1800" spc="-5">
                <a:latin typeface="Trebuchet MS"/>
                <a:cs typeface="Trebuchet MS"/>
              </a:rPr>
              <a:t>Com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letely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writ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J</a:t>
            </a:r>
            <a:r>
              <a:rPr dirty="0" sz="1800" spc="-5">
                <a:latin typeface="Trebuchet MS"/>
                <a:cs typeface="Trebuchet MS"/>
              </a:rPr>
              <a:t>av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rebuchet MS"/>
              <a:buAutoNum type="arabicPeriod"/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6235" algn="l"/>
              </a:tabLst>
            </a:pPr>
            <a:r>
              <a:rPr dirty="0" sz="1800" spc="-8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1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ca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be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d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J</a:t>
            </a:r>
            <a:r>
              <a:rPr dirty="0" sz="1800" spc="-5">
                <a:latin typeface="Trebuchet MS"/>
                <a:cs typeface="Trebuchet MS"/>
              </a:rPr>
              <a:t>av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p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li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5">
                <a:latin typeface="Trebuchet MS"/>
                <a:cs typeface="Trebuchet MS"/>
              </a:rPr>
              <a:t>ati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Font typeface="Trebuchet MS"/>
              <a:buAutoNum type="arabicPeriod"/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6235" algn="l"/>
              </a:tabLst>
            </a:pPr>
            <a:r>
              <a:rPr dirty="0" sz="1800" spc="-8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resen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repo</a:t>
            </a:r>
            <a:r>
              <a:rPr dirty="0" sz="1800" spc="-1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ariou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rmats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such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HT</a:t>
            </a:r>
            <a:r>
              <a:rPr dirty="0" sz="1800" spc="-1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>
                <a:latin typeface="Trebuchet MS"/>
                <a:cs typeface="Trebuchet MS"/>
              </a:rPr>
              <a:t> PD</a:t>
            </a:r>
            <a:r>
              <a:rPr dirty="0" sz="1800" spc="-325">
                <a:latin typeface="Trebuchet MS"/>
                <a:cs typeface="Trebuchet MS"/>
              </a:rPr>
              <a:t>F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CS</a:t>
            </a:r>
            <a:r>
              <a:rPr dirty="0" sz="1800" spc="-265">
                <a:latin typeface="Trebuchet MS"/>
                <a:cs typeface="Trebuchet MS"/>
              </a:rPr>
              <a:t>V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et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0701" y="3101594"/>
            <a:ext cx="473011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Intro</a:t>
            </a:r>
            <a:r>
              <a:rPr dirty="0" spc="-10"/>
              <a:t>d</a:t>
            </a:r>
            <a:r>
              <a:rPr dirty="0" spc="-5"/>
              <a:t>u</a:t>
            </a:r>
            <a:r>
              <a:rPr dirty="0" spc="-15"/>
              <a:t>c</a:t>
            </a:r>
            <a:r>
              <a:rPr dirty="0" spc="-5"/>
              <a:t>tio</a:t>
            </a:r>
            <a:r>
              <a:rPr dirty="0"/>
              <a:t>n</a:t>
            </a:r>
            <a:r>
              <a:rPr dirty="0"/>
              <a:t> </a:t>
            </a:r>
            <a:r>
              <a:rPr dirty="0" spc="-5"/>
              <a:t>t</a:t>
            </a:r>
            <a:r>
              <a:rPr dirty="0"/>
              <a:t>o</a:t>
            </a:r>
            <a:r>
              <a:rPr dirty="0" spc="5"/>
              <a:t> </a:t>
            </a:r>
            <a:r>
              <a:rPr dirty="0" spc="-5"/>
              <a:t>J</a:t>
            </a:r>
            <a:r>
              <a:rPr dirty="0"/>
              <a:t>a</a:t>
            </a:r>
            <a:r>
              <a:rPr dirty="0" spc="-5"/>
              <a:t>spers</a:t>
            </a:r>
            <a:r>
              <a:rPr dirty="0" spc="-15"/>
              <a:t>o</a:t>
            </a:r>
            <a:r>
              <a:rPr dirty="0"/>
              <a:t>ft</a:t>
            </a:r>
            <a:r>
              <a:rPr dirty="0" spc="-5"/>
              <a:t> Stu</a:t>
            </a:r>
            <a:r>
              <a:rPr dirty="0" spc="-10"/>
              <a:t>d</a:t>
            </a:r>
            <a:r>
              <a:rPr dirty="0" spc="-5"/>
              <a:t>io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34950">
              <a:lnSpc>
                <a:spcPct val="100000"/>
              </a:lnSpc>
            </a:pPr>
            <a:r>
              <a:rPr dirty="0" spc="-5"/>
              <a:t>Intro</a:t>
            </a:r>
            <a:r>
              <a:rPr dirty="0" spc="-10"/>
              <a:t>d</a:t>
            </a:r>
            <a:r>
              <a:rPr dirty="0" spc="-5"/>
              <a:t>u</a:t>
            </a:r>
            <a:r>
              <a:rPr dirty="0" spc="-15"/>
              <a:t>c</a:t>
            </a:r>
            <a:r>
              <a:rPr dirty="0" spc="-5"/>
              <a:t>tio</a:t>
            </a:r>
            <a:r>
              <a:rPr dirty="0"/>
              <a:t>n</a:t>
            </a:r>
            <a:r>
              <a:rPr dirty="0"/>
              <a:t> </a:t>
            </a:r>
            <a:r>
              <a:rPr dirty="0" spc="-5"/>
              <a:t>t</a:t>
            </a:r>
            <a:r>
              <a:rPr dirty="0"/>
              <a:t>o</a:t>
            </a:r>
            <a:r>
              <a:rPr dirty="0" spc="5"/>
              <a:t> </a:t>
            </a:r>
            <a:r>
              <a:rPr dirty="0" spc="-5"/>
              <a:t>J</a:t>
            </a:r>
            <a:r>
              <a:rPr dirty="0"/>
              <a:t>a</a:t>
            </a:r>
            <a:r>
              <a:rPr dirty="0" spc="-5"/>
              <a:t>spers</a:t>
            </a:r>
            <a:r>
              <a:rPr dirty="0" spc="-15"/>
              <a:t>o</a:t>
            </a:r>
            <a:r>
              <a:rPr dirty="0"/>
              <a:t>ft</a:t>
            </a:r>
            <a:r>
              <a:rPr dirty="0" spc="-5"/>
              <a:t> Stu</a:t>
            </a:r>
            <a:r>
              <a:rPr dirty="0" spc="-10"/>
              <a:t>d</a:t>
            </a:r>
            <a:r>
              <a:rPr dirty="0" spc="-5"/>
              <a:t>io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9748" y="1963546"/>
            <a:ext cx="7709534" cy="2047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-15">
                <a:latin typeface="Trebuchet MS"/>
                <a:cs typeface="Trebuchet MS"/>
              </a:rPr>
              <a:t>c</a:t>
            </a:r>
            <a:r>
              <a:rPr dirty="0" sz="1800">
                <a:latin typeface="Trebuchet MS"/>
                <a:cs typeface="Trebuchet MS"/>
              </a:rPr>
              <a:t>lipse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repo</a:t>
            </a:r>
            <a:r>
              <a:rPr dirty="0" sz="1800" spc="-15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igne</a:t>
            </a:r>
            <a:r>
              <a:rPr dirty="0" sz="1800" spc="-24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"/>
              </a:spcBef>
              <a:buFont typeface="Trebuchet MS"/>
              <a:buAutoNum type="arabicPeriod"/>
            </a:pPr>
            <a:endParaRPr sz="21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1800" spc="-110">
                <a:latin typeface="Trebuchet MS"/>
                <a:cs typeface="Trebuchet MS"/>
              </a:rPr>
              <a:t>A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lable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tw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>
                <a:latin typeface="Trebuchet MS"/>
                <a:cs typeface="Trebuchet MS"/>
              </a:rPr>
              <a:t>la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1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: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-15">
                <a:latin typeface="Trebuchet MS"/>
                <a:cs typeface="Trebuchet MS"/>
              </a:rPr>
              <a:t>c</a:t>
            </a:r>
            <a:r>
              <a:rPr dirty="0" sz="1800">
                <a:latin typeface="Trebuchet MS"/>
                <a:cs typeface="Trebuchet MS"/>
              </a:rPr>
              <a:t>lipse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lugin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stand</a:t>
            </a:r>
            <a:r>
              <a:rPr dirty="0" sz="1800" spc="-5">
                <a:latin typeface="Trebuchet MS"/>
                <a:cs typeface="Trebuchet MS"/>
              </a:rPr>
              <a:t>al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plicati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rebuchet MS"/>
              <a:buAutoNum type="arabicPeriod"/>
            </a:pPr>
            <a:endParaRPr sz="21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1800" spc="-5">
                <a:latin typeface="Trebuchet MS"/>
                <a:cs typeface="Trebuchet MS"/>
              </a:rPr>
              <a:t>Dat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ca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acces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ul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le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sou</a:t>
            </a:r>
            <a:r>
              <a:rPr dirty="0" sz="1800" spc="-1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ce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such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J</a:t>
            </a:r>
            <a:r>
              <a:rPr dirty="0" sz="1800" spc="-5">
                <a:latin typeface="Trebuchet MS"/>
                <a:cs typeface="Trebuchet MS"/>
              </a:rPr>
              <a:t>DB</a:t>
            </a:r>
            <a:r>
              <a:rPr dirty="0" sz="1800">
                <a:latin typeface="Trebuchet MS"/>
                <a:cs typeface="Trebuchet MS"/>
              </a:rPr>
              <a:t>C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X</a:t>
            </a:r>
            <a:r>
              <a:rPr dirty="0" sz="1800" spc="-5">
                <a:latin typeface="Trebuchet MS"/>
                <a:cs typeface="Trebuchet MS"/>
              </a:rPr>
              <a:t>ML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CS</a:t>
            </a:r>
            <a:r>
              <a:rPr dirty="0" sz="1800" spc="-265">
                <a:latin typeface="Trebuchet MS"/>
                <a:cs typeface="Trebuchet MS"/>
              </a:rPr>
              <a:t>V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et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8"/>
              </a:spcBef>
              <a:buFont typeface="Trebuchet MS"/>
              <a:buAutoNum type="arabicPeriod"/>
            </a:pPr>
            <a:endParaRPr sz="21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1800">
                <a:latin typeface="Trebuchet MS"/>
                <a:cs typeface="Trebuchet MS"/>
              </a:rPr>
              <a:t>Sup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at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ne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such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M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ng</a:t>
            </a:r>
            <a:r>
              <a:rPr dirty="0" sz="1800">
                <a:latin typeface="Trebuchet MS"/>
                <a:cs typeface="Trebuchet MS"/>
              </a:rPr>
              <a:t>o </a:t>
            </a:r>
            <a:r>
              <a:rPr dirty="0" sz="1800">
                <a:latin typeface="Trebuchet MS"/>
                <a:cs typeface="Trebuchet MS"/>
              </a:rPr>
              <a:t>DB,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ss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ra,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Hive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et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0834" y="4515357"/>
            <a:ext cx="75565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rebuchet MS"/>
                <a:cs typeface="Trebuchet MS"/>
              </a:rPr>
              <a:t>lay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uts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8160" y="4515357"/>
            <a:ext cx="48133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rebuchet MS"/>
                <a:cs typeface="Trebuchet MS"/>
              </a:rPr>
              <a:t>such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80913" y="4515357"/>
            <a:ext cx="117602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49580" algn="l"/>
              </a:tabLst>
            </a:pPr>
            <a:r>
              <a:rPr dirty="0" sz="1800" spc="-1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5">
                <a:latin typeface="Trebuchet MS"/>
                <a:cs typeface="Trebuchet MS"/>
              </a:rPr>
              <a:t>char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s,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58990" y="4515357"/>
            <a:ext cx="104775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r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ss</a:t>
            </a:r>
            <a:r>
              <a:rPr dirty="0" sz="1800" spc="-5">
                <a:latin typeface="Trebuchet MS"/>
                <a:cs typeface="Trebuchet MS"/>
              </a:rPr>
              <a:t>ta</a:t>
            </a:r>
            <a:r>
              <a:rPr dirty="0" sz="1800" spc="-10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s,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07145" y="4515357"/>
            <a:ext cx="817244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ages,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9748" y="4515357"/>
            <a:ext cx="2799715" cy="579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  <a:tab pos="1431290" algn="l"/>
              </a:tabLst>
            </a:pPr>
            <a:r>
              <a:rPr dirty="0" sz="1800">
                <a:latin typeface="Trebuchet MS"/>
                <a:cs typeface="Trebuchet MS"/>
              </a:rPr>
              <a:t>5.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9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>
                <a:latin typeface="Trebuchet MS"/>
                <a:cs typeface="Trebuchet MS"/>
              </a:rPr>
              <a:t>sop</a:t>
            </a:r>
            <a:r>
              <a:rPr dirty="0" sz="1800" spc="-10">
                <a:latin typeface="Trebuchet MS"/>
                <a:cs typeface="Trebuchet MS"/>
              </a:rPr>
              <a:t>h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tica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ed</a:t>
            </a:r>
            <a:endParaRPr sz="18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  <a:spcBef>
                <a:spcPts val="155"/>
              </a:spcBef>
            </a:pPr>
            <a:r>
              <a:rPr dirty="0" sz="1800">
                <a:latin typeface="Trebuchet MS"/>
                <a:cs typeface="Trebuchet MS"/>
              </a:rPr>
              <a:t>sub</a:t>
            </a:r>
            <a:r>
              <a:rPr dirty="0" sz="1800">
                <a:latin typeface="Trebuchet MS"/>
                <a:cs typeface="Trebuchet MS"/>
              </a:rPr>
              <a:t>rep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15">
                <a:latin typeface="Trebuchet MS"/>
                <a:cs typeface="Trebuchet MS"/>
              </a:rPr>
              <a:t>t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et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Seema Acharya</dc:creator>
  <dc:title>PowerPoint Presentation</dc:title>
  <dcterms:created xsi:type="dcterms:W3CDTF">2015-09-02T09:54:46Z</dcterms:created>
  <dcterms:modified xsi:type="dcterms:W3CDTF">2015-09-02T09:54:46Z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2015-09-02T00:00:00Z</vt:filetime>
  </property>
</Properties>
</file>