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2548" y="379729"/>
            <a:ext cx="10826902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71522"/>
            <a:ext cx="10358120" cy="2480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4939" y="6426200"/>
            <a:ext cx="3905885" cy="33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91539" y="208788"/>
            <a:ext cx="5122164" cy="6420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86611" y="403859"/>
            <a:ext cx="4533900" cy="5832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45608" y="1536191"/>
            <a:ext cx="4817364" cy="2369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735828" y="1776729"/>
            <a:ext cx="3912870" cy="16529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400" spc="-5">
                <a:solidFill>
                  <a:srgbClr val="F48509"/>
                </a:solidFill>
              </a:rPr>
              <a:t>Bi</a:t>
            </a:r>
            <a:r>
              <a:rPr dirty="0" sz="5400">
                <a:solidFill>
                  <a:srgbClr val="F48509"/>
                </a:solidFill>
              </a:rPr>
              <a:t>g</a:t>
            </a:r>
            <a:r>
              <a:rPr dirty="0" sz="5400">
                <a:solidFill>
                  <a:srgbClr val="F48509"/>
                </a:solidFill>
              </a:rPr>
              <a:t> </a:t>
            </a:r>
            <a:r>
              <a:rPr dirty="0" sz="5400" spc="-5">
                <a:solidFill>
                  <a:srgbClr val="F48509"/>
                </a:solidFill>
              </a:rPr>
              <a:t>Data</a:t>
            </a:r>
            <a:endParaRPr sz="5400"/>
          </a:p>
          <a:p>
            <a:pPr marL="12700">
              <a:lnSpc>
                <a:spcPct val="100000"/>
              </a:lnSpc>
            </a:pPr>
            <a:r>
              <a:rPr dirty="0" baseline="24691" sz="5400" spc="-7">
                <a:solidFill>
                  <a:srgbClr val="000000"/>
                </a:solidFill>
              </a:rPr>
              <a:t>An</a:t>
            </a:r>
            <a:r>
              <a:rPr dirty="0" baseline="24691" sz="5400">
                <a:solidFill>
                  <a:srgbClr val="000000"/>
                </a:solidFill>
              </a:rPr>
              <a:t>d</a:t>
            </a:r>
            <a:r>
              <a:rPr dirty="0" baseline="24691" sz="5400" spc="345">
                <a:solidFill>
                  <a:srgbClr val="000000"/>
                </a:solidFill>
              </a:rPr>
              <a:t> </a:t>
            </a:r>
            <a:r>
              <a:rPr dirty="0" sz="5400" spc="-5">
                <a:solidFill>
                  <a:srgbClr val="F48509"/>
                </a:solidFill>
              </a:rPr>
              <a:t>Analytics</a:t>
            </a:r>
            <a:endParaRPr sz="5400"/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735828" y="5402579"/>
            <a:ext cx="2315845" cy="560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Seema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cha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ya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Subh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hi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Ch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7015">
              <a:lnSpc>
                <a:spcPct val="100000"/>
              </a:lnSpc>
            </a:pPr>
            <a:r>
              <a:rPr dirty="0" spc="-5"/>
              <a:t>Re</a:t>
            </a:r>
            <a:r>
              <a:rPr dirty="0" spc="-15"/>
              <a:t>g</a:t>
            </a:r>
            <a:r>
              <a:rPr dirty="0" spc="-10"/>
              <a:t>re</a:t>
            </a:r>
            <a:r>
              <a:rPr dirty="0" spc="-15"/>
              <a:t>s</a:t>
            </a:r>
            <a:r>
              <a:rPr dirty="0"/>
              <a:t>sion</a:t>
            </a:r>
            <a:r>
              <a:rPr dirty="0" spc="-10"/>
              <a:t> </a:t>
            </a:r>
            <a:r>
              <a:rPr dirty="0" spc="-1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19985"/>
            <a:ext cx="8390255" cy="2480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1800" spc="-8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egress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2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ic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nu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er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W</a:t>
            </a:r>
            <a:r>
              <a:rPr dirty="0" sz="1800" spc="-5">
                <a:latin typeface="Trebuchet MS"/>
                <a:cs typeface="Trebuchet MS"/>
              </a:rPr>
              <a:t>it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hel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reg</a:t>
            </a:r>
            <a:r>
              <a:rPr dirty="0" sz="1800" spc="-2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si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yo</a:t>
            </a:r>
            <a:r>
              <a:rPr dirty="0" sz="1800">
                <a:latin typeface="Trebuchet MS"/>
                <a:cs typeface="Trebuchet MS"/>
              </a:rPr>
              <a:t>u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can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predi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it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sales,</a:t>
            </a:r>
            <a:r>
              <a:rPr dirty="0" sz="1800">
                <a:latin typeface="Trebuchet MS"/>
                <a:cs typeface="Trebuchet MS"/>
              </a:rPr>
              <a:t>  </a:t>
            </a:r>
            <a:r>
              <a:rPr dirty="0" sz="1800" spc="-5">
                <a:latin typeface="Trebuchet MS"/>
                <a:cs typeface="Trebuchet MS"/>
              </a:rPr>
              <a:t>hous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alue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et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egress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g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exa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le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fo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ificati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(su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ervi</a:t>
            </a:r>
            <a:r>
              <a:rPr dirty="0" sz="1800" spc="1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learning</a:t>
            </a:r>
            <a:r>
              <a:rPr dirty="0" sz="1800" spc="-5">
                <a:latin typeface="Trebuchet MS"/>
                <a:cs typeface="Trebuchet MS"/>
              </a:rPr>
              <a:t>)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Here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we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w</a:t>
            </a:r>
            <a:r>
              <a:rPr dirty="0" sz="1800" spc="-5">
                <a:latin typeface="Trebuchet MS"/>
                <a:cs typeface="Trebuchet MS"/>
              </a:rPr>
              <a:t>il</a:t>
            </a:r>
            <a:r>
              <a:rPr dirty="0" sz="1800">
                <a:latin typeface="Trebuchet MS"/>
                <a:cs typeface="Trebuchet MS"/>
              </a:rPr>
              <a:t>l 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scu</a:t>
            </a:r>
            <a:r>
              <a:rPr dirty="0" sz="1800" spc="-1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Li</a:t>
            </a:r>
            <a:r>
              <a:rPr dirty="0" sz="1800" spc="-15" i="1">
                <a:latin typeface="Trebuchet MS"/>
                <a:cs typeface="Trebuchet MS"/>
              </a:rPr>
              <a:t>n</a:t>
            </a:r>
            <a:r>
              <a:rPr dirty="0" sz="1800" i="1">
                <a:latin typeface="Trebuchet MS"/>
                <a:cs typeface="Trebuchet MS"/>
              </a:rPr>
              <a:t>e</a:t>
            </a:r>
            <a:r>
              <a:rPr dirty="0" sz="1800" spc="-5" i="1">
                <a:latin typeface="Trebuchet MS"/>
                <a:cs typeface="Trebuchet MS"/>
              </a:rPr>
              <a:t>ar</a:t>
            </a:r>
            <a:r>
              <a:rPr dirty="0" sz="1800" spc="-5" i="1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Reg</a:t>
            </a:r>
            <a:r>
              <a:rPr dirty="0" sz="1800" spc="-10" i="1">
                <a:latin typeface="Trebuchet MS"/>
                <a:cs typeface="Trebuchet MS"/>
              </a:rPr>
              <a:t>r</a:t>
            </a:r>
            <a:r>
              <a:rPr dirty="0" sz="1800" i="1">
                <a:latin typeface="Trebuchet MS"/>
                <a:cs typeface="Trebuchet MS"/>
              </a:rPr>
              <a:t>e</a:t>
            </a:r>
            <a:r>
              <a:rPr dirty="0" sz="1800" spc="-5" i="1">
                <a:latin typeface="Trebuchet MS"/>
                <a:cs typeface="Trebuchet MS"/>
              </a:rPr>
              <a:t>ss</a:t>
            </a:r>
            <a:r>
              <a:rPr dirty="0" sz="1800" spc="-5" i="1">
                <a:latin typeface="Trebuchet MS"/>
                <a:cs typeface="Trebuchet MS"/>
              </a:rPr>
              <a:t>i</a:t>
            </a:r>
            <a:r>
              <a:rPr dirty="0" sz="1800" spc="-15" i="1">
                <a:latin typeface="Trebuchet MS"/>
                <a:cs typeface="Trebuchet MS"/>
              </a:rPr>
              <a:t>o</a:t>
            </a:r>
            <a:r>
              <a:rPr dirty="0" sz="1800" spc="5" i="1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 marR="635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Lin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egress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redi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el</a:t>
            </a:r>
            <a:r>
              <a:rPr dirty="0" sz="1800" spc="1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ns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8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et</a:t>
            </a:r>
            <a:r>
              <a:rPr dirty="0" sz="1800" spc="5">
                <a:latin typeface="Trebuchet MS"/>
                <a:cs typeface="Trebuchet MS"/>
              </a:rPr>
              <a:t>w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tw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aria</a:t>
            </a:r>
            <a:r>
              <a:rPr dirty="0" sz="1800" spc="10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les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aria</a:t>
            </a:r>
            <a:r>
              <a:rPr dirty="0" sz="1800" spc="10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le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 spc="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1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8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icte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1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k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as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1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riab</a:t>
            </a:r>
            <a:r>
              <a:rPr dirty="0" sz="1800">
                <a:latin typeface="Trebuchet MS"/>
                <a:cs typeface="Trebuchet MS"/>
              </a:rPr>
              <a:t>le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1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10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aria</a:t>
            </a:r>
            <a:r>
              <a:rPr dirty="0" sz="1800" spc="10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les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tha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2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ic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alu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enden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aria</a:t>
            </a:r>
            <a:r>
              <a:rPr dirty="0" sz="1800" spc="10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le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k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10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ariable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7015">
              <a:lnSpc>
                <a:spcPct val="100000"/>
              </a:lnSpc>
            </a:pPr>
            <a:r>
              <a:rPr dirty="0" spc="-10"/>
              <a:t>Methodolo</a:t>
            </a:r>
            <a:r>
              <a:rPr dirty="0" spc="-15"/>
              <a:t>g</a:t>
            </a:r>
            <a:r>
              <a:rPr dirty="0" spc="-5"/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92884"/>
            <a:ext cx="8488680" cy="3852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general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q</a:t>
            </a:r>
            <a:r>
              <a:rPr dirty="0" sz="1800" spc="-5">
                <a:latin typeface="Trebuchet MS"/>
                <a:cs typeface="Trebuchet MS"/>
              </a:rPr>
              <a:t>uatio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fo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egress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 is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 spc="1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800" i="1">
                <a:latin typeface="Trebuchet MS"/>
                <a:cs typeface="Trebuchet MS"/>
              </a:rPr>
              <a:t>Y</a:t>
            </a:r>
            <a:r>
              <a:rPr dirty="0" sz="1800" spc="-45" i="1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=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i="1">
                <a:latin typeface="Trebuchet MS"/>
                <a:cs typeface="Trebuchet MS"/>
              </a:rPr>
              <a:t>a</a:t>
            </a:r>
            <a:r>
              <a:rPr dirty="0" sz="1800" i="1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+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5" i="1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1</a:t>
            </a:r>
            <a:r>
              <a:rPr dirty="0" sz="1800" spc="-5" i="1">
                <a:latin typeface="Trebuchet MS"/>
                <a:cs typeface="Trebuchet MS"/>
              </a:rPr>
              <a:t>x</a:t>
            </a:r>
            <a:r>
              <a:rPr dirty="0" sz="1800">
                <a:latin typeface="Trebuchet MS"/>
                <a:cs typeface="Trebuchet MS"/>
              </a:rPr>
              <a:t>1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+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5" i="1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2</a:t>
            </a:r>
            <a:r>
              <a:rPr dirty="0" sz="1800" spc="-5" i="1">
                <a:latin typeface="Trebuchet MS"/>
                <a:cs typeface="Trebuchet MS"/>
              </a:rPr>
              <a:t>x</a:t>
            </a:r>
            <a:r>
              <a:rPr dirty="0" sz="1800">
                <a:latin typeface="Trebuchet MS"/>
                <a:cs typeface="Trebuchet MS"/>
              </a:rPr>
              <a:t>2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+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…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+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i="1">
                <a:latin typeface="Trebuchet MS"/>
                <a:cs typeface="Trebuchet MS"/>
              </a:rPr>
              <a:t>b</a:t>
            </a:r>
            <a:r>
              <a:rPr dirty="0" sz="1800" spc="-5" i="1">
                <a:latin typeface="Trebuchet MS"/>
                <a:cs typeface="Trebuchet MS"/>
              </a:rPr>
              <a:t>nxn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Here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i="1">
                <a:latin typeface="Trebuchet MS"/>
                <a:cs typeface="Trebuchet MS"/>
              </a:rPr>
              <a:t>Y</a:t>
            </a:r>
            <a:r>
              <a:rPr dirty="0" sz="1800" i="1">
                <a:latin typeface="Trebuchet MS"/>
                <a:cs typeface="Trebuchet MS"/>
              </a:rPr>
              <a:t> </a:t>
            </a:r>
            <a:r>
              <a:rPr dirty="0" sz="1800" spc="-135" i="1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 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en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varia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;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x</a:t>
            </a:r>
            <a:r>
              <a:rPr dirty="0" sz="1800">
                <a:latin typeface="Trebuchet MS"/>
                <a:cs typeface="Trebuchet MS"/>
              </a:rPr>
              <a:t>1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x</a:t>
            </a:r>
            <a:r>
              <a:rPr dirty="0" sz="1800">
                <a:latin typeface="Trebuchet MS"/>
                <a:cs typeface="Trebuchet MS"/>
              </a:rPr>
              <a:t>2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x</a:t>
            </a:r>
            <a:r>
              <a:rPr dirty="0" sz="1800">
                <a:latin typeface="Trebuchet MS"/>
                <a:cs typeface="Trebuchet MS"/>
              </a:rPr>
              <a:t>3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en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aria</a:t>
            </a:r>
            <a:r>
              <a:rPr dirty="0" sz="1800" spc="10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les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(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hes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04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1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riables</a:t>
            </a:r>
            <a:r>
              <a:rPr dirty="0" sz="1800" spc="19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8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19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19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pred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18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va</a:t>
            </a:r>
            <a:r>
              <a:rPr dirty="0" sz="1800">
                <a:latin typeface="Trebuchet MS"/>
                <a:cs typeface="Trebuchet MS"/>
              </a:rPr>
              <a:t>lue</a:t>
            </a:r>
            <a:r>
              <a:rPr dirty="0" sz="1800" spc="18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f</a:t>
            </a:r>
            <a:r>
              <a:rPr dirty="0" sz="1800" spc="180">
                <a:latin typeface="Trebuchet MS"/>
                <a:cs typeface="Trebuchet MS"/>
              </a:rPr>
              <a:t> </a:t>
            </a:r>
            <a:r>
              <a:rPr dirty="0" sz="1800" i="1">
                <a:latin typeface="Trebuchet MS"/>
                <a:cs typeface="Trebuchet MS"/>
              </a:rPr>
              <a:t>Y</a:t>
            </a:r>
            <a:r>
              <a:rPr dirty="0" sz="1800" spc="170" i="1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);</a:t>
            </a:r>
            <a:r>
              <a:rPr dirty="0" sz="1800" spc="200">
                <a:latin typeface="Trebuchet MS"/>
                <a:cs typeface="Trebuchet MS"/>
              </a:rPr>
              <a:t> </a:t>
            </a:r>
            <a:r>
              <a:rPr dirty="0" sz="1800" i="1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1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200">
                <a:latin typeface="Trebuchet MS"/>
                <a:cs typeface="Trebuchet MS"/>
              </a:rPr>
              <a:t> </a:t>
            </a:r>
            <a:r>
              <a:rPr dirty="0" sz="1800" i="1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2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2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…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185">
                <a:latin typeface="Trebuchet MS"/>
                <a:cs typeface="Trebuchet MS"/>
              </a:rPr>
              <a:t> </a:t>
            </a:r>
            <a:r>
              <a:rPr dirty="0" sz="1800" i="1">
                <a:latin typeface="Trebuchet MS"/>
                <a:cs typeface="Trebuchet MS"/>
              </a:rPr>
              <a:t>bn</a:t>
            </a:r>
            <a:r>
              <a:rPr dirty="0" sz="1800" spc="200" i="1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re</a:t>
            </a:r>
            <a:r>
              <a:rPr dirty="0" sz="1800" spc="19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-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ef</a:t>
            </a:r>
            <a:r>
              <a:rPr dirty="0" sz="1800" spc="-15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ici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5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resp</a:t>
            </a:r>
            <a:r>
              <a:rPr dirty="0" sz="1800" spc="-5">
                <a:latin typeface="Trebuchet MS"/>
                <a:cs typeface="Trebuchet MS"/>
              </a:rPr>
              <a:t>ecti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6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aria</a:t>
            </a:r>
            <a:r>
              <a:rPr dirty="0" sz="1800" spc="10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les </a:t>
            </a:r>
            <a:r>
              <a:rPr dirty="0" sz="1800" spc="-254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(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he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alue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ter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229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2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ata</a:t>
            </a:r>
            <a:r>
              <a:rPr dirty="0" sz="1800">
                <a:latin typeface="Trebuchet MS"/>
                <a:cs typeface="Trebuchet MS"/>
              </a:rPr>
              <a:t>)</a:t>
            </a:r>
            <a:r>
              <a:rPr dirty="0" sz="1800">
                <a:latin typeface="Trebuchet MS"/>
                <a:cs typeface="Trebuchet MS"/>
              </a:rPr>
              <a:t>;</a:t>
            </a:r>
            <a:r>
              <a:rPr dirty="0" sz="1800" spc="225">
                <a:latin typeface="Trebuchet MS"/>
                <a:cs typeface="Trebuchet MS"/>
              </a:rPr>
              <a:t> </a:t>
            </a:r>
            <a:r>
              <a:rPr dirty="0" sz="1800" i="1">
                <a:latin typeface="Trebuchet MS"/>
                <a:cs typeface="Trebuchet MS"/>
              </a:rPr>
              <a:t>a</a:t>
            </a:r>
            <a:r>
              <a:rPr dirty="0" sz="1800" spc="225" i="1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2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intercept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2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29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2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terc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2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ca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22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cal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5">
                <a:latin typeface="Trebuchet MS"/>
                <a:cs typeface="Trebuchet MS"/>
              </a:rPr>
              <a:t>ulated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el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w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ex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ressi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9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Sl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(</a:t>
            </a:r>
            <a:r>
              <a:rPr dirty="0" sz="1800" spc="5" i="1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)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=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[</a:t>
            </a:r>
            <a:r>
              <a:rPr dirty="0" sz="1800" i="1">
                <a:latin typeface="Trebuchet MS"/>
                <a:cs typeface="Trebuchet MS"/>
              </a:rPr>
              <a:t>N</a:t>
            </a:r>
            <a:r>
              <a:rPr dirty="0" sz="1800" i="1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Σ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X</a:t>
            </a:r>
            <a:r>
              <a:rPr dirty="0" sz="1800" spc="-45" i="1">
                <a:latin typeface="Trebuchet MS"/>
                <a:cs typeface="Trebuchet MS"/>
              </a:rPr>
              <a:t> </a:t>
            </a:r>
            <a:r>
              <a:rPr dirty="0" sz="1800" i="1">
                <a:latin typeface="Trebuchet MS"/>
                <a:cs typeface="Trebuchet MS"/>
              </a:rPr>
              <a:t>Y</a:t>
            </a:r>
            <a:r>
              <a:rPr dirty="0" sz="1800" spc="-35" i="1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− </a:t>
            </a:r>
            <a:r>
              <a:rPr dirty="0" sz="1800" spc="-5">
                <a:latin typeface="Trebuchet MS"/>
                <a:cs typeface="Trebuchet MS"/>
              </a:rPr>
              <a:t>(Σ</a:t>
            </a:r>
            <a:r>
              <a:rPr dirty="0" sz="1800" spc="-15" i="1">
                <a:latin typeface="Trebuchet MS"/>
                <a:cs typeface="Trebuchet MS"/>
              </a:rPr>
              <a:t>X</a:t>
            </a:r>
            <a:r>
              <a:rPr dirty="0" sz="1800">
                <a:latin typeface="Trebuchet MS"/>
                <a:cs typeface="Trebuchet MS"/>
              </a:rPr>
              <a:t>)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(Σ</a:t>
            </a:r>
            <a:r>
              <a:rPr dirty="0" sz="1800" i="1">
                <a:latin typeface="Trebuchet MS"/>
                <a:cs typeface="Trebuchet MS"/>
              </a:rPr>
              <a:t>Y</a:t>
            </a:r>
            <a:r>
              <a:rPr dirty="0" sz="1800" spc="-35" i="1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)]/</a:t>
            </a:r>
            <a:r>
              <a:rPr dirty="0" sz="1800">
                <a:latin typeface="Trebuchet MS"/>
                <a:cs typeface="Trebuchet MS"/>
              </a:rPr>
              <a:t>[</a:t>
            </a:r>
            <a:r>
              <a:rPr dirty="0" sz="1800" i="1">
                <a:latin typeface="Trebuchet MS"/>
                <a:cs typeface="Trebuchet MS"/>
              </a:rPr>
              <a:t>N</a:t>
            </a:r>
            <a:r>
              <a:rPr dirty="0" sz="1800" spc="10" i="1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Σ</a:t>
            </a:r>
            <a:r>
              <a:rPr dirty="0" sz="1800" spc="-5" i="1">
                <a:latin typeface="Trebuchet MS"/>
                <a:cs typeface="Trebuchet MS"/>
              </a:rPr>
              <a:t>X</a:t>
            </a:r>
            <a:r>
              <a:rPr dirty="0" sz="1800" spc="-10" i="1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2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− </a:t>
            </a:r>
            <a:r>
              <a:rPr dirty="0" sz="1800" spc="-5">
                <a:latin typeface="Trebuchet MS"/>
                <a:cs typeface="Trebuchet MS"/>
              </a:rPr>
              <a:t>(</a:t>
            </a:r>
            <a:r>
              <a:rPr dirty="0" sz="1800">
                <a:latin typeface="Trebuchet MS"/>
                <a:cs typeface="Trebuchet MS"/>
              </a:rPr>
              <a:t>Σ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X</a:t>
            </a:r>
            <a:r>
              <a:rPr dirty="0" sz="1800" spc="-10" i="1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)</a:t>
            </a:r>
            <a:r>
              <a:rPr dirty="0" sz="1800">
                <a:latin typeface="Trebuchet MS"/>
                <a:cs typeface="Trebuchet MS"/>
              </a:rPr>
              <a:t>2</a:t>
            </a:r>
            <a:r>
              <a:rPr dirty="0" sz="1800">
                <a:latin typeface="Trebuchet MS"/>
                <a:cs typeface="Trebuchet MS"/>
              </a:rPr>
              <a:t>]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Intercep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(</a:t>
            </a:r>
            <a:r>
              <a:rPr dirty="0" sz="1800" i="1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)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=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[Σ</a:t>
            </a:r>
            <a:r>
              <a:rPr dirty="0" sz="1800" i="1">
                <a:latin typeface="Trebuchet MS"/>
                <a:cs typeface="Trebuchet MS"/>
              </a:rPr>
              <a:t>Y</a:t>
            </a:r>
            <a:r>
              <a:rPr dirty="0" sz="1800" spc="-35" i="1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− </a:t>
            </a:r>
            <a:r>
              <a:rPr dirty="0" sz="1800" spc="5" i="1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(Σ</a:t>
            </a:r>
            <a:r>
              <a:rPr dirty="0" sz="1800" spc="-5" i="1">
                <a:latin typeface="Trebuchet MS"/>
                <a:cs typeface="Trebuchet MS"/>
              </a:rPr>
              <a:t>X</a:t>
            </a:r>
            <a:r>
              <a:rPr dirty="0" sz="1800" spc="-10" i="1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)]</a:t>
            </a:r>
            <a:r>
              <a:rPr dirty="0" sz="1800" spc="5">
                <a:latin typeface="Trebuchet MS"/>
                <a:cs typeface="Trebuchet MS"/>
              </a:rPr>
              <a:t>/</a:t>
            </a:r>
            <a:r>
              <a:rPr dirty="0" sz="1800" i="1"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47820" y="3467861"/>
            <a:ext cx="1452245" cy="391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10">
                <a:solidFill>
                  <a:srgbClr val="0E6EC5"/>
                </a:solidFill>
                <a:latin typeface="Trebuchet MS"/>
                <a:cs typeface="Trebuchet MS"/>
              </a:rPr>
              <a:t>C</a:t>
            </a:r>
            <a:r>
              <a:rPr dirty="0" sz="2500" spc="-15">
                <a:solidFill>
                  <a:srgbClr val="0E6EC5"/>
                </a:solidFill>
                <a:latin typeface="Trebuchet MS"/>
                <a:cs typeface="Trebuchet MS"/>
              </a:rPr>
              <a:t>l</a:t>
            </a:r>
            <a:r>
              <a:rPr dirty="0" sz="2500" spc="-10">
                <a:solidFill>
                  <a:srgbClr val="0E6EC5"/>
                </a:solidFill>
                <a:latin typeface="Trebuchet MS"/>
                <a:cs typeface="Trebuchet MS"/>
              </a:rPr>
              <a:t>ustering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147" y="475488"/>
            <a:ext cx="146113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Clu</a:t>
            </a:r>
            <a:r>
              <a:rPr dirty="0" spc="-15"/>
              <a:t>s</a:t>
            </a:r>
            <a:r>
              <a:rPr dirty="0" spc="-5"/>
              <a:t>te</a:t>
            </a:r>
            <a:r>
              <a:rPr dirty="0" spc="-10"/>
              <a:t>r</a:t>
            </a:r>
            <a:r>
              <a:rPr dirty="0" spc="-5"/>
              <a:t>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1147" y="1292986"/>
            <a:ext cx="8693785" cy="2205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Cluste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pr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ces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up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1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ila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bjec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ge</a:t>
            </a:r>
            <a:r>
              <a:rPr dirty="0" sz="1800" spc="-1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 spc="10">
                <a:latin typeface="Trebuchet MS"/>
                <a:cs typeface="Trebuchet MS"/>
              </a:rPr>
              <a:t>e</a:t>
            </a:r>
            <a:r>
              <a:rPr dirty="0" sz="1800" spc="-24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Cluste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exa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le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29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un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10">
                <a:latin typeface="Trebuchet MS"/>
                <a:cs typeface="Trebuchet MS"/>
              </a:rPr>
              <a:t>er</a:t>
            </a:r>
            <a:r>
              <a:rPr dirty="0" sz="1800" spc="-15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le</a:t>
            </a:r>
            <a:r>
              <a:rPr dirty="0" sz="1800" spc="-1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rnin</a:t>
            </a:r>
            <a:r>
              <a:rPr dirty="0" sz="1800" spc="-10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One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29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1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29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usterin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alg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ri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</a:t>
            </a:r>
            <a:r>
              <a:rPr dirty="0" sz="1800">
                <a:latin typeface="Trebuchet MS"/>
                <a:cs typeface="Trebuchet MS"/>
              </a:rPr>
              <a:t>gmen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ss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 spc="-2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icati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al</a:t>
            </a:r>
            <a:r>
              <a:rPr dirty="0" sz="1800" spc="-20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ri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-26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si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icati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el</a:t>
            </a:r>
            <a:r>
              <a:rPr dirty="0" sz="1800">
                <a:latin typeface="Trebuchet MS"/>
                <a:cs typeface="Trebuchet MS"/>
              </a:rPr>
              <a:t>s 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</a:t>
            </a:r>
            <a:r>
              <a:rPr dirty="0" sz="1800">
                <a:latin typeface="Trebuchet MS"/>
                <a:cs typeface="Trebuchet MS"/>
              </a:rPr>
              <a:t>gmen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re</a:t>
            </a:r>
            <a:r>
              <a:rPr dirty="0" sz="1800" spc="-15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iousl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efine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lass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tha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entio</a:t>
            </a:r>
            <a:r>
              <a:rPr dirty="0" sz="1800" spc="5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arg</a:t>
            </a:r>
            <a:r>
              <a:rPr dirty="0" sz="1800" spc="1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t,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-5">
                <a:latin typeface="Trebuchet MS"/>
                <a:cs typeface="Trebuchet MS"/>
              </a:rPr>
              <a:t>erea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usterin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 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el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no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tar</a:t>
            </a:r>
            <a:r>
              <a:rPr dirty="0" sz="1800">
                <a:latin typeface="Trebuchet MS"/>
                <a:cs typeface="Trebuchet MS"/>
              </a:rPr>
              <a:t>ge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 marR="635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Clusterin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ca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g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ite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erm</a:t>
            </a:r>
            <a:r>
              <a:rPr dirty="0" sz="1800" spc="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10">
                <a:latin typeface="Trebuchet MS"/>
                <a:cs typeface="Trebuchet MS"/>
              </a:rPr>
              <a:t>k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For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exa</a:t>
            </a:r>
            <a:r>
              <a:rPr dirty="0" sz="1800" spc="20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le,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ut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-26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chee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il</a:t>
            </a:r>
            <a:r>
              <a:rPr dirty="0" sz="1800">
                <a:latin typeface="Trebuchet MS"/>
                <a:cs typeface="Trebuchet MS"/>
              </a:rPr>
              <a:t>k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ca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laced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“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airy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duc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s”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241" y="543178"/>
            <a:ext cx="146240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Cl</a:t>
            </a:r>
            <a:r>
              <a:rPr dirty="0" spc="-10"/>
              <a:t>u</a:t>
            </a:r>
            <a:r>
              <a:rPr dirty="0"/>
              <a:t>st</a:t>
            </a:r>
            <a:r>
              <a:rPr dirty="0" spc="-10"/>
              <a:t>e</a:t>
            </a:r>
            <a:r>
              <a:rPr dirty="0" spc="-5"/>
              <a:t>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241" y="1396238"/>
            <a:ext cx="8185150" cy="3577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17780">
              <a:lnSpc>
                <a:spcPct val="100000"/>
              </a:lnSpc>
            </a:pPr>
            <a:r>
              <a:rPr dirty="0" sz="1800" spc="-200">
                <a:latin typeface="Trebuchet MS"/>
                <a:cs typeface="Trebuchet MS"/>
              </a:rPr>
              <a:t>Y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u</a:t>
            </a:r>
            <a:r>
              <a:rPr dirty="0" sz="1800" spc="2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ca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2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04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clu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teri</a:t>
            </a:r>
            <a:r>
              <a:rPr dirty="0" sz="1800" spc="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18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2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yo</a:t>
            </a:r>
            <a:r>
              <a:rPr dirty="0" sz="1800">
                <a:latin typeface="Trebuchet MS"/>
                <a:cs typeface="Trebuchet MS"/>
              </a:rPr>
              <a:t>u</a:t>
            </a:r>
            <a:r>
              <a:rPr dirty="0" sz="1800" spc="2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2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204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ex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re</a:t>
            </a:r>
            <a:r>
              <a:rPr dirty="0" sz="1800" spc="2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2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Clusterin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2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alg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ri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nl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fo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natur</a:t>
            </a:r>
            <a:r>
              <a:rPr dirty="0" sz="1800" spc="5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ing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her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0">
                <a:latin typeface="Trebuchet MS"/>
                <a:cs typeface="Trebuchet MS"/>
              </a:rPr>
              <a:t>if</a:t>
            </a:r>
            <a:r>
              <a:rPr dirty="0" sz="1800" spc="-15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ere</a:t>
            </a:r>
            <a:r>
              <a:rPr dirty="0" sz="1800" spc="1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categ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of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usterin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 b="1">
                <a:latin typeface="Trebuchet MS"/>
                <a:cs typeface="Trebuchet MS"/>
              </a:rPr>
              <a:t>H</a:t>
            </a:r>
            <a:r>
              <a:rPr dirty="0" sz="1800" spc="5" b="1">
                <a:latin typeface="Trebuchet MS"/>
                <a:cs typeface="Trebuchet MS"/>
              </a:rPr>
              <a:t>i</a:t>
            </a:r>
            <a:r>
              <a:rPr dirty="0" sz="1800" b="1">
                <a:latin typeface="Trebuchet MS"/>
                <a:cs typeface="Trebuchet MS"/>
              </a:rPr>
              <a:t>e</a:t>
            </a:r>
            <a:r>
              <a:rPr dirty="0" sz="1800" spc="-65" b="1">
                <a:latin typeface="Trebuchet MS"/>
                <a:cs typeface="Trebuchet MS"/>
              </a:rPr>
              <a:t>r</a:t>
            </a:r>
            <a:r>
              <a:rPr dirty="0" sz="1800" b="1">
                <a:latin typeface="Trebuchet MS"/>
                <a:cs typeface="Trebuchet MS"/>
              </a:rPr>
              <a:t>archi</a:t>
            </a:r>
            <a:r>
              <a:rPr dirty="0" sz="1800" spc="-5" b="1">
                <a:latin typeface="Trebuchet MS"/>
                <a:cs typeface="Trebuchet MS"/>
              </a:rPr>
              <a:t>cal</a:t>
            </a:r>
            <a:r>
              <a:rPr dirty="0" sz="1800" b="1">
                <a:latin typeface="Trebuchet MS"/>
                <a:cs typeface="Trebuchet MS"/>
              </a:rPr>
              <a:t>: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245" b="1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Hierarchica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uste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entifie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uste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thi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uste</a:t>
            </a:r>
            <a:r>
              <a:rPr dirty="0" sz="1800" spc="-24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ne</a:t>
            </a:r>
            <a:r>
              <a:rPr dirty="0" sz="1800" spc="5">
                <a:latin typeface="Trebuchet MS"/>
                <a:cs typeface="Trebuchet MS"/>
              </a:rPr>
              <a:t>w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articl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ca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urt</a:t>
            </a:r>
            <a:r>
              <a:rPr dirty="0" sz="1800" spc="15">
                <a:latin typeface="Trebuchet MS"/>
                <a:cs typeface="Trebuchet MS"/>
              </a:rPr>
              <a:t>h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 </a:t>
            </a:r>
            <a:r>
              <a:rPr dirty="0" sz="1800" spc="-24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 spc="10">
                <a:latin typeface="Trebuchet MS"/>
                <a:cs typeface="Trebuchet MS"/>
              </a:rPr>
              <a:t>a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such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15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si</a:t>
            </a:r>
            <a:r>
              <a:rPr dirty="0" sz="1800" spc="-5">
                <a:latin typeface="Trebuchet MS"/>
                <a:cs typeface="Trebuchet MS"/>
              </a:rPr>
              <a:t>ne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s, </a:t>
            </a:r>
            <a:r>
              <a:rPr dirty="0" sz="1800" spc="-25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p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litics,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1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1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18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-5">
                <a:latin typeface="Trebuchet MS"/>
                <a:cs typeface="Trebuchet MS"/>
              </a:rPr>
              <a:t>ic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18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1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group</a:t>
            </a:r>
            <a:r>
              <a:rPr dirty="0" sz="1800" spc="18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ca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1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sti</a:t>
            </a:r>
            <a:r>
              <a:rPr dirty="0" sz="1800" spc="-5">
                <a:latin typeface="Trebuchet MS"/>
                <a:cs typeface="Trebuchet MS"/>
              </a:rPr>
              <a:t>ll</a:t>
            </a:r>
            <a:r>
              <a:rPr dirty="0" sz="1800" spc="17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hav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su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1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For</a:t>
            </a:r>
            <a:r>
              <a:rPr dirty="0" sz="1800" spc="17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15">
                <a:latin typeface="Trebuchet MS"/>
                <a:cs typeface="Trebuchet MS"/>
              </a:rPr>
              <a:t>x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le,</a:t>
            </a:r>
            <a:r>
              <a:rPr dirty="0" sz="1800" spc="17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ne</a:t>
            </a:r>
            <a:r>
              <a:rPr dirty="0" sz="1800" spc="5">
                <a:latin typeface="Trebuchet MS"/>
                <a:cs typeface="Trebuchet MS"/>
              </a:rPr>
              <a:t>w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re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ul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4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w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14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 spc="-1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eb</a:t>
            </a:r>
            <a:r>
              <a:rPr dirty="0" sz="1800" spc="-1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ll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14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new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1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k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tba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so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 marR="18415">
              <a:lnSpc>
                <a:spcPct val="100000"/>
              </a:lnSpc>
            </a:pPr>
            <a:r>
              <a:rPr dirty="0" sz="1800" spc="-90" b="1">
                <a:latin typeface="Trebuchet MS"/>
                <a:cs typeface="Trebuchet MS"/>
              </a:rPr>
              <a:t>P</a:t>
            </a:r>
            <a:r>
              <a:rPr dirty="0" sz="1800" b="1">
                <a:latin typeface="Trebuchet MS"/>
                <a:cs typeface="Trebuchet MS"/>
              </a:rPr>
              <a:t>a</a:t>
            </a:r>
            <a:r>
              <a:rPr dirty="0" sz="1800" spc="10" b="1">
                <a:latin typeface="Trebuchet MS"/>
                <a:cs typeface="Trebuchet MS"/>
              </a:rPr>
              <a:t>r</a:t>
            </a:r>
            <a:r>
              <a:rPr dirty="0" sz="1800" spc="-5" b="1">
                <a:latin typeface="Trebuchet MS"/>
                <a:cs typeface="Trebuchet MS"/>
              </a:rPr>
              <a:t>ti</a:t>
            </a:r>
            <a:r>
              <a:rPr dirty="0" sz="1800" spc="-10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io</a:t>
            </a:r>
            <a:r>
              <a:rPr dirty="0" sz="1800" spc="5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al</a:t>
            </a:r>
            <a:r>
              <a:rPr dirty="0" sz="1800" b="1">
                <a:latin typeface="Trebuchet MS"/>
                <a:cs typeface="Trebuchet MS"/>
              </a:rPr>
              <a:t>: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100" b="1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rtitional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15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te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ixe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 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ster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K</a:t>
            </a:r>
            <a:r>
              <a:rPr dirty="0" sz="1800" spc="-5">
                <a:latin typeface="Trebuchet MS"/>
                <a:cs typeface="Trebuchet MS"/>
              </a:rPr>
              <a:t>-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1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usterin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2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alg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ri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2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el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ng</a:t>
            </a:r>
            <a:r>
              <a:rPr dirty="0" sz="1800">
                <a:latin typeface="Trebuchet MS"/>
                <a:cs typeface="Trebuchet MS"/>
              </a:rPr>
              <a:t>s </a:t>
            </a:r>
            <a:r>
              <a:rPr dirty="0" sz="1800" spc="2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 </a:t>
            </a:r>
            <a:r>
              <a:rPr dirty="0" sz="1800" spc="204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204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categ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20">
                <a:latin typeface="Trebuchet MS"/>
                <a:cs typeface="Trebuchet MS"/>
              </a:rPr>
              <a:t>y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2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Le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2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us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2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study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2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2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K</a:t>
            </a:r>
            <a:r>
              <a:rPr dirty="0" sz="1800" spc="-5">
                <a:latin typeface="Trebuchet MS"/>
                <a:cs typeface="Trebuchet MS"/>
              </a:rPr>
              <a:t>-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usterin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5">
                <a:latin typeface="Trebuchet MS"/>
                <a:cs typeface="Trebuchet MS"/>
              </a:rPr>
              <a:t> alg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ri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etai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612" y="475488"/>
            <a:ext cx="120015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K</a:t>
            </a:r>
            <a:r>
              <a:rPr dirty="0" spc="-10"/>
              <a:t>-</a:t>
            </a:r>
            <a:r>
              <a:rPr dirty="0" spc="-10"/>
              <a:t>Means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3612" y="1459103"/>
            <a:ext cx="7607934" cy="3577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step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inv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K</a:t>
            </a:r>
            <a:r>
              <a:rPr dirty="0" sz="1800" spc="-5">
                <a:latin typeface="Trebuchet MS"/>
                <a:cs typeface="Trebuchet MS"/>
              </a:rPr>
              <a:t>-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lg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rithm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1800" spc="-10">
                <a:latin typeface="Trebuchet MS"/>
                <a:cs typeface="Trebuchet MS"/>
              </a:rPr>
              <a:t>Cho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se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requ</a:t>
            </a:r>
            <a:r>
              <a:rPr dirty="0" sz="1800" spc="-5">
                <a:latin typeface="Trebuchet MS"/>
                <a:cs typeface="Trebuchet MS"/>
              </a:rPr>
              <a:t>ire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nu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uster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Font typeface="Trebuchet MS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algn="just" marL="12700" marR="6350">
              <a:lnSpc>
                <a:spcPct val="100000"/>
              </a:lnSpc>
              <a:buAutoNum type="arabicPeriod"/>
              <a:tabLst>
                <a:tab pos="316230" algn="l"/>
              </a:tabLst>
            </a:pP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-15">
                <a:latin typeface="Trebuchet MS"/>
                <a:cs typeface="Trebuchet MS"/>
              </a:rPr>
              <a:t>x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4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15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2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ele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en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2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25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ulati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24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24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ig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24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23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229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 spc="229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uster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en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tanc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Trebuchet MS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dirty="0" sz="1800">
                <a:latin typeface="Trebuchet MS"/>
                <a:cs typeface="Trebuchet MS"/>
              </a:rPr>
              <a:t>Each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tim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ne</a:t>
            </a:r>
            <a:r>
              <a:rPr dirty="0" sz="1800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ele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en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 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dd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uste</a:t>
            </a:r>
            <a:r>
              <a:rPr dirty="0" sz="1800" spc="-26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centroid</a:t>
            </a:r>
            <a:r>
              <a:rPr dirty="0" sz="1800" spc="-135">
                <a:latin typeface="Trebuchet MS"/>
                <a:cs typeface="Trebuchet MS"/>
              </a:rPr>
              <a:t>’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positi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</a:t>
            </a:r>
            <a:r>
              <a:rPr dirty="0" sz="1800" spc="-25">
                <a:latin typeface="Trebuchet MS"/>
                <a:cs typeface="Trebuchet MS"/>
              </a:rPr>
              <a:t>c</a:t>
            </a:r>
            <a:r>
              <a:rPr dirty="0" sz="1800" spc="-5">
                <a:latin typeface="Trebuchet MS"/>
                <a:cs typeface="Trebuchet MS"/>
              </a:rPr>
              <a:t>alc</a:t>
            </a:r>
            <a:r>
              <a:rPr dirty="0" sz="1800" spc="-5">
                <a:latin typeface="Trebuchet MS"/>
                <a:cs typeface="Trebuchet MS"/>
              </a:rPr>
              <a:t>ula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d.</a:t>
            </a:r>
            <a:r>
              <a:rPr dirty="0" sz="1800" spc="1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This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pr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ces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rmed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un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10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ll</a:t>
            </a:r>
            <a:r>
              <a:rPr dirty="0" sz="1800" spc="1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elem</a:t>
            </a:r>
            <a:r>
              <a:rPr dirty="0" sz="1800" spc="15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requ</a:t>
            </a:r>
            <a:r>
              <a:rPr dirty="0" sz="1800" spc="-5">
                <a:latin typeface="Trebuchet MS"/>
                <a:cs typeface="Trebuchet MS"/>
              </a:rPr>
              <a:t>ire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nu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uster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 spc="-5" b="1" i="1">
                <a:latin typeface="Trebuchet MS"/>
                <a:cs typeface="Trebuchet MS"/>
              </a:rPr>
              <a:t>Centroi</a:t>
            </a:r>
            <a:r>
              <a:rPr dirty="0" sz="1800" spc="-10" b="1" i="1">
                <a:latin typeface="Trebuchet MS"/>
                <a:cs typeface="Trebuchet MS"/>
              </a:rPr>
              <a:t>d</a:t>
            </a:r>
            <a:r>
              <a:rPr dirty="0" sz="1800" b="1" i="1">
                <a:latin typeface="Trebuchet MS"/>
                <a:cs typeface="Trebuchet MS"/>
              </a:rPr>
              <a:t>:</a:t>
            </a:r>
            <a:r>
              <a:rPr dirty="0" sz="1800" b="1" i="1">
                <a:latin typeface="Trebuchet MS"/>
                <a:cs typeface="Trebuchet MS"/>
              </a:rPr>
              <a:t> </a:t>
            </a:r>
            <a:r>
              <a:rPr dirty="0" sz="1800" spc="-140" b="1" i="1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 </a:t>
            </a:r>
            <a:r>
              <a:rPr dirty="0" sz="1800" spc="-1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se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ara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ete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alue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10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ara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ete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alue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al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int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uste</a:t>
            </a:r>
            <a:r>
              <a:rPr dirty="0" sz="1800" spc="-24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525" y="3099561"/>
            <a:ext cx="3735704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/>
              <a:t>Co</a:t>
            </a:r>
            <a:r>
              <a:rPr dirty="0" sz="2800"/>
              <a:t>l</a:t>
            </a:r>
            <a:r>
              <a:rPr dirty="0" sz="2800" spc="-5"/>
              <a:t>labo</a:t>
            </a:r>
            <a:r>
              <a:rPr dirty="0" sz="2800" spc="-90"/>
              <a:t>r</a:t>
            </a:r>
            <a:r>
              <a:rPr dirty="0" sz="2800" spc="-5"/>
              <a:t>ative</a:t>
            </a:r>
            <a:r>
              <a:rPr dirty="0" sz="2800" spc="-10"/>
              <a:t> </a:t>
            </a:r>
            <a:r>
              <a:rPr dirty="0" sz="2800" spc="-10"/>
              <a:t>F</a:t>
            </a:r>
            <a:r>
              <a:rPr dirty="0" sz="2800"/>
              <a:t>i</a:t>
            </a:r>
            <a:r>
              <a:rPr dirty="0" sz="2800" spc="-5"/>
              <a:t>lter</a:t>
            </a:r>
            <a:r>
              <a:rPr dirty="0" sz="2800"/>
              <a:t>i</a:t>
            </a:r>
            <a:r>
              <a:rPr dirty="0" sz="2800" spc="-10"/>
              <a:t>ng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 spc="-15"/>
              <a:t>o</a:t>
            </a:r>
            <a:r>
              <a:rPr dirty="0" spc="-5"/>
              <a:t>llabo</a:t>
            </a:r>
            <a:r>
              <a:rPr dirty="0" spc="-85"/>
              <a:t>r</a:t>
            </a:r>
            <a:r>
              <a:rPr dirty="0"/>
              <a:t>ati</a:t>
            </a:r>
            <a:r>
              <a:rPr dirty="0" spc="-5"/>
              <a:t>v</a:t>
            </a:r>
            <a:r>
              <a:rPr dirty="0"/>
              <a:t>e </a:t>
            </a:r>
            <a:r>
              <a:rPr dirty="0" spc="5"/>
              <a:t>F</a:t>
            </a:r>
            <a:r>
              <a:rPr dirty="0" spc="-5"/>
              <a:t>iltering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548" y="1972309"/>
            <a:ext cx="8383905" cy="2480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1800" spc="-10">
                <a:latin typeface="Trebuchet MS"/>
                <a:cs typeface="Trebuchet MS"/>
              </a:rPr>
              <a:t>Col</a:t>
            </a:r>
            <a:r>
              <a:rPr dirty="0" sz="1800">
                <a:latin typeface="Trebuchet MS"/>
                <a:cs typeface="Trebuchet MS"/>
              </a:rPr>
              <a:t>lab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ra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iv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7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ilte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 </a:t>
            </a:r>
            <a:r>
              <a:rPr dirty="0" sz="1800" spc="-1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7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categ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ry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7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9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10">
                <a:latin typeface="Trebuchet MS"/>
                <a:cs typeface="Trebuchet MS"/>
              </a:rPr>
              <a:t>n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rmation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7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ilt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rin</a:t>
            </a:r>
            <a:r>
              <a:rPr dirty="0" sz="1800" spc="-5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 </a:t>
            </a:r>
            <a:r>
              <a:rPr dirty="0" sz="1800" spc="-18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noth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8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ut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predi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24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229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re</a:t>
            </a:r>
            <a:r>
              <a:rPr dirty="0" sz="1800" spc="-15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er</a:t>
            </a:r>
            <a:r>
              <a:rPr dirty="0" sz="1800" spc="1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nce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2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25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2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re</a:t>
            </a:r>
            <a:r>
              <a:rPr dirty="0" sz="1800" spc="-15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eren</a:t>
            </a:r>
            <a:r>
              <a:rPr dirty="0" sz="1800" spc="10">
                <a:latin typeface="Trebuchet MS"/>
                <a:cs typeface="Trebuchet MS"/>
              </a:rPr>
              <a:t>c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25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 spc="2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24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24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 spc="229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1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er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235">
                <a:latin typeface="Trebuchet MS"/>
                <a:cs typeface="Trebuchet MS"/>
              </a:rPr>
              <a:t> </a:t>
            </a:r>
            <a:r>
              <a:rPr dirty="0" sz="1800" spc="-200">
                <a:latin typeface="Trebuchet MS"/>
                <a:cs typeface="Trebuchet MS"/>
              </a:rPr>
              <a:t>Y</a:t>
            </a:r>
            <a:r>
              <a:rPr dirty="0" sz="1800">
                <a:latin typeface="Trebuchet MS"/>
                <a:cs typeface="Trebuchet MS"/>
              </a:rPr>
              <a:t>ou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ca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2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ra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10">
                <a:latin typeface="Trebuchet MS"/>
                <a:cs typeface="Trebuchet MS"/>
              </a:rPr>
              <a:t>i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il</a:t>
            </a:r>
            <a:r>
              <a:rPr dirty="0" sz="1800" spc="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eri</a:t>
            </a:r>
            <a:r>
              <a:rPr dirty="0" sz="1800" spc="1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2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2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inf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atio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21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2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re</a:t>
            </a:r>
            <a:r>
              <a:rPr dirty="0" sz="1800" spc="2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plex</a:t>
            </a:r>
            <a:r>
              <a:rPr dirty="0" sz="1800" spc="2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 spc="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key</a:t>
            </a:r>
            <a:r>
              <a:rPr dirty="0" sz="1800" spc="5">
                <a:latin typeface="Trebuchet MS"/>
                <a:cs typeface="Trebuchet MS"/>
              </a:rPr>
              <a:t>w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rds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p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cs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Co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ra</a:t>
            </a:r>
            <a:r>
              <a:rPr dirty="0" sz="1800" spc="-1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iv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il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erin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nce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ne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wit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qu</a:t>
            </a:r>
            <a:r>
              <a:rPr dirty="0" sz="1800">
                <a:latin typeface="Trebuchet MS"/>
                <a:cs typeface="Trebuchet MS"/>
              </a:rPr>
              <a:t>ali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aste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 spc="-10">
                <a:latin typeface="Trebuchet MS"/>
                <a:cs typeface="Trebuchet MS"/>
              </a:rPr>
              <a:t>Col</a:t>
            </a:r>
            <a:r>
              <a:rPr dirty="0" sz="1800">
                <a:latin typeface="Trebuchet MS"/>
                <a:cs typeface="Trebuchet MS"/>
              </a:rPr>
              <a:t>lab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ra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iv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7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ilte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1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ca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16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efine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1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as</a:t>
            </a:r>
            <a:r>
              <a:rPr dirty="0" sz="1800" spc="155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S</a:t>
            </a:r>
            <a:r>
              <a:rPr dirty="0" sz="1800" spc="-20" b="1">
                <a:latin typeface="Trebuchet MS"/>
                <a:cs typeface="Trebuchet MS"/>
              </a:rPr>
              <a:t>o</a:t>
            </a:r>
            <a:r>
              <a:rPr dirty="0" sz="1800" b="1">
                <a:latin typeface="Trebuchet MS"/>
                <a:cs typeface="Trebuchet MS"/>
              </a:rPr>
              <a:t>ci</a:t>
            </a:r>
            <a:r>
              <a:rPr dirty="0" sz="1800" spc="-5" b="1">
                <a:latin typeface="Trebuchet MS"/>
                <a:cs typeface="Trebuchet MS"/>
              </a:rPr>
              <a:t>al</a:t>
            </a:r>
            <a:r>
              <a:rPr dirty="0" sz="1800" spc="16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Na</a:t>
            </a:r>
            <a:r>
              <a:rPr dirty="0" sz="1800" spc="55" b="1">
                <a:latin typeface="Trebuchet MS"/>
                <a:cs typeface="Trebuchet MS"/>
              </a:rPr>
              <a:t>v</a:t>
            </a:r>
            <a:r>
              <a:rPr dirty="0" sz="1800" spc="-5" b="1">
                <a:latin typeface="Trebuchet MS"/>
                <a:cs typeface="Trebuchet MS"/>
              </a:rPr>
              <a:t>igati</a:t>
            </a:r>
            <a:r>
              <a:rPr dirty="0" sz="1800" spc="-10" b="1">
                <a:latin typeface="Trebuchet MS"/>
                <a:cs typeface="Trebuchet MS"/>
              </a:rPr>
              <a:t>o</a:t>
            </a:r>
            <a:r>
              <a:rPr dirty="0" sz="1800" spc="5" b="1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165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say</a:t>
            </a:r>
            <a:r>
              <a:rPr dirty="0" sz="1800" spc="1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tha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16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hu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ng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so</a:t>
            </a:r>
            <a:r>
              <a:rPr dirty="0" sz="1800" spc="-1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al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w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thei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te</a:t>
            </a:r>
            <a:r>
              <a:rPr dirty="0" sz="1800" spc="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enc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l</a:t>
            </a:r>
            <a:r>
              <a:rPr dirty="0" sz="1800" spc="-2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w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the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peopl</a:t>
            </a:r>
            <a:r>
              <a:rPr dirty="0" sz="1800" spc="-15">
                <a:latin typeface="Trebuchet MS"/>
                <a:cs typeface="Trebuchet MS"/>
              </a:rPr>
              <a:t>e</a:t>
            </a:r>
            <a:r>
              <a:rPr dirty="0" sz="1800" spc="-125">
                <a:latin typeface="Trebuchet MS"/>
                <a:cs typeface="Trebuchet MS"/>
              </a:rPr>
              <a:t>’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ice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2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judgment</a:t>
            </a:r>
            <a:r>
              <a:rPr dirty="0" sz="1800" spc="2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whe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2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k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2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or</a:t>
            </a:r>
            <a:r>
              <a:rPr dirty="0" sz="1800" spc="2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inf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rm</a:t>
            </a:r>
            <a:r>
              <a:rPr dirty="0" sz="1800" spc="5">
                <a:latin typeface="Trebuchet MS"/>
                <a:cs typeface="Trebuchet MS"/>
              </a:rPr>
              <a:t>a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2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204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buy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2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pr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duc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2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This</a:t>
            </a:r>
            <a:r>
              <a:rPr dirty="0" sz="1800" spc="2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2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2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2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w</a:t>
            </a:r>
            <a:r>
              <a:rPr dirty="0" sz="1800" spc="-5">
                <a:latin typeface="Trebuchet MS"/>
                <a:cs typeface="Trebuchet MS"/>
              </a:rPr>
              <a:t>ay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si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ila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 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k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fo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foo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ging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eh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the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ant</a:t>
            </a:r>
            <a:r>
              <a:rPr dirty="0" sz="1800">
                <a:latin typeface="Trebuchet MS"/>
                <a:cs typeface="Trebuchet MS"/>
              </a:rPr>
              <a:t>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3680" y="3126485"/>
            <a:ext cx="6061075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/>
              <a:t>A</a:t>
            </a:r>
            <a:r>
              <a:rPr dirty="0" sz="2800"/>
              <a:t>l</a:t>
            </a:r>
            <a:r>
              <a:rPr dirty="0" sz="2800" spc="-5"/>
              <a:t>gor</a:t>
            </a:r>
            <a:r>
              <a:rPr dirty="0" sz="2800"/>
              <a:t>i</a:t>
            </a:r>
            <a:r>
              <a:rPr dirty="0" sz="2800" spc="-10"/>
              <a:t>thm</a:t>
            </a:r>
            <a:r>
              <a:rPr dirty="0" sz="2800" spc="-5"/>
              <a:t>s</a:t>
            </a:r>
            <a:r>
              <a:rPr dirty="0" sz="2800" spc="10"/>
              <a:t> </a:t>
            </a:r>
            <a:r>
              <a:rPr dirty="0" sz="2800" spc="-5"/>
              <a:t>of</a:t>
            </a:r>
            <a:r>
              <a:rPr dirty="0" sz="2800" spc="-5"/>
              <a:t> </a:t>
            </a:r>
            <a:r>
              <a:rPr dirty="0" sz="2800" spc="-5"/>
              <a:t>Col</a:t>
            </a:r>
            <a:r>
              <a:rPr dirty="0" sz="2800"/>
              <a:t>l</a:t>
            </a:r>
            <a:r>
              <a:rPr dirty="0" sz="2800" spc="-5"/>
              <a:t>a</a:t>
            </a:r>
            <a:r>
              <a:rPr dirty="0" sz="2800" spc="-15"/>
              <a:t>b</a:t>
            </a:r>
            <a:r>
              <a:rPr dirty="0" sz="2800" spc="-5"/>
              <a:t>o</a:t>
            </a:r>
            <a:r>
              <a:rPr dirty="0" sz="2800" spc="-85"/>
              <a:t>r</a:t>
            </a:r>
            <a:r>
              <a:rPr dirty="0" sz="2800" spc="-5"/>
              <a:t>ative</a:t>
            </a:r>
            <a:r>
              <a:rPr dirty="0" sz="2800" spc="-10"/>
              <a:t> </a:t>
            </a:r>
            <a:r>
              <a:rPr dirty="0" sz="2800" spc="-10"/>
              <a:t>F</a:t>
            </a:r>
            <a:r>
              <a:rPr dirty="0" sz="2800"/>
              <a:t>i</a:t>
            </a:r>
            <a:r>
              <a:rPr dirty="0" sz="2800" spc="-5"/>
              <a:t>lter</a:t>
            </a:r>
            <a:r>
              <a:rPr dirty="0" sz="2800"/>
              <a:t>i</a:t>
            </a:r>
            <a:r>
              <a:rPr dirty="0" sz="2800" spc="-10"/>
              <a:t>ng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332866"/>
            <a:ext cx="271335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Euclidean</a:t>
            </a:r>
            <a:r>
              <a:rPr dirty="0" spc="-30"/>
              <a:t> </a:t>
            </a:r>
            <a:r>
              <a:rPr dirty="0"/>
              <a:t>D</a:t>
            </a:r>
            <a:r>
              <a:rPr dirty="0" spc="5"/>
              <a:t>i</a:t>
            </a:r>
            <a:r>
              <a:rPr dirty="0" spc="-5"/>
              <a:t>stance</a:t>
            </a:r>
          </a:p>
        </p:txBody>
      </p:sp>
      <p:sp>
        <p:nvSpPr>
          <p:cNvPr id="3" name="object 3"/>
          <p:cNvSpPr/>
          <p:nvPr/>
        </p:nvSpPr>
        <p:spPr>
          <a:xfrm>
            <a:off x="458723" y="1356360"/>
            <a:ext cx="8909304" cy="4130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16885" y="2991992"/>
            <a:ext cx="5297170" cy="137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>
                <a:solidFill>
                  <a:srgbClr val="7E7E7E"/>
                </a:solidFill>
                <a:latin typeface="Trebuchet MS"/>
                <a:cs typeface="Trebuchet MS"/>
              </a:rPr>
              <a:t>Ch</a:t>
            </a:r>
            <a:r>
              <a:rPr dirty="0" sz="2800" spc="-2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dirty="0" sz="2800" spc="-10">
                <a:solidFill>
                  <a:srgbClr val="7E7E7E"/>
                </a:solidFill>
                <a:latin typeface="Trebuchet MS"/>
                <a:cs typeface="Trebuchet MS"/>
              </a:rPr>
              <a:t>pte</a:t>
            </a:r>
            <a:r>
              <a:rPr dirty="0" sz="2800" spc="-5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dirty="0" sz="2800" spc="2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7E7E7E"/>
                </a:solidFill>
                <a:latin typeface="Trebuchet MS"/>
                <a:cs typeface="Trebuchet MS"/>
              </a:rPr>
              <a:t>12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10">
                <a:solidFill>
                  <a:srgbClr val="7E7E7E"/>
                </a:solidFill>
                <a:latin typeface="Trebuchet MS"/>
                <a:cs typeface="Trebuchet MS"/>
              </a:rPr>
              <a:t>Introdu</a:t>
            </a:r>
            <a:r>
              <a:rPr dirty="0" sz="2800" spc="-2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dirty="0" sz="2800" spc="-5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dirty="0" sz="2800" spc="-1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dirty="0" sz="2800" spc="-5">
                <a:solidFill>
                  <a:srgbClr val="7E7E7E"/>
                </a:solidFill>
                <a:latin typeface="Trebuchet MS"/>
                <a:cs typeface="Trebuchet MS"/>
              </a:rPr>
              <a:t>on</a:t>
            </a:r>
            <a:r>
              <a:rPr dirty="0" sz="2800" spc="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dirty="0" sz="2800" spc="-5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dirty="0" sz="280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7E7E7E"/>
                </a:solidFill>
                <a:latin typeface="Trebuchet MS"/>
                <a:cs typeface="Trebuchet MS"/>
              </a:rPr>
              <a:t>Ma</a:t>
            </a:r>
            <a:r>
              <a:rPr dirty="0" sz="2800" spc="-15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dirty="0" sz="2800" spc="-5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dirty="0" sz="2800" spc="-1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dirty="0" sz="2800" spc="-5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dirty="0" sz="280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dirty="0" sz="2800" spc="2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7E7E7E"/>
                </a:solidFill>
                <a:latin typeface="Trebuchet MS"/>
                <a:cs typeface="Trebuchet MS"/>
              </a:rPr>
              <a:t>Learn</a:t>
            </a:r>
            <a:r>
              <a:rPr dirty="0" sz="2800" spc="-15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dirty="0" sz="2800" spc="-10">
                <a:solidFill>
                  <a:srgbClr val="7E7E7E"/>
                </a:solidFill>
                <a:latin typeface="Trebuchet MS"/>
                <a:cs typeface="Trebuchet MS"/>
              </a:rPr>
              <a:t>ng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548" y="332866"/>
            <a:ext cx="282575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Man</a:t>
            </a:r>
            <a:r>
              <a:rPr dirty="0" spc="5"/>
              <a:t>h</a:t>
            </a:r>
            <a:r>
              <a:rPr dirty="0"/>
              <a:t>attan</a:t>
            </a:r>
            <a:r>
              <a:rPr dirty="0" spc="-30"/>
              <a:t> </a:t>
            </a:r>
            <a:r>
              <a:rPr dirty="0"/>
              <a:t>D</a:t>
            </a:r>
            <a:r>
              <a:rPr dirty="0" spc="5"/>
              <a:t>i</a:t>
            </a:r>
            <a:r>
              <a:rPr dirty="0" spc="-5"/>
              <a:t>stance</a:t>
            </a:r>
          </a:p>
        </p:txBody>
      </p:sp>
      <p:sp>
        <p:nvSpPr>
          <p:cNvPr id="3" name="object 3"/>
          <p:cNvSpPr/>
          <p:nvPr/>
        </p:nvSpPr>
        <p:spPr>
          <a:xfrm>
            <a:off x="603504" y="1776983"/>
            <a:ext cx="8526780" cy="3054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15290">
              <a:lnSpc>
                <a:spcPct val="100000"/>
              </a:lnSpc>
            </a:pPr>
            <a:r>
              <a:rPr dirty="0" spc="-120"/>
              <a:t>P</a:t>
            </a:r>
            <a:r>
              <a:rPr dirty="0" spc="-5"/>
              <a:t>earson</a:t>
            </a:r>
            <a:r>
              <a:rPr dirty="0" spc="-5"/>
              <a:t> </a:t>
            </a:r>
            <a:r>
              <a:rPr dirty="0">
                <a:latin typeface="Trebuchet MS"/>
                <a:cs typeface="Trebuchet MS"/>
              </a:rPr>
              <a:t>– </a:t>
            </a:r>
            <a:r>
              <a:rPr dirty="0" spc="-5"/>
              <a:t>C</a:t>
            </a:r>
            <a:r>
              <a:rPr dirty="0" spc="-15"/>
              <a:t>o</a:t>
            </a:r>
            <a:r>
              <a:rPr dirty="0" spc="-5"/>
              <a:t>relatio</a:t>
            </a:r>
            <a:r>
              <a:rPr dirty="0"/>
              <a:t>n</a:t>
            </a:r>
            <a:r>
              <a:rPr dirty="0" spc="5"/>
              <a:t> </a:t>
            </a:r>
            <a:r>
              <a:rPr dirty="0"/>
              <a:t>-</a:t>
            </a:r>
            <a:r>
              <a:rPr dirty="0" spc="15"/>
              <a:t> </a:t>
            </a:r>
            <a:r>
              <a:rPr dirty="0" spc="-5"/>
              <a:t>C</a:t>
            </a:r>
            <a:r>
              <a:rPr dirty="0" spc="-15"/>
              <a:t>o</a:t>
            </a:r>
            <a:r>
              <a:rPr dirty="0"/>
              <a:t>efficient</a:t>
            </a:r>
          </a:p>
        </p:txBody>
      </p:sp>
      <p:sp>
        <p:nvSpPr>
          <p:cNvPr id="3" name="object 3"/>
          <p:cNvSpPr/>
          <p:nvPr/>
        </p:nvSpPr>
        <p:spPr>
          <a:xfrm>
            <a:off x="1005839" y="1766316"/>
            <a:ext cx="8276844" cy="3012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3717" y="3194050"/>
            <a:ext cx="3919220" cy="4368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/>
              <a:t>Asso</a:t>
            </a:r>
            <a:r>
              <a:rPr dirty="0" sz="2800" spc="-15"/>
              <a:t>c</a:t>
            </a:r>
            <a:r>
              <a:rPr dirty="0" sz="2800" spc="-10"/>
              <a:t>iatio</a:t>
            </a:r>
            <a:r>
              <a:rPr dirty="0" sz="2800" spc="-5"/>
              <a:t>n</a:t>
            </a:r>
            <a:r>
              <a:rPr dirty="0" sz="2800" spc="10"/>
              <a:t> </a:t>
            </a:r>
            <a:r>
              <a:rPr dirty="0" sz="2800" spc="-5"/>
              <a:t>Rule</a:t>
            </a:r>
            <a:r>
              <a:rPr dirty="0" sz="2800" spc="-5"/>
              <a:t> Mi</a:t>
            </a:r>
            <a:r>
              <a:rPr dirty="0" sz="2800"/>
              <a:t>n</a:t>
            </a:r>
            <a:r>
              <a:rPr dirty="0" sz="2800" spc="-5"/>
              <a:t>i</a:t>
            </a:r>
            <a:r>
              <a:rPr dirty="0" sz="2800" spc="5"/>
              <a:t>n</a:t>
            </a:r>
            <a:r>
              <a:rPr dirty="0" sz="2800" spc="-5"/>
              <a:t>g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7015">
              <a:lnSpc>
                <a:spcPct val="100000"/>
              </a:lnSpc>
            </a:pPr>
            <a:r>
              <a:rPr dirty="0" spc="-10"/>
              <a:t>Assoc</a:t>
            </a:r>
            <a:r>
              <a:rPr dirty="0" spc="-5"/>
              <a:t>i</a:t>
            </a:r>
            <a:r>
              <a:rPr dirty="0" spc="5"/>
              <a:t>a</a:t>
            </a:r>
            <a:r>
              <a:rPr dirty="0" spc="-5"/>
              <a:t>tio</a:t>
            </a:r>
            <a:r>
              <a:rPr dirty="0"/>
              <a:t>n</a:t>
            </a:r>
            <a:r>
              <a:rPr dirty="0"/>
              <a:t> </a:t>
            </a:r>
            <a:r>
              <a:rPr dirty="0" spc="-5"/>
              <a:t>Rule</a:t>
            </a:r>
            <a:r>
              <a:rPr dirty="0" spc="-15"/>
              <a:t> </a:t>
            </a:r>
            <a:r>
              <a:rPr dirty="0" spc="-5"/>
              <a:t>Min</a:t>
            </a:r>
            <a:r>
              <a:rPr dirty="0" spc="5"/>
              <a:t>i</a:t>
            </a:r>
            <a:r>
              <a:rPr dirty="0" spc="-5"/>
              <a:t>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14804"/>
            <a:ext cx="7880350" cy="3852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6350">
              <a:lnSpc>
                <a:spcPct val="100000"/>
              </a:lnSpc>
            </a:pPr>
            <a:r>
              <a:rPr dirty="0" sz="1800" spc="-15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ss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ciati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2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ru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24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24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 spc="229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re</a:t>
            </a:r>
            <a:r>
              <a:rPr dirty="0" sz="1800" spc="-15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er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24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2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as</a:t>
            </a:r>
            <a:r>
              <a:rPr dirty="0" sz="1800" spc="2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ark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2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as</a:t>
            </a:r>
            <a:r>
              <a:rPr dirty="0" sz="1800" spc="-5">
                <a:latin typeface="Trebuchet MS"/>
                <a:cs typeface="Trebuchet MS"/>
              </a:rPr>
              <a:t>k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2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lysi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23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ew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als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pref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ca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it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af</a:t>
            </a:r>
            <a:r>
              <a:rPr dirty="0" sz="1800" spc="-15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init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analysi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It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analysi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ning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techni</a:t>
            </a:r>
            <a:r>
              <a:rPr dirty="0" sz="1800" spc="5">
                <a:latin typeface="Trebuchet MS"/>
                <a:cs typeface="Trebuchet MS"/>
              </a:rPr>
              <a:t>q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2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2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 </a:t>
            </a:r>
            <a:r>
              <a:rPr dirty="0" sz="1800" spc="2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24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2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eterm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24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10">
                <a:latin typeface="Trebuchet MS"/>
                <a:cs typeface="Trebuchet MS"/>
              </a:rPr>
              <a:t>-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ur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1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nc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2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1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lati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ns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25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am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ng</a:t>
            </a:r>
            <a:r>
              <a:rPr dirty="0" sz="1800" spc="-5">
                <a:latin typeface="Trebuchet MS"/>
                <a:cs typeface="Trebuchet MS"/>
              </a:rPr>
              <a:t> acti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itie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10">
                <a:latin typeface="Trebuchet MS"/>
                <a:cs typeface="Trebuchet MS"/>
              </a:rPr>
              <a:t>er</a:t>
            </a:r>
            <a:r>
              <a:rPr dirty="0" sz="1800" spc="-15">
                <a:latin typeface="Trebuchet MS"/>
                <a:cs typeface="Trebuchet MS"/>
              </a:rPr>
              <a:t>f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rmed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ivi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ual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Examp</a:t>
            </a:r>
            <a:r>
              <a:rPr dirty="0" sz="1800" spc="-10" b="1">
                <a:latin typeface="Trebuchet MS"/>
                <a:cs typeface="Trebuchet MS"/>
              </a:rPr>
              <a:t>l</a:t>
            </a:r>
            <a:r>
              <a:rPr dirty="0" sz="1800" spc="-5" b="1">
                <a:latin typeface="Trebuchet MS"/>
                <a:cs typeface="Trebuchet MS"/>
              </a:rPr>
              <a:t>es</a:t>
            </a:r>
            <a:r>
              <a:rPr dirty="0" sz="1800" b="1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It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 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widel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sed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w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rei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etaile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k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un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erstan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uyi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eh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cust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1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-24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This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igh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-</a:t>
            </a:r>
            <a:r>
              <a:rPr dirty="0" sz="1800">
                <a:latin typeface="Trebuchet MS"/>
                <a:cs typeface="Trebuchet MS"/>
              </a:rPr>
              <a:t>se</a:t>
            </a:r>
            <a:r>
              <a:rPr dirty="0" sz="1800" spc="-2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-</a:t>
            </a:r>
            <a:r>
              <a:rPr dirty="0" sz="1800">
                <a:latin typeface="Trebuchet MS"/>
                <a:cs typeface="Trebuchet MS"/>
              </a:rPr>
              <a:t>se</a:t>
            </a:r>
            <a:r>
              <a:rPr dirty="0" sz="1800" spc="-5">
                <a:latin typeface="Trebuchet MS"/>
                <a:cs typeface="Trebuchet MS"/>
              </a:rPr>
              <a:t>ll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cust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er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 marR="635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If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yo</a:t>
            </a:r>
            <a:r>
              <a:rPr dirty="0" sz="1800">
                <a:latin typeface="Trebuchet MS"/>
                <a:cs typeface="Trebuchet MS"/>
              </a:rPr>
              <a:t>u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hav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ve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bou</a:t>
            </a:r>
            <a:r>
              <a:rPr dirty="0" sz="1800" spc="-10">
                <a:latin typeface="Trebuchet MS"/>
                <a:cs typeface="Trebuchet MS"/>
              </a:rPr>
              <a:t>g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oo</a:t>
            </a:r>
            <a:r>
              <a:rPr dirty="0" sz="1800">
                <a:latin typeface="Trebuchet MS"/>
                <a:cs typeface="Trebuchet MS"/>
              </a:rPr>
              <a:t>k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z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sh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ul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ili</a:t>
            </a:r>
            <a:r>
              <a:rPr dirty="0" sz="1800" spc="-1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yo</a:t>
            </a:r>
            <a:r>
              <a:rPr dirty="0" sz="1800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2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1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en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24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yo</a:t>
            </a:r>
            <a:r>
              <a:rPr dirty="0" sz="1800">
                <a:latin typeface="Trebuchet MS"/>
                <a:cs typeface="Trebuchet MS"/>
              </a:rPr>
              <a:t>u</a:t>
            </a:r>
            <a:r>
              <a:rPr dirty="0" sz="1800" spc="25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40">
                <a:latin typeface="Trebuchet MS"/>
                <a:cs typeface="Trebuchet MS"/>
              </a:rPr>
              <a:t> </a:t>
            </a:r>
            <a:r>
              <a:rPr dirty="0" sz="1800" spc="1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one</a:t>
            </a:r>
            <a:r>
              <a:rPr dirty="0" sz="1800" spc="2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</a:t>
            </a:r>
            <a:r>
              <a:rPr dirty="0" sz="1800">
                <a:latin typeface="Trebuchet MS"/>
                <a:cs typeface="Trebuchet MS"/>
              </a:rPr>
              <a:t>lec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25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2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lacing</a:t>
            </a:r>
            <a:r>
              <a:rPr dirty="0" sz="1800" spc="2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ire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2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2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k</a:t>
            </a:r>
            <a:r>
              <a:rPr dirty="0" sz="1800" spc="2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shop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20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c</a:t>
            </a:r>
            <a:r>
              <a:rPr dirty="0" sz="1800" spc="-5">
                <a:latin typeface="Trebuchet MS"/>
                <a:cs typeface="Trebuchet MS"/>
              </a:rPr>
              <a:t>art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2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2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2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mm</a:t>
            </a:r>
            <a:r>
              <a:rPr dirty="0" sz="1800" spc="-5">
                <a:latin typeface="Trebuchet MS"/>
                <a:cs typeface="Trebuchet MS"/>
              </a:rPr>
              <a:t>en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atio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2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</a:t>
            </a:r>
            <a:r>
              <a:rPr dirty="0" sz="1800" spc="5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tin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204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tha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204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custo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ers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ugh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15">
                <a:latin typeface="Trebuchet MS"/>
                <a:cs typeface="Trebuchet MS"/>
              </a:rPr>
              <a:t>oo</a:t>
            </a:r>
            <a:r>
              <a:rPr dirty="0" sz="1800">
                <a:latin typeface="Trebuchet MS"/>
                <a:cs typeface="Trebuchet MS"/>
              </a:rPr>
              <a:t>k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“A” </a:t>
            </a:r>
            <a:r>
              <a:rPr dirty="0" sz="1800" spc="-10">
                <a:latin typeface="Trebuchet MS"/>
                <a:cs typeface="Trebuchet MS"/>
              </a:rPr>
              <a:t>als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ugh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15">
                <a:latin typeface="Trebuchet MS"/>
                <a:cs typeface="Trebuchet MS"/>
              </a:rPr>
              <a:t>oo</a:t>
            </a:r>
            <a:r>
              <a:rPr dirty="0" sz="1800">
                <a:latin typeface="Trebuchet MS"/>
                <a:cs typeface="Trebuchet MS"/>
              </a:rPr>
              <a:t>k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“B</a:t>
            </a:r>
            <a:r>
              <a:rPr dirty="0" sz="1800" spc="5">
                <a:latin typeface="Trebuchet MS"/>
                <a:cs typeface="Trebuchet MS"/>
              </a:rPr>
              <a:t>”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7015">
              <a:lnSpc>
                <a:spcPct val="100000"/>
              </a:lnSpc>
            </a:pPr>
            <a:r>
              <a:rPr dirty="0" spc="-10"/>
              <a:t>Assoc</a:t>
            </a:r>
            <a:r>
              <a:rPr dirty="0" spc="-5"/>
              <a:t>i</a:t>
            </a:r>
            <a:r>
              <a:rPr dirty="0" spc="5"/>
              <a:t>a</a:t>
            </a:r>
            <a:r>
              <a:rPr dirty="0" spc="-5"/>
              <a:t>tio</a:t>
            </a:r>
            <a:r>
              <a:rPr dirty="0"/>
              <a:t>n</a:t>
            </a:r>
            <a:r>
              <a:rPr dirty="0"/>
              <a:t> </a:t>
            </a:r>
            <a:r>
              <a:rPr dirty="0" spc="-5"/>
              <a:t>Rule</a:t>
            </a:r>
            <a:r>
              <a:rPr dirty="0" spc="-15"/>
              <a:t> </a:t>
            </a:r>
            <a:r>
              <a:rPr dirty="0" spc="-5"/>
              <a:t>Min</a:t>
            </a:r>
            <a:r>
              <a:rPr dirty="0" spc="5"/>
              <a:t>i</a:t>
            </a:r>
            <a:r>
              <a:rPr dirty="0" spc="-5"/>
              <a:t>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14804"/>
            <a:ext cx="7891145" cy="2754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1651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Who 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ca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rge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urb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legend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1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ry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-1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ers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exam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le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egen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…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her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retai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ir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wherei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it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served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tha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1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er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re 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urc</a:t>
            </a:r>
            <a:r>
              <a:rPr dirty="0" sz="1800" spc="-5">
                <a:latin typeface="Trebuchet MS"/>
                <a:cs typeface="Trebuchet MS"/>
              </a:rPr>
              <a:t>ha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urc</a:t>
            </a:r>
            <a:r>
              <a:rPr dirty="0" sz="1800" spc="-5">
                <a:latin typeface="Trebuchet MS"/>
                <a:cs typeface="Trebuchet MS"/>
              </a:rPr>
              <a:t>ha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ll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cust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-24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ler 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cash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 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un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cki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g 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lers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se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5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she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tha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5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h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-24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This </a:t>
            </a:r>
            <a:r>
              <a:rPr dirty="0" sz="1800" spc="-2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just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5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ke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it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nvenie</a:t>
            </a:r>
            <a:r>
              <a:rPr dirty="0" sz="1800" spc="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fo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cust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er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si</a:t>
            </a:r>
            <a:r>
              <a:rPr dirty="0" sz="1800">
                <a:latin typeface="Trebuchet MS"/>
                <a:cs typeface="Trebuchet MS"/>
              </a:rPr>
              <a:t>ly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ic</a:t>
            </a:r>
            <a:r>
              <a:rPr dirty="0" sz="1800">
                <a:latin typeface="Trebuchet MS"/>
                <a:cs typeface="Trebuchet MS"/>
              </a:rPr>
              <a:t>k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uct</a:t>
            </a:r>
            <a:r>
              <a:rPr dirty="0" sz="1800" spc="-1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 spc="-1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so</a:t>
            </a:r>
            <a:r>
              <a:rPr dirty="0" sz="1800" spc="-15">
                <a:latin typeface="Trebuchet MS"/>
                <a:cs typeface="Trebuchet MS"/>
              </a:rPr>
              <a:t>c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ru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4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tw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art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(a</a:t>
            </a:r>
            <a:r>
              <a:rPr dirty="0" sz="1800">
                <a:latin typeface="Trebuchet MS"/>
                <a:cs typeface="Trebuchet MS"/>
              </a:rPr>
              <a:t>)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2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 spc="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ece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4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(i</a:t>
            </a:r>
            <a:r>
              <a:rPr dirty="0" sz="1800">
                <a:latin typeface="Trebuchet MS"/>
                <a:cs typeface="Trebuchet MS"/>
              </a:rPr>
              <a:t>f </a:t>
            </a:r>
            <a:r>
              <a:rPr dirty="0" sz="1800" spc="1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)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2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(b</a:t>
            </a:r>
            <a:r>
              <a:rPr dirty="0" sz="1800">
                <a:latin typeface="Trebuchet MS"/>
                <a:cs typeface="Trebuchet MS"/>
              </a:rPr>
              <a:t>)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ns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q</a:t>
            </a:r>
            <a:r>
              <a:rPr dirty="0" sz="1800" spc="-5">
                <a:latin typeface="Trebuchet MS"/>
                <a:cs typeface="Trebuchet MS"/>
              </a:rPr>
              <a:t>ue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26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(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).</a:t>
            </a:r>
            <a:r>
              <a:rPr dirty="0" sz="1800">
                <a:latin typeface="Trebuchet MS"/>
                <a:cs typeface="Trebuchet MS"/>
              </a:rPr>
              <a:t>  </a:t>
            </a:r>
            <a:r>
              <a:rPr dirty="0" sz="1800" spc="-27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26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1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ece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2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 </a:t>
            </a:r>
            <a:r>
              <a:rPr dirty="0" sz="1800" spc="2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26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ite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26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 </a:t>
            </a:r>
            <a:r>
              <a:rPr dirty="0" sz="1800" spc="-2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26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25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</a:t>
            </a:r>
            <a:r>
              <a:rPr dirty="0" sz="1800" spc="1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254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ns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q</a:t>
            </a:r>
            <a:r>
              <a:rPr dirty="0" sz="1800" spc="-5">
                <a:latin typeface="Trebuchet MS"/>
                <a:cs typeface="Trebuchet MS"/>
              </a:rPr>
              <a:t>ue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ite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tha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is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antece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84828" y="3380613"/>
            <a:ext cx="2258695" cy="436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 b="1">
                <a:solidFill>
                  <a:srgbClr val="0E6EC5"/>
                </a:solidFill>
                <a:latin typeface="Trebuchet MS"/>
                <a:cs typeface="Trebuchet MS"/>
              </a:rPr>
              <a:t>Decisio</a:t>
            </a:r>
            <a:r>
              <a:rPr dirty="0" sz="2800" spc="-5" b="1">
                <a:solidFill>
                  <a:srgbClr val="0E6EC5"/>
                </a:solidFill>
                <a:latin typeface="Trebuchet MS"/>
                <a:cs typeface="Trebuchet MS"/>
              </a:rPr>
              <a:t>n</a:t>
            </a:r>
            <a:r>
              <a:rPr dirty="0" sz="2800" spc="-45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800" spc="-290" b="1">
                <a:solidFill>
                  <a:srgbClr val="0E6EC5"/>
                </a:solidFill>
                <a:latin typeface="Trebuchet MS"/>
                <a:cs typeface="Trebuchet MS"/>
              </a:rPr>
              <a:t>T</a:t>
            </a:r>
            <a:r>
              <a:rPr dirty="0" sz="2800" spc="-10" b="1">
                <a:solidFill>
                  <a:srgbClr val="0E6EC5"/>
                </a:solidFill>
                <a:latin typeface="Trebuchet MS"/>
                <a:cs typeface="Trebuchet MS"/>
              </a:rPr>
              <a:t>ree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7015">
              <a:lnSpc>
                <a:spcPct val="100000"/>
              </a:lnSpc>
            </a:pPr>
            <a:r>
              <a:rPr dirty="0" spc="-5"/>
              <a:t>Decision</a:t>
            </a:r>
            <a:r>
              <a:rPr dirty="0" spc="-75"/>
              <a:t> </a:t>
            </a:r>
            <a:r>
              <a:rPr dirty="0" spc="-250"/>
              <a:t>T</a:t>
            </a:r>
            <a:r>
              <a:rPr dirty="0" spc="-10"/>
              <a:t>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1522"/>
            <a:ext cx="7535545" cy="2480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18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ec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1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io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6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1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5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 </a:t>
            </a:r>
            <a:r>
              <a:rPr dirty="0" sz="1800" spc="-25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ecis</a:t>
            </a:r>
            <a:r>
              <a:rPr dirty="0" sz="1800" spc="-5">
                <a:latin typeface="Trebuchet MS"/>
                <a:cs typeface="Trebuchet MS"/>
              </a:rPr>
              <a:t>io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5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suppo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5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54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-</a:t>
            </a:r>
            <a:r>
              <a:rPr dirty="0" sz="1800">
                <a:latin typeface="Trebuchet MS"/>
                <a:cs typeface="Trebuchet MS"/>
              </a:rPr>
              <a:t>like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5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54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p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si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hei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q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nce</a:t>
            </a:r>
            <a:r>
              <a:rPr dirty="0" sz="1800" spc="-1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win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hr</a:t>
            </a:r>
            <a:r>
              <a:rPr dirty="0" sz="1800" spc="1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nstituent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eci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io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800" spc="-10" b="1">
                <a:latin typeface="Trebuchet MS"/>
                <a:cs typeface="Trebuchet MS"/>
              </a:rPr>
              <a:t>D</a:t>
            </a:r>
            <a:r>
              <a:rPr dirty="0" sz="1800" spc="-5" b="1">
                <a:latin typeface="Trebuchet MS"/>
                <a:cs typeface="Trebuchet MS"/>
              </a:rPr>
              <a:t>ecis</a:t>
            </a:r>
            <a:r>
              <a:rPr dirty="0" sz="1800" spc="-5" b="1">
                <a:latin typeface="Trebuchet MS"/>
                <a:cs typeface="Trebuchet MS"/>
              </a:rPr>
              <a:t>io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spc="-1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odes: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Com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nl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resen</a:t>
            </a:r>
            <a:r>
              <a:rPr dirty="0" sz="1800" spc="-5">
                <a:latin typeface="Trebuchet MS"/>
                <a:cs typeface="Trebuchet MS"/>
              </a:rPr>
              <a:t>te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q</a:t>
            </a:r>
            <a:r>
              <a:rPr dirty="0" sz="1800" spc="-5">
                <a:latin typeface="Trebuchet MS"/>
                <a:cs typeface="Trebuchet MS"/>
              </a:rPr>
              <a:t>uares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800" b="1">
                <a:latin typeface="Trebuchet MS"/>
                <a:cs typeface="Trebuchet MS"/>
              </a:rPr>
              <a:t>Chance</a:t>
            </a:r>
            <a:r>
              <a:rPr dirty="0" sz="1800" spc="-2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nodes</a:t>
            </a:r>
            <a:r>
              <a:rPr dirty="0" sz="1800" b="1">
                <a:latin typeface="Trebuchet MS"/>
                <a:cs typeface="Trebuchet MS"/>
              </a:rPr>
              <a:t>: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presen</a:t>
            </a:r>
            <a:r>
              <a:rPr dirty="0" sz="1800" spc="-1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ci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End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n</a:t>
            </a:r>
            <a:r>
              <a:rPr dirty="0" sz="1800" b="1">
                <a:latin typeface="Trebuchet MS"/>
                <a:cs typeface="Trebuchet MS"/>
              </a:rPr>
              <a:t>o</a:t>
            </a:r>
            <a:r>
              <a:rPr dirty="0" sz="1800" spc="-5" b="1">
                <a:latin typeface="Trebuchet MS"/>
                <a:cs typeface="Trebuchet MS"/>
              </a:rPr>
              <a:t>des: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resen</a:t>
            </a:r>
            <a:r>
              <a:rPr dirty="0" sz="1800" spc="-5">
                <a:latin typeface="Trebuchet MS"/>
                <a:cs typeface="Trebuchet MS"/>
              </a:rPr>
              <a:t>te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ngles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58516" y="3431285"/>
            <a:ext cx="5226685" cy="436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 b="1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dirty="0" sz="2800" b="1">
                <a:solidFill>
                  <a:srgbClr val="0E6EC5"/>
                </a:solidFill>
                <a:latin typeface="Trebuchet MS"/>
                <a:cs typeface="Trebuchet MS"/>
              </a:rPr>
              <a:t>n</a:t>
            </a:r>
            <a:r>
              <a:rPr dirty="0" sz="2800" spc="-5" b="1">
                <a:solidFill>
                  <a:srgbClr val="0E6EC5"/>
                </a:solidFill>
                <a:latin typeface="Trebuchet MS"/>
                <a:cs typeface="Trebuchet MS"/>
              </a:rPr>
              <a:t>swer</a:t>
            </a:r>
            <a:r>
              <a:rPr dirty="0" sz="2800" spc="-5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800" spc="-5" b="1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dirty="0" sz="2800" spc="-5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800" spc="-20" b="1">
                <a:solidFill>
                  <a:srgbClr val="0E6EC5"/>
                </a:solidFill>
                <a:latin typeface="Trebuchet MS"/>
                <a:cs typeface="Trebuchet MS"/>
              </a:rPr>
              <a:t>f</a:t>
            </a:r>
            <a:r>
              <a:rPr dirty="0" sz="2800" spc="-5" b="1">
                <a:solidFill>
                  <a:srgbClr val="0E6EC5"/>
                </a:solidFill>
                <a:latin typeface="Trebuchet MS"/>
                <a:cs typeface="Trebuchet MS"/>
              </a:rPr>
              <a:t>ew</a:t>
            </a:r>
            <a:r>
              <a:rPr dirty="0" sz="2800" spc="5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800" spc="-5" b="1">
                <a:solidFill>
                  <a:srgbClr val="0E6EC5"/>
                </a:solidFill>
                <a:latin typeface="Trebuchet MS"/>
                <a:cs typeface="Trebuchet MS"/>
              </a:rPr>
              <a:t>quick</a:t>
            </a:r>
            <a:r>
              <a:rPr dirty="0" sz="2800" spc="-5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800" spc="-5" b="1">
                <a:solidFill>
                  <a:srgbClr val="0E6EC5"/>
                </a:solidFill>
                <a:latin typeface="Trebuchet MS"/>
                <a:cs typeface="Trebuchet MS"/>
              </a:rPr>
              <a:t>ques</a:t>
            </a:r>
            <a:r>
              <a:rPr dirty="0" sz="2800" spc="-20" b="1">
                <a:solidFill>
                  <a:srgbClr val="0E6EC5"/>
                </a:solidFill>
                <a:latin typeface="Trebuchet MS"/>
                <a:cs typeface="Trebuchet MS"/>
              </a:rPr>
              <a:t>t</a:t>
            </a:r>
            <a:r>
              <a:rPr dirty="0" sz="2800" spc="-5" b="1">
                <a:solidFill>
                  <a:srgbClr val="0E6EC5"/>
                </a:solidFill>
                <a:latin typeface="Trebuchet MS"/>
                <a:cs typeface="Trebuchet MS"/>
              </a:rPr>
              <a:t>io</a:t>
            </a:r>
            <a:r>
              <a:rPr dirty="0" sz="2800" b="1">
                <a:solidFill>
                  <a:srgbClr val="0E6EC5"/>
                </a:solidFill>
                <a:latin typeface="Trebuchet MS"/>
                <a:cs typeface="Trebuchet MS"/>
              </a:rPr>
              <a:t>n</a:t>
            </a:r>
            <a:r>
              <a:rPr dirty="0" sz="2800" spc="-5" b="1">
                <a:solidFill>
                  <a:srgbClr val="0E6EC5"/>
                </a:solidFill>
                <a:latin typeface="Trebuchet MS"/>
                <a:cs typeface="Trebuchet MS"/>
              </a:rPr>
              <a:t>s…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6205">
              <a:lnSpc>
                <a:spcPct val="100000"/>
              </a:lnSpc>
            </a:pPr>
            <a:r>
              <a:rPr dirty="0" spc="-5"/>
              <a:t>F</a:t>
            </a:r>
            <a:r>
              <a:rPr dirty="0" spc="5"/>
              <a:t>i</a:t>
            </a:r>
            <a:r>
              <a:rPr dirty="0" spc="-5"/>
              <a:t>ll</a:t>
            </a:r>
            <a:r>
              <a:rPr dirty="0"/>
              <a:t> </a:t>
            </a:r>
            <a:r>
              <a:rPr dirty="0" spc="-5"/>
              <a:t>i</a:t>
            </a:r>
            <a:r>
              <a:rPr dirty="0"/>
              <a:t>n</a:t>
            </a:r>
            <a:r>
              <a:rPr dirty="0"/>
              <a:t> </a:t>
            </a:r>
            <a:r>
              <a:rPr dirty="0" spc="-5"/>
              <a:t>th</a:t>
            </a:r>
            <a:r>
              <a:rPr dirty="0"/>
              <a:t>e </a:t>
            </a:r>
            <a:r>
              <a:rPr dirty="0" spc="-5"/>
              <a:t>blanks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6180" y="1950973"/>
            <a:ext cx="230504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1.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0529" y="1950973"/>
            <a:ext cx="51441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Deci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io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-------------------------</a:t>
            </a:r>
            <a:r>
              <a:rPr dirty="0" sz="1800" spc="5">
                <a:latin typeface="Trebuchet MS"/>
                <a:cs typeface="Trebuchet MS"/>
              </a:rPr>
              <a:t>-</a:t>
            </a:r>
            <a:r>
              <a:rPr dirty="0" sz="1800" spc="-5">
                <a:latin typeface="Trebuchet MS"/>
                <a:cs typeface="Trebuchet MS"/>
              </a:rPr>
              <a:t>-</a:t>
            </a:r>
            <a:r>
              <a:rPr dirty="0" sz="1800">
                <a:latin typeface="Trebuchet MS"/>
                <a:cs typeface="Trebuchet MS"/>
              </a:rPr>
              <a:t>-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eth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6180" y="2499614"/>
            <a:ext cx="230504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2.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9110" y="2499614"/>
            <a:ext cx="395097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-------------------------</a:t>
            </a:r>
            <a:r>
              <a:rPr dirty="0" sz="1800" spc="5">
                <a:latin typeface="Trebuchet MS"/>
                <a:cs typeface="Trebuchet MS"/>
              </a:rPr>
              <a:t>-</a:t>
            </a:r>
            <a:r>
              <a:rPr dirty="0" sz="1800" spc="-5">
                <a:latin typeface="Trebuchet MS"/>
                <a:cs typeface="Trebuchet MS"/>
              </a:rPr>
              <a:t>----</a:t>
            </a:r>
            <a:r>
              <a:rPr dirty="0" sz="1800" spc="5">
                <a:latin typeface="Trebuchet MS"/>
                <a:cs typeface="Trebuchet MS"/>
              </a:rPr>
              <a:t>-</a:t>
            </a:r>
            <a:r>
              <a:rPr dirty="0" sz="1800" spc="-5">
                <a:latin typeface="Trebuchet MS"/>
                <a:cs typeface="Trebuchet MS"/>
              </a:rPr>
              <a:t>---</a:t>
            </a:r>
            <a:r>
              <a:rPr dirty="0" sz="1800">
                <a:latin typeface="Trebuchet MS"/>
                <a:cs typeface="Trebuchet MS"/>
              </a:rPr>
              <a:t>-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180" y="3048253"/>
            <a:ext cx="2292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3.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0529" y="3048253"/>
            <a:ext cx="726122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-------------------------</a:t>
            </a:r>
            <a:r>
              <a:rPr dirty="0" sz="1800" spc="5">
                <a:latin typeface="Trebuchet MS"/>
                <a:cs typeface="Trebuchet MS"/>
              </a:rPr>
              <a:t>-</a:t>
            </a:r>
            <a:r>
              <a:rPr dirty="0" sz="1800" spc="-5">
                <a:latin typeface="Trebuchet MS"/>
                <a:cs typeface="Trebuchet MS"/>
              </a:rPr>
              <a:t>----</a:t>
            </a:r>
            <a:r>
              <a:rPr dirty="0" sz="1800" spc="5">
                <a:latin typeface="Trebuchet MS"/>
                <a:cs typeface="Trebuchet MS"/>
              </a:rPr>
              <a:t>-</a:t>
            </a:r>
            <a:r>
              <a:rPr dirty="0" sz="1800" spc="-5">
                <a:latin typeface="Trebuchet MS"/>
                <a:cs typeface="Trebuchet MS"/>
              </a:rPr>
              <a:t>-</a:t>
            </a:r>
            <a:r>
              <a:rPr dirty="0" sz="1800">
                <a:latin typeface="Trebuchet MS"/>
                <a:cs typeface="Trebuchet MS"/>
              </a:rPr>
              <a:t>-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user</a:t>
            </a:r>
            <a:r>
              <a:rPr dirty="0" sz="1800" spc="-5">
                <a:latin typeface="Trebuchet MS"/>
                <a:cs typeface="Trebuchet MS"/>
              </a:rPr>
              <a:t>-b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sed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en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al</a:t>
            </a:r>
            <a:r>
              <a:rPr dirty="0" sz="1800" spc="-10">
                <a:latin typeface="Trebuchet MS"/>
                <a:cs typeface="Trebuchet MS"/>
              </a:rPr>
              <a:t>g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ri</a:t>
            </a:r>
            <a:r>
              <a:rPr dirty="0" sz="1800" spc="-1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 spc="1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180" y="3597275"/>
            <a:ext cx="2292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4.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0529" y="3597275"/>
            <a:ext cx="747585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Trebuchet MS"/>
                <a:cs typeface="Trebuchet MS"/>
              </a:rPr>
              <a:t>K</a:t>
            </a:r>
            <a:r>
              <a:rPr dirty="0" sz="1800">
                <a:latin typeface="Trebuchet MS"/>
                <a:cs typeface="Trebuchet MS"/>
              </a:rPr>
              <a:t>-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an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lits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atas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------------------------</a:t>
            </a:r>
            <a:r>
              <a:rPr dirty="0" sz="1800" spc="5">
                <a:latin typeface="Trebuchet MS"/>
                <a:cs typeface="Trebuchet MS"/>
              </a:rPr>
              <a:t>-</a:t>
            </a:r>
            <a:r>
              <a:rPr dirty="0" sz="1800" spc="-5">
                <a:latin typeface="Trebuchet MS"/>
                <a:cs typeface="Trebuchet MS"/>
              </a:rPr>
              <a:t>----</a:t>
            </a:r>
            <a:r>
              <a:rPr dirty="0" sz="1800" spc="5">
                <a:latin typeface="Trebuchet MS"/>
                <a:cs typeface="Trebuchet MS"/>
              </a:rPr>
              <a:t>-</a:t>
            </a:r>
            <a:r>
              <a:rPr dirty="0" sz="1800" spc="-5">
                <a:latin typeface="Trebuchet MS"/>
                <a:cs typeface="Trebuchet MS"/>
              </a:rPr>
              <a:t>----</a:t>
            </a:r>
            <a:r>
              <a:rPr dirty="0" sz="1800" spc="5">
                <a:latin typeface="Trebuchet MS"/>
                <a:cs typeface="Trebuchet MS"/>
              </a:rPr>
              <a:t>-</a:t>
            </a:r>
            <a:r>
              <a:rPr dirty="0" sz="1800" spc="-5">
                <a:latin typeface="Trebuchet MS"/>
                <a:cs typeface="Trebuchet MS"/>
              </a:rPr>
              <a:t>----</a:t>
            </a:r>
            <a:r>
              <a:rPr dirty="0" sz="1800" spc="5">
                <a:latin typeface="Trebuchet MS"/>
                <a:cs typeface="Trebuchet MS"/>
              </a:rPr>
              <a:t>--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Cluster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6180" y="4145915"/>
            <a:ext cx="2292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5.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00529" y="4145915"/>
            <a:ext cx="614997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8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egress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al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------------------------</a:t>
            </a:r>
            <a:r>
              <a:rPr dirty="0" sz="1800" spc="5">
                <a:latin typeface="Trebuchet MS"/>
                <a:cs typeface="Trebuchet MS"/>
              </a:rPr>
              <a:t>-</a:t>
            </a:r>
            <a:r>
              <a:rPr dirty="0" sz="1800" spc="-5">
                <a:latin typeface="Trebuchet MS"/>
                <a:cs typeface="Trebuchet MS"/>
              </a:rPr>
              <a:t>----</a:t>
            </a:r>
            <a:r>
              <a:rPr dirty="0" sz="1800" spc="5">
                <a:latin typeface="Trebuchet MS"/>
                <a:cs typeface="Trebuchet MS"/>
              </a:rPr>
              <a:t>-</a:t>
            </a:r>
            <a:r>
              <a:rPr dirty="0" sz="1800" spc="-5">
                <a:latin typeface="Trebuchet MS"/>
                <a:cs typeface="Trebuchet MS"/>
              </a:rPr>
              <a:t>----</a:t>
            </a:r>
            <a:r>
              <a:rPr dirty="0" sz="1800" spc="5">
                <a:latin typeface="Trebuchet MS"/>
                <a:cs typeface="Trebuchet MS"/>
              </a:rPr>
              <a:t>-</a:t>
            </a:r>
            <a:r>
              <a:rPr dirty="0" sz="1800" spc="-5">
                <a:latin typeface="Trebuchet MS"/>
                <a:cs typeface="Trebuchet MS"/>
              </a:rPr>
              <a:t>-</a:t>
            </a:r>
            <a:r>
              <a:rPr dirty="0" sz="1800" spc="5">
                <a:latin typeface="Trebuchet MS"/>
                <a:cs typeface="Trebuchet MS"/>
              </a:rPr>
              <a:t>-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5414" y="3117469"/>
            <a:ext cx="149987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Thank</a:t>
            </a:r>
            <a:r>
              <a:rPr dirty="0" spc="-60"/>
              <a:t> </a:t>
            </a:r>
            <a:r>
              <a:rPr dirty="0" spc="-215"/>
              <a:t>Y</a:t>
            </a:r>
            <a:r>
              <a:rPr dirty="0" spc="-5"/>
              <a:t>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907" y="537336"/>
            <a:ext cx="630682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Le</a:t>
            </a:r>
            <a:r>
              <a:rPr dirty="0"/>
              <a:t>a</a:t>
            </a:r>
            <a:r>
              <a:rPr dirty="0" spc="-5"/>
              <a:t>rnin</a:t>
            </a:r>
            <a:r>
              <a:rPr dirty="0"/>
              <a:t>g</a:t>
            </a:r>
            <a:r>
              <a:rPr dirty="0" spc="-30"/>
              <a:t> </a:t>
            </a:r>
            <a:r>
              <a:rPr dirty="0" spc="-10"/>
              <a:t>Obje</a:t>
            </a:r>
            <a:r>
              <a:rPr dirty="0" spc="-15"/>
              <a:t>c</a:t>
            </a:r>
            <a:r>
              <a:rPr dirty="0" spc="-5"/>
              <a:t>tive</a:t>
            </a:r>
            <a:r>
              <a:rPr dirty="0"/>
              <a:t>s</a:t>
            </a:r>
            <a:r>
              <a:rPr dirty="0" spc="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 spc="-5"/>
              <a:t>Le</a:t>
            </a:r>
            <a:r>
              <a:rPr dirty="0"/>
              <a:t>a</a:t>
            </a:r>
            <a:r>
              <a:rPr dirty="0" spc="-5"/>
              <a:t>rnin</a:t>
            </a:r>
            <a:r>
              <a:rPr dirty="0"/>
              <a:t>g</a:t>
            </a:r>
            <a:r>
              <a:rPr dirty="0" spc="-30"/>
              <a:t> </a:t>
            </a:r>
            <a:r>
              <a:rPr dirty="0" spc="-5"/>
              <a:t>Outc</a:t>
            </a:r>
            <a:r>
              <a:rPr dirty="0" spc="-10"/>
              <a:t>o</a:t>
            </a:r>
            <a:r>
              <a:rPr dirty="0" spc="-10"/>
              <a:t>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46327" y="1104264"/>
          <a:ext cx="7723505" cy="4584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1198"/>
                <a:gridCol w="3752849"/>
              </a:tblGrid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Learni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 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bj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ctives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Learni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 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utcomes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420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800" spc="-5" b="1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5" b="1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5" b="1">
                          <a:latin typeface="Trebuchet MS"/>
                          <a:cs typeface="Trebuchet MS"/>
                        </a:rPr>
                        <a:t>trod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800" spc="5" b="1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-5" b="1">
                          <a:latin typeface="Trebuchet MS"/>
                          <a:cs typeface="Trebuchet MS"/>
                        </a:rPr>
                        <a:t>tio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 b="1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2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 b="1">
                          <a:latin typeface="Trebuchet MS"/>
                          <a:cs typeface="Trebuchet MS"/>
                        </a:rPr>
                        <a:t>Ma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hi</a:t>
                      </a:r>
                      <a:r>
                        <a:rPr dirty="0" sz="1800" spc="5" b="1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2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Learni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marR="739775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study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anc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Machin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rning.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  <a:buFont typeface="Trebuchet MS"/>
                        <a:buAutoNum type="arabicPeriod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marR="191135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learn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sup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er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learning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er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learning.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  <a:buFont typeface="Trebuchet MS"/>
                        <a:buAutoNum type="arabicPeriod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marR="977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study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egress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M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Mean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s,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Decis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80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ss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ciati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ru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nin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ra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ive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Fi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ering.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28625" marR="492759" indent="-342900">
                        <a:lnSpc>
                          <a:spcPct val="100000"/>
                        </a:lnSpc>
                        <a:buAutoNum type="alphaLcParenR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rehend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reasons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eh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ularit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Machin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rning.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Trebuchet MS"/>
                        <a:buAutoNum type="alphaLcParenR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8625" marR="91440" indent="-342900">
                        <a:lnSpc>
                          <a:spcPct val="100000"/>
                        </a:lnSpc>
                        <a:buAutoNum type="alphaLcParenR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wo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arious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su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er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unsu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er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learning.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  <a:buFont typeface="Trebuchet MS"/>
                        <a:buAutoNum type="alphaLcParenR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8625" marR="343535" indent="-342900">
                        <a:lnSpc>
                          <a:spcPct val="100000"/>
                        </a:lnSpc>
                        <a:buAutoNum type="alphaLcParenR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ble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underst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he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si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icati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ustering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blem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5954"/>
            <a:ext cx="176593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Sess</a:t>
            </a:r>
            <a:r>
              <a:rPr dirty="0" spc="-5"/>
              <a:t>io</a:t>
            </a:r>
            <a:r>
              <a:rPr dirty="0"/>
              <a:t>n</a:t>
            </a:r>
            <a:r>
              <a:rPr dirty="0" spc="10"/>
              <a:t> </a:t>
            </a:r>
            <a:r>
              <a:rPr dirty="0"/>
              <a:t>Plan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77238"/>
            <a:ext cx="13468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Lectu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time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5085" y="1777238"/>
            <a:ext cx="126809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310" y="2579242"/>
            <a:ext cx="43497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Q/A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5085" y="2579242"/>
            <a:ext cx="114808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nutes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7015">
              <a:lnSpc>
                <a:spcPct val="100000"/>
              </a:lnSpc>
            </a:pPr>
            <a:r>
              <a:rPr dirty="0" spc="-1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889761"/>
            <a:ext cx="4555490" cy="5224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>
                <a:latin typeface="Trebuchet MS"/>
                <a:cs typeface="Trebuchet MS"/>
              </a:rPr>
              <a:t>Intr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uc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achi</a:t>
            </a:r>
            <a:r>
              <a:rPr dirty="0" sz="1800">
                <a:latin typeface="Trebuchet MS"/>
                <a:cs typeface="Trebuchet MS"/>
              </a:rPr>
              <a:t>ne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rnin</a:t>
            </a:r>
            <a:r>
              <a:rPr dirty="0" sz="1800">
                <a:latin typeface="Trebuchet MS"/>
                <a:cs typeface="Trebuchet MS"/>
              </a:rPr>
              <a:t>g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dirty="0" sz="1800" spc="-5">
                <a:latin typeface="Trebuchet MS"/>
                <a:cs typeface="Trebuchet MS"/>
              </a:rPr>
              <a:t>Machin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Le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rning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Definition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Font typeface="Wingdings"/>
              <a:buChar char=""/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>
                <a:latin typeface="Trebuchet MS"/>
                <a:cs typeface="Trebuchet MS"/>
              </a:rPr>
              <a:t>Machin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Le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rning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ri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dirty="0" sz="1800" spc="-8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egress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 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del − Line</a:t>
            </a:r>
            <a:r>
              <a:rPr dirty="0" sz="1800" spc="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egress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  <a:p>
            <a:pPr lvl="1" marL="1224280" indent="-297180">
              <a:lnSpc>
                <a:spcPct val="100000"/>
              </a:lnSpc>
              <a:buClr>
                <a:srgbClr val="0E6EC5"/>
              </a:buClr>
              <a:buSzPct val="77777"/>
              <a:buFont typeface="Wingdings"/>
              <a:buChar char=""/>
              <a:tabLst>
                <a:tab pos="1224915" algn="l"/>
              </a:tabLst>
            </a:pPr>
            <a:r>
              <a:rPr dirty="0" sz="1800" spc="-5">
                <a:latin typeface="Trebuchet MS"/>
                <a:cs typeface="Trebuchet MS"/>
              </a:rPr>
              <a:t>Me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hodo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gy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4"/>
              </a:spcBef>
              <a:buFont typeface="Wingdings"/>
              <a:buChar char=""/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>
                <a:latin typeface="Trebuchet MS"/>
                <a:cs typeface="Trebuchet MS"/>
              </a:rPr>
              <a:t>Clustering</a:t>
            </a:r>
            <a:endParaRPr sz="1800">
              <a:latin typeface="Trebuchet MS"/>
              <a:cs typeface="Trebuchet MS"/>
            </a:endParaRPr>
          </a:p>
          <a:p>
            <a:pPr marL="824865" indent="-354965">
              <a:lnSpc>
                <a:spcPct val="100000"/>
              </a:lnSpc>
              <a:buClr>
                <a:srgbClr val="0E6EC5"/>
              </a:buClr>
              <a:buSzPct val="77777"/>
              <a:buFont typeface="Wingdings"/>
              <a:buChar char=""/>
              <a:tabLst>
                <a:tab pos="825500" algn="l"/>
              </a:tabLst>
            </a:pPr>
            <a:r>
              <a:rPr dirty="0" sz="1800" spc="-10">
                <a:latin typeface="Trebuchet MS"/>
                <a:cs typeface="Trebuchet MS"/>
              </a:rPr>
              <a:t>K</a:t>
            </a:r>
            <a:r>
              <a:rPr dirty="0" sz="1800" spc="-5">
                <a:latin typeface="Trebuchet MS"/>
                <a:cs typeface="Trebuchet MS"/>
              </a:rPr>
              <a:t>-Means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Wingdings"/>
              <a:buChar char=""/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10">
                <a:latin typeface="Trebuchet MS"/>
                <a:cs typeface="Trebuchet MS"/>
              </a:rPr>
              <a:t>Col</a:t>
            </a:r>
            <a:r>
              <a:rPr dirty="0" sz="1800">
                <a:latin typeface="Trebuchet MS"/>
                <a:cs typeface="Trebuchet MS"/>
              </a:rPr>
              <a:t>lab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ra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iv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Fi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ering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dirty="0" sz="1800" spc="-5">
                <a:latin typeface="Trebuchet MS"/>
                <a:cs typeface="Trebuchet MS"/>
              </a:rPr>
              <a:t>Co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ra</a:t>
            </a:r>
            <a:r>
              <a:rPr dirty="0" sz="1800" spc="-1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iv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Filte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g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ri</a:t>
            </a:r>
            <a:r>
              <a:rPr dirty="0" sz="1800" spc="-1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hms</a:t>
            </a:r>
            <a:endParaRPr sz="1800">
              <a:latin typeface="Trebuchet MS"/>
              <a:cs typeface="Trebuchet MS"/>
            </a:endParaRPr>
          </a:p>
          <a:p>
            <a:pPr lvl="1" marL="1155700" indent="-228600">
              <a:lnSpc>
                <a:spcPct val="100000"/>
              </a:lnSpc>
              <a:buClr>
                <a:srgbClr val="0E6EC5"/>
              </a:buClr>
              <a:buSzPct val="80555"/>
              <a:buFont typeface="Wingdings"/>
              <a:buChar char=""/>
              <a:tabLst>
                <a:tab pos="1156335" algn="l"/>
              </a:tabLst>
            </a:pPr>
            <a:r>
              <a:rPr dirty="0" sz="1800">
                <a:latin typeface="Trebuchet MS"/>
                <a:cs typeface="Trebuchet MS"/>
              </a:rPr>
              <a:t>Eu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lid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an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tance</a:t>
            </a:r>
            <a:endParaRPr sz="1800">
              <a:latin typeface="Trebuchet MS"/>
              <a:cs typeface="Trebuchet MS"/>
            </a:endParaRPr>
          </a:p>
          <a:p>
            <a:pPr lvl="1" marL="1155700" indent="-228600">
              <a:lnSpc>
                <a:spcPct val="100000"/>
              </a:lnSpc>
              <a:buClr>
                <a:srgbClr val="0E6EC5"/>
              </a:buClr>
              <a:buSzPct val="77777"/>
              <a:buFont typeface="Wingdings"/>
              <a:buChar char=""/>
              <a:tabLst>
                <a:tab pos="1156335" algn="l"/>
              </a:tabLst>
            </a:pPr>
            <a:r>
              <a:rPr dirty="0" sz="1800" spc="-5">
                <a:latin typeface="Trebuchet MS"/>
                <a:cs typeface="Trebuchet MS"/>
              </a:rPr>
              <a:t>Manhatta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Di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tance</a:t>
            </a:r>
            <a:endParaRPr sz="1800">
              <a:latin typeface="Trebuchet MS"/>
              <a:cs typeface="Trebuchet MS"/>
            </a:endParaRPr>
          </a:p>
          <a:p>
            <a:pPr lvl="1" marL="1155700" indent="-228600">
              <a:lnSpc>
                <a:spcPct val="100000"/>
              </a:lnSpc>
              <a:buClr>
                <a:srgbClr val="0E6EC5"/>
              </a:buClr>
              <a:buSzPct val="77777"/>
              <a:buFont typeface="Wingdings"/>
              <a:buChar char=""/>
              <a:tabLst>
                <a:tab pos="1156335" algn="l"/>
              </a:tabLst>
            </a:pPr>
            <a:r>
              <a:rPr dirty="0" sz="1800" spc="-9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rs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−</a:t>
            </a:r>
            <a:r>
              <a:rPr dirty="0" sz="1800" spc="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elati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-</a:t>
            </a:r>
            <a:r>
              <a:rPr dirty="0" sz="1800" spc="-10">
                <a:latin typeface="Trebuchet MS"/>
                <a:cs typeface="Trebuchet MS"/>
              </a:rPr>
              <a:t>ef</a:t>
            </a:r>
            <a:r>
              <a:rPr dirty="0" sz="1800" spc="-15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ici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15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ss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ciati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ul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Mining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>
                <a:latin typeface="Trebuchet MS"/>
                <a:cs typeface="Trebuchet MS"/>
              </a:rPr>
              <a:t>Deci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io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2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ree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76525" y="3289172"/>
            <a:ext cx="5561965" cy="436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 b="1">
                <a:solidFill>
                  <a:srgbClr val="0E6EC5"/>
                </a:solidFill>
                <a:latin typeface="Trebuchet MS"/>
                <a:cs typeface="Trebuchet MS"/>
              </a:rPr>
              <a:t>Introductio</a:t>
            </a:r>
            <a:r>
              <a:rPr dirty="0" sz="2800" spc="-5" b="1">
                <a:solidFill>
                  <a:srgbClr val="0E6EC5"/>
                </a:solidFill>
                <a:latin typeface="Trebuchet MS"/>
                <a:cs typeface="Trebuchet MS"/>
              </a:rPr>
              <a:t>n</a:t>
            </a:r>
            <a:r>
              <a:rPr dirty="0" sz="2800" spc="25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800" spc="-10" b="1">
                <a:solidFill>
                  <a:srgbClr val="0E6EC5"/>
                </a:solidFill>
                <a:latin typeface="Trebuchet MS"/>
                <a:cs typeface="Trebuchet MS"/>
              </a:rPr>
              <a:t>t</a:t>
            </a:r>
            <a:r>
              <a:rPr dirty="0" sz="2800" spc="-5" b="1">
                <a:solidFill>
                  <a:srgbClr val="0E6EC5"/>
                </a:solidFill>
                <a:latin typeface="Trebuchet MS"/>
                <a:cs typeface="Trebuchet MS"/>
              </a:rPr>
              <a:t>o</a:t>
            </a:r>
            <a:r>
              <a:rPr dirty="0" sz="280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800" b="1">
                <a:solidFill>
                  <a:srgbClr val="0E6EC5"/>
                </a:solidFill>
                <a:latin typeface="Trebuchet MS"/>
                <a:cs typeface="Trebuchet MS"/>
              </a:rPr>
              <a:t>M</a:t>
            </a:r>
            <a:r>
              <a:rPr dirty="0" sz="2800" spc="-5" b="1">
                <a:solidFill>
                  <a:srgbClr val="0E6EC5"/>
                </a:solidFill>
                <a:latin typeface="Trebuchet MS"/>
                <a:cs typeface="Trebuchet MS"/>
              </a:rPr>
              <a:t>ac</a:t>
            </a:r>
            <a:r>
              <a:rPr dirty="0" sz="2800" spc="-20" b="1">
                <a:solidFill>
                  <a:srgbClr val="0E6EC5"/>
                </a:solidFill>
                <a:latin typeface="Trebuchet MS"/>
                <a:cs typeface="Trebuchet MS"/>
              </a:rPr>
              <a:t>h</a:t>
            </a:r>
            <a:r>
              <a:rPr dirty="0" sz="2800" spc="-5" b="1">
                <a:solidFill>
                  <a:srgbClr val="0E6EC5"/>
                </a:solidFill>
                <a:latin typeface="Trebuchet MS"/>
                <a:cs typeface="Trebuchet MS"/>
              </a:rPr>
              <a:t>i</a:t>
            </a:r>
            <a:r>
              <a:rPr dirty="0" sz="2800" spc="5" b="1">
                <a:solidFill>
                  <a:srgbClr val="0E6EC5"/>
                </a:solidFill>
                <a:latin typeface="Trebuchet MS"/>
                <a:cs typeface="Trebuchet MS"/>
              </a:rPr>
              <a:t>n</a:t>
            </a:r>
            <a:r>
              <a:rPr dirty="0" sz="2800" spc="-5" b="1">
                <a:solidFill>
                  <a:srgbClr val="0E6EC5"/>
                </a:solidFill>
                <a:latin typeface="Trebuchet MS"/>
                <a:cs typeface="Trebuchet MS"/>
              </a:rPr>
              <a:t>e</a:t>
            </a:r>
            <a:r>
              <a:rPr dirty="0" sz="280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800" spc="-5" b="1">
                <a:solidFill>
                  <a:srgbClr val="0E6EC5"/>
                </a:solidFill>
                <a:latin typeface="Trebuchet MS"/>
                <a:cs typeface="Trebuchet MS"/>
              </a:rPr>
              <a:t>Learni</a:t>
            </a:r>
            <a:r>
              <a:rPr dirty="0" sz="2800" spc="-10" b="1">
                <a:solidFill>
                  <a:srgbClr val="0E6EC5"/>
                </a:solidFill>
                <a:latin typeface="Trebuchet MS"/>
                <a:cs typeface="Trebuchet MS"/>
              </a:rPr>
              <a:t>ng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99770"/>
            <a:ext cx="402717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Mach</a:t>
            </a:r>
            <a:r>
              <a:rPr dirty="0" spc="5"/>
              <a:t>i</a:t>
            </a:r>
            <a:r>
              <a:rPr dirty="0" spc="-5"/>
              <a:t>n</a:t>
            </a:r>
            <a:r>
              <a:rPr dirty="0"/>
              <a:t>e</a:t>
            </a:r>
            <a:r>
              <a:rPr dirty="0" spc="-25"/>
              <a:t> </a:t>
            </a:r>
            <a:r>
              <a:rPr dirty="0" spc="-5"/>
              <a:t>Le</a:t>
            </a:r>
            <a:r>
              <a:rPr dirty="0"/>
              <a:t>a</a:t>
            </a:r>
            <a:r>
              <a:rPr dirty="0" spc="-5"/>
              <a:t>rnin</a:t>
            </a:r>
            <a:r>
              <a:rPr dirty="0"/>
              <a:t>g</a:t>
            </a:r>
            <a:r>
              <a:rPr dirty="0" spc="-30"/>
              <a:t> </a:t>
            </a:r>
            <a:r>
              <a:rPr dirty="0" spc="-5"/>
              <a:t>Def</a:t>
            </a:r>
            <a:r>
              <a:rPr dirty="0"/>
              <a:t>i</a:t>
            </a:r>
            <a:r>
              <a:rPr dirty="0" spc="-5"/>
              <a:t>nit</a:t>
            </a:r>
            <a:r>
              <a:rPr dirty="0"/>
              <a:t>i</a:t>
            </a:r>
            <a:r>
              <a:rPr dirty="0"/>
              <a:t>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90052" y="1547495"/>
            <a:ext cx="451484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that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2473" y="1547495"/>
            <a:ext cx="53530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310" y="1547495"/>
            <a:ext cx="7403465" cy="55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870585" algn="l"/>
                <a:tab pos="1797050" algn="l"/>
                <a:tab pos="2740660" algn="l"/>
                <a:tab pos="3776979" algn="l"/>
                <a:tab pos="4950460" algn="l"/>
                <a:tab pos="5261610" algn="l"/>
                <a:tab pos="5577205" algn="l"/>
                <a:tab pos="5854700" algn="l"/>
                <a:tab pos="6479540" algn="l"/>
                <a:tab pos="6842125" algn="l"/>
              </a:tabLst>
            </a:pPr>
            <a:r>
              <a:rPr dirty="0" sz="1800" spc="-5" b="1">
                <a:latin typeface="Trebuchet MS"/>
                <a:cs typeface="Trebuchet MS"/>
              </a:rPr>
              <a:t>Arthu</a:t>
            </a:r>
            <a:r>
              <a:rPr dirty="0" sz="1800" b="1">
                <a:latin typeface="Trebuchet MS"/>
                <a:cs typeface="Trebuchet MS"/>
              </a:rPr>
              <a:t>r</a:t>
            </a:r>
            <a:r>
              <a:rPr dirty="0" sz="1800" b="1">
                <a:latin typeface="Trebuchet MS"/>
                <a:cs typeface="Trebuchet MS"/>
              </a:rPr>
              <a:t>	</a:t>
            </a:r>
            <a:r>
              <a:rPr dirty="0" sz="1800" spc="-5" b="1">
                <a:latin typeface="Trebuchet MS"/>
                <a:cs typeface="Trebuchet MS"/>
              </a:rPr>
              <a:t>Sa</a:t>
            </a:r>
            <a:r>
              <a:rPr dirty="0" sz="1800" spc="5" b="1">
                <a:latin typeface="Trebuchet MS"/>
                <a:cs typeface="Trebuchet MS"/>
              </a:rPr>
              <a:t>m</a:t>
            </a:r>
            <a:r>
              <a:rPr dirty="0" sz="1800" spc="-5" b="1">
                <a:latin typeface="Trebuchet MS"/>
                <a:cs typeface="Trebuchet MS"/>
              </a:rPr>
              <a:t>uel</a:t>
            </a:r>
            <a:r>
              <a:rPr dirty="0" sz="1800" b="1">
                <a:latin typeface="Trebuchet MS"/>
                <a:cs typeface="Trebuchet MS"/>
              </a:rPr>
              <a:t>	</a:t>
            </a:r>
            <a:r>
              <a:rPr dirty="0" sz="1800" spc="-5" b="1">
                <a:latin typeface="Trebuchet MS"/>
                <a:cs typeface="Trebuchet MS"/>
              </a:rPr>
              <a:t>(</a:t>
            </a:r>
            <a:r>
              <a:rPr dirty="0" sz="1800" spc="-5" b="1">
                <a:latin typeface="Trebuchet MS"/>
                <a:cs typeface="Trebuchet MS"/>
              </a:rPr>
              <a:t>19</a:t>
            </a:r>
            <a:r>
              <a:rPr dirty="0" sz="1800" spc="-15" b="1">
                <a:latin typeface="Trebuchet MS"/>
                <a:cs typeface="Trebuchet MS"/>
              </a:rPr>
              <a:t>5</a:t>
            </a:r>
            <a:r>
              <a:rPr dirty="0" sz="1800" spc="-5" b="1">
                <a:latin typeface="Trebuchet MS"/>
                <a:cs typeface="Trebuchet MS"/>
              </a:rPr>
              <a:t>9</a:t>
            </a:r>
            <a:r>
              <a:rPr dirty="0" sz="1800" b="1">
                <a:latin typeface="Trebuchet MS"/>
                <a:cs typeface="Trebuchet MS"/>
              </a:rPr>
              <a:t>),</a:t>
            </a:r>
            <a:r>
              <a:rPr dirty="0" sz="1800" b="1">
                <a:latin typeface="Trebuchet MS"/>
                <a:cs typeface="Trebuchet MS"/>
              </a:rPr>
              <a:t>	</a:t>
            </a:r>
            <a:r>
              <a:rPr dirty="0" sz="1800" spc="-10" b="1">
                <a:latin typeface="Trebuchet MS"/>
                <a:cs typeface="Trebuchet MS"/>
              </a:rPr>
              <a:t>M</a:t>
            </a:r>
            <a:r>
              <a:rPr dirty="0" sz="1800" spc="-5" b="1">
                <a:latin typeface="Trebuchet MS"/>
                <a:cs typeface="Trebuchet MS"/>
              </a:rPr>
              <a:t>achi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e</a:t>
            </a:r>
            <a:r>
              <a:rPr dirty="0" sz="1800" b="1">
                <a:latin typeface="Trebuchet MS"/>
                <a:cs typeface="Trebuchet MS"/>
              </a:rPr>
              <a:t>	Learn</a:t>
            </a:r>
            <a:r>
              <a:rPr dirty="0" sz="1800" spc="15" b="1">
                <a:latin typeface="Trebuchet MS"/>
                <a:cs typeface="Trebuchet MS"/>
              </a:rPr>
              <a:t>i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b="1">
                <a:latin typeface="Trebuchet MS"/>
                <a:cs typeface="Trebuchet MS"/>
              </a:rPr>
              <a:t>g</a:t>
            </a:r>
            <a:r>
              <a:rPr dirty="0" sz="1800" b="1">
                <a:latin typeface="Trebuchet MS"/>
                <a:cs typeface="Trebuchet MS"/>
              </a:rPr>
              <a:t>:</a:t>
            </a:r>
            <a:r>
              <a:rPr dirty="0" sz="1800" b="1">
                <a:latin typeface="Trebuchet MS"/>
                <a:cs typeface="Trebuchet MS"/>
              </a:rPr>
              <a:t>	</a:t>
            </a:r>
            <a:r>
              <a:rPr dirty="0" sz="1800">
                <a:latin typeface="Trebuchet MS"/>
                <a:cs typeface="Trebuchet MS"/>
              </a:rPr>
              <a:t>It</a:t>
            </a:r>
            <a:r>
              <a:rPr dirty="0" sz="1800">
                <a:latin typeface="Trebuchet MS"/>
                <a:cs typeface="Trebuchet MS"/>
              </a:rPr>
              <a:t>	is	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el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>
                <a:latin typeface="Trebuchet MS"/>
                <a:cs typeface="Trebuchet MS"/>
              </a:rPr>
              <a:t>study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uter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ilit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learn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ex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licit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310" y="2370709"/>
            <a:ext cx="8654415" cy="3851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1800" spc="-229" b="1">
                <a:latin typeface="Trebuchet MS"/>
                <a:cs typeface="Trebuchet MS"/>
              </a:rPr>
              <a:t>T</a:t>
            </a:r>
            <a:r>
              <a:rPr dirty="0" sz="1800" b="1">
                <a:latin typeface="Trebuchet MS"/>
                <a:cs typeface="Trebuchet MS"/>
              </a:rPr>
              <a:t>om</a:t>
            </a:r>
            <a:r>
              <a:rPr dirty="0" sz="1800" spc="20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M</a:t>
            </a:r>
            <a:r>
              <a:rPr dirty="0" sz="1800" b="1">
                <a:latin typeface="Trebuchet MS"/>
                <a:cs typeface="Trebuchet MS"/>
              </a:rPr>
              <a:t>i</a:t>
            </a:r>
            <a:r>
              <a:rPr dirty="0" sz="1800" spc="-10" b="1">
                <a:latin typeface="Trebuchet MS"/>
                <a:cs typeface="Trebuchet MS"/>
              </a:rPr>
              <a:t>tchel</a:t>
            </a:r>
            <a:r>
              <a:rPr dirty="0" sz="1800" b="1">
                <a:latin typeface="Trebuchet MS"/>
                <a:cs typeface="Trebuchet MS"/>
              </a:rPr>
              <a:t>l</a:t>
            </a:r>
            <a:r>
              <a:rPr dirty="0" sz="1800" spc="21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(</a:t>
            </a:r>
            <a:r>
              <a:rPr dirty="0" sz="1800" spc="-5" b="1">
                <a:latin typeface="Trebuchet MS"/>
                <a:cs typeface="Trebuchet MS"/>
              </a:rPr>
              <a:t>1</a:t>
            </a:r>
            <a:r>
              <a:rPr dirty="0" sz="1800" spc="-15" b="1">
                <a:latin typeface="Trebuchet MS"/>
                <a:cs typeface="Trebuchet MS"/>
              </a:rPr>
              <a:t>9</a:t>
            </a:r>
            <a:r>
              <a:rPr dirty="0" sz="1800" spc="-5" b="1">
                <a:latin typeface="Trebuchet MS"/>
                <a:cs typeface="Trebuchet MS"/>
              </a:rPr>
              <a:t>98</a:t>
            </a:r>
            <a:r>
              <a:rPr dirty="0" sz="1800" spc="-5" b="1">
                <a:latin typeface="Trebuchet MS"/>
                <a:cs typeface="Trebuchet MS"/>
              </a:rPr>
              <a:t>)</a:t>
            </a:r>
            <a:r>
              <a:rPr dirty="0" sz="1800" b="1">
                <a:latin typeface="Trebuchet MS"/>
                <a:cs typeface="Trebuchet MS"/>
              </a:rPr>
              <a:t>,</a:t>
            </a:r>
            <a:r>
              <a:rPr dirty="0" sz="1800" spc="210" b="1">
                <a:latin typeface="Trebuchet MS"/>
                <a:cs typeface="Trebuchet MS"/>
              </a:rPr>
              <a:t> </a:t>
            </a:r>
            <a:r>
              <a:rPr dirty="0" sz="1800" spc="-35" b="1">
                <a:latin typeface="Trebuchet MS"/>
                <a:cs typeface="Trebuchet MS"/>
              </a:rPr>
              <a:t>W</a:t>
            </a:r>
            <a:r>
              <a:rPr dirty="0" sz="1800" spc="-5" b="1">
                <a:latin typeface="Trebuchet MS"/>
                <a:cs typeface="Trebuchet MS"/>
              </a:rPr>
              <a:t>el</a:t>
            </a:r>
            <a:r>
              <a:rPr dirty="0" sz="1800" spc="-15" b="1">
                <a:latin typeface="Trebuchet MS"/>
                <a:cs typeface="Trebuchet MS"/>
              </a:rPr>
              <a:t>l</a:t>
            </a:r>
            <a:r>
              <a:rPr dirty="0" sz="1800" spc="-5" b="1">
                <a:latin typeface="Trebuchet MS"/>
                <a:cs typeface="Trebuchet MS"/>
              </a:rPr>
              <a:t>-</a:t>
            </a:r>
            <a:r>
              <a:rPr dirty="0" sz="1800" spc="-10" b="1">
                <a:latin typeface="Trebuchet MS"/>
                <a:cs typeface="Trebuchet MS"/>
              </a:rPr>
              <a:t>p</a:t>
            </a:r>
            <a:r>
              <a:rPr dirty="0" sz="1800" spc="-5" b="1">
                <a:latin typeface="Trebuchet MS"/>
                <a:cs typeface="Trebuchet MS"/>
              </a:rPr>
              <a:t>os</a:t>
            </a:r>
            <a:r>
              <a:rPr dirty="0" sz="1800" spc="-5" b="1">
                <a:latin typeface="Trebuchet MS"/>
                <a:cs typeface="Trebuchet MS"/>
              </a:rPr>
              <a:t>ed</a:t>
            </a:r>
            <a:r>
              <a:rPr dirty="0" sz="1800" spc="21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Le</a:t>
            </a:r>
            <a:r>
              <a:rPr dirty="0" sz="1800" b="1">
                <a:latin typeface="Trebuchet MS"/>
                <a:cs typeface="Trebuchet MS"/>
              </a:rPr>
              <a:t>a</a:t>
            </a:r>
            <a:r>
              <a:rPr dirty="0" sz="1800" spc="-5" b="1">
                <a:latin typeface="Trebuchet MS"/>
                <a:cs typeface="Trebuchet MS"/>
              </a:rPr>
              <a:t>r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i</a:t>
            </a:r>
            <a:r>
              <a:rPr dirty="0" sz="1800" spc="5" b="1">
                <a:latin typeface="Trebuchet MS"/>
                <a:cs typeface="Trebuchet MS"/>
              </a:rPr>
              <a:t>n</a:t>
            </a:r>
            <a:r>
              <a:rPr dirty="0" sz="1800" b="1">
                <a:latin typeface="Trebuchet MS"/>
                <a:cs typeface="Trebuchet MS"/>
              </a:rPr>
              <a:t>g</a:t>
            </a:r>
            <a:r>
              <a:rPr dirty="0" sz="1800" spc="20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Prob</a:t>
            </a:r>
            <a:r>
              <a:rPr dirty="0" sz="1800" spc="-10" b="1">
                <a:latin typeface="Trebuchet MS"/>
                <a:cs typeface="Trebuchet MS"/>
              </a:rPr>
              <a:t>l</a:t>
            </a:r>
            <a:r>
              <a:rPr dirty="0" sz="1800" b="1">
                <a:latin typeface="Trebuchet MS"/>
                <a:cs typeface="Trebuchet MS"/>
              </a:rPr>
              <a:t>e</a:t>
            </a:r>
            <a:r>
              <a:rPr dirty="0" sz="1800" spc="10" b="1">
                <a:latin typeface="Trebuchet MS"/>
                <a:cs typeface="Trebuchet MS"/>
              </a:rPr>
              <a:t>m</a:t>
            </a:r>
            <a:r>
              <a:rPr dirty="0" sz="1800" b="1">
                <a:latin typeface="Trebuchet MS"/>
                <a:cs typeface="Trebuchet MS"/>
              </a:rPr>
              <a:t>:</a:t>
            </a:r>
            <a:r>
              <a:rPr dirty="0" sz="1800" spc="210" b="1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ute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2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gr</a:t>
            </a:r>
            <a:r>
              <a:rPr dirty="0" sz="1800" spc="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2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2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sa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29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l</a:t>
            </a:r>
            <a:r>
              <a:rPr dirty="0" sz="1800" i="1">
                <a:latin typeface="Trebuchet MS"/>
                <a:cs typeface="Trebuchet MS"/>
              </a:rPr>
              <a:t>e</a:t>
            </a:r>
            <a:r>
              <a:rPr dirty="0" sz="1800" spc="-5" i="1">
                <a:latin typeface="Trebuchet MS"/>
                <a:cs typeface="Trebuchet MS"/>
              </a:rPr>
              <a:t>ar</a:t>
            </a:r>
            <a:r>
              <a:rPr dirty="0" sz="1800" i="1">
                <a:latin typeface="Trebuchet MS"/>
                <a:cs typeface="Trebuchet MS"/>
              </a:rPr>
              <a:t>n</a:t>
            </a:r>
            <a:r>
              <a:rPr dirty="0" sz="1800" i="1">
                <a:latin typeface="Trebuchet MS"/>
                <a:cs typeface="Trebuchet MS"/>
              </a:rPr>
              <a:t> </a:t>
            </a:r>
            <a:r>
              <a:rPr dirty="0" sz="1800" spc="-220" i="1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 </a:t>
            </a:r>
            <a:r>
              <a:rPr dirty="0" sz="1800" spc="-2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ex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erie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</a:t>
            </a:r>
            <a:r>
              <a:rPr dirty="0" sz="1800" spc="-1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ec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3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29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some </a:t>
            </a:r>
            <a:r>
              <a:rPr dirty="0" sz="1800" spc="-2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tas</a:t>
            </a:r>
            <a:r>
              <a:rPr dirty="0" sz="1800">
                <a:latin typeface="Trebuchet MS"/>
                <a:cs typeface="Trebuchet MS"/>
              </a:rPr>
              <a:t>k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6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some </a:t>
            </a:r>
            <a:r>
              <a:rPr dirty="0" sz="1800" spc="-229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p</a:t>
            </a:r>
            <a:r>
              <a:rPr dirty="0" sz="1800" spc="-10">
                <a:latin typeface="Trebuchet MS"/>
                <a:cs typeface="Trebuchet MS"/>
              </a:rPr>
              <a:t>er</a:t>
            </a:r>
            <a:r>
              <a:rPr dirty="0" sz="1800" spc="-15">
                <a:latin typeface="Trebuchet MS"/>
                <a:cs typeface="Trebuchet MS"/>
              </a:rPr>
              <a:t>f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 spc="10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sure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35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,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if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10">
                <a:latin typeface="Trebuchet MS"/>
                <a:cs typeface="Trebuchet MS"/>
              </a:rPr>
              <a:t>er</a:t>
            </a:r>
            <a:r>
              <a:rPr dirty="0" sz="1800" spc="-15">
                <a:latin typeface="Trebuchet MS"/>
                <a:cs typeface="Trebuchet MS"/>
              </a:rPr>
              <a:t>f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rman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3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,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sured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35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,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ex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erie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xam</a:t>
            </a:r>
            <a:r>
              <a:rPr dirty="0" sz="1800" spc="-10" b="1">
                <a:latin typeface="Trebuchet MS"/>
                <a:cs typeface="Trebuchet MS"/>
              </a:rPr>
              <a:t>p</a:t>
            </a:r>
            <a:r>
              <a:rPr dirty="0" sz="1800" b="1">
                <a:latin typeface="Trebuchet MS"/>
                <a:cs typeface="Trebuchet MS"/>
              </a:rPr>
              <a:t>le</a:t>
            </a:r>
            <a:endParaRPr sz="1800">
              <a:latin typeface="Trebuchet MS"/>
              <a:cs typeface="Trebuchet MS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 spc="-235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125">
                <a:latin typeface="Trebuchet MS"/>
                <a:cs typeface="Trebuchet MS"/>
              </a:rPr>
              <a:t>’</a:t>
            </a:r>
            <a:r>
              <a:rPr dirty="0" sz="1800">
                <a:latin typeface="Trebuchet MS"/>
                <a:cs typeface="Trebuchet MS"/>
              </a:rPr>
              <a:t>s 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efinitio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 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latest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Machin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 </a:t>
            </a:r>
            <a:r>
              <a:rPr dirty="0" sz="1800" spc="-5">
                <a:latin typeface="Trebuchet MS"/>
                <a:cs typeface="Trebuchet MS"/>
              </a:rPr>
              <a:t>Le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rning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Definition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rdin</a:t>
            </a:r>
            <a:r>
              <a:rPr dirty="0" sz="1800">
                <a:latin typeface="Trebuchet MS"/>
                <a:cs typeface="Trebuchet MS"/>
              </a:rPr>
              <a:t>g 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235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125">
                <a:latin typeface="Trebuchet MS"/>
                <a:cs typeface="Trebuchet MS"/>
              </a:rPr>
              <a:t>’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efinition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2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we</a:t>
            </a:r>
            <a:r>
              <a:rPr dirty="0" sz="1800" spc="19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wi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18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tr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2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19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identi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2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,</a:t>
            </a:r>
            <a:r>
              <a:rPr dirty="0" sz="1800" spc="200">
                <a:latin typeface="Trebuchet MS"/>
                <a:cs typeface="Trebuchet MS"/>
              </a:rPr>
              <a:t> </a:t>
            </a:r>
            <a:r>
              <a:rPr dirty="0" sz="1800" spc="-35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,</a:t>
            </a:r>
            <a:r>
              <a:rPr dirty="0" sz="1800" spc="2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16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2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Emai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20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2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Clas</a:t>
            </a:r>
            <a:r>
              <a:rPr dirty="0" sz="1800">
                <a:latin typeface="Trebuchet MS"/>
                <a:cs typeface="Trebuchet MS"/>
              </a:rPr>
              <a:t>si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icati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19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ble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2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In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blem</a:t>
            </a:r>
            <a:r>
              <a:rPr dirty="0" sz="1800">
                <a:latin typeface="Trebuchet MS"/>
                <a:cs typeface="Trebuchet MS"/>
              </a:rPr>
              <a:t>,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800" spc="-210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ask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− </a:t>
            </a:r>
            <a:r>
              <a:rPr dirty="0" sz="1800" spc="-5">
                <a:latin typeface="Trebuchet MS"/>
                <a:cs typeface="Trebuchet MS"/>
              </a:rPr>
              <a:t>Cla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si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yin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as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no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Ex</a:t>
            </a:r>
            <a:r>
              <a:rPr dirty="0" sz="1800" spc="-15" b="1">
                <a:latin typeface="Trebuchet MS"/>
                <a:cs typeface="Trebuchet MS"/>
              </a:rPr>
              <a:t>p</a:t>
            </a:r>
            <a:r>
              <a:rPr dirty="0" sz="1800" b="1">
                <a:latin typeface="Trebuchet MS"/>
                <a:cs typeface="Trebuchet MS"/>
              </a:rPr>
              <a:t>erience</a:t>
            </a:r>
            <a:r>
              <a:rPr dirty="0" sz="1800" spc="20" b="1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− </a:t>
            </a:r>
            <a:r>
              <a:rPr dirty="0" sz="1800" spc="-5">
                <a:latin typeface="Trebuchet MS"/>
                <a:cs typeface="Trebuchet MS"/>
              </a:rPr>
              <a:t>La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elin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as</a:t>
            </a:r>
            <a:r>
              <a:rPr dirty="0" sz="1800">
                <a:latin typeface="Trebuchet MS"/>
                <a:cs typeface="Trebuchet MS"/>
              </a:rPr>
              <a:t> s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no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800" spc="-90" b="1">
                <a:latin typeface="Trebuchet MS"/>
                <a:cs typeface="Trebuchet MS"/>
              </a:rPr>
              <a:t>P</a:t>
            </a:r>
            <a:r>
              <a:rPr dirty="0" sz="1800" b="1">
                <a:latin typeface="Trebuchet MS"/>
                <a:cs typeface="Trebuchet MS"/>
              </a:rPr>
              <a:t>e</a:t>
            </a:r>
            <a:r>
              <a:rPr dirty="0" sz="1800" spc="-10" b="1">
                <a:latin typeface="Trebuchet MS"/>
                <a:cs typeface="Trebuchet MS"/>
              </a:rPr>
              <a:t>r</a:t>
            </a:r>
            <a:r>
              <a:rPr dirty="0" sz="1800" spc="-10" b="1">
                <a:latin typeface="Trebuchet MS"/>
                <a:cs typeface="Trebuchet MS"/>
              </a:rPr>
              <a:t>f</a:t>
            </a:r>
            <a:r>
              <a:rPr dirty="0" sz="1800" b="1">
                <a:latin typeface="Trebuchet MS"/>
                <a:cs typeface="Trebuchet MS"/>
              </a:rPr>
              <a:t>ormance</a:t>
            </a:r>
            <a:r>
              <a:rPr dirty="0" sz="1800" spc="20" b="1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−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Nu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ail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ec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ly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as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ifie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sp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99770"/>
            <a:ext cx="412242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Mach</a:t>
            </a:r>
            <a:r>
              <a:rPr dirty="0" spc="5"/>
              <a:t>i</a:t>
            </a:r>
            <a:r>
              <a:rPr dirty="0" spc="-5"/>
              <a:t>n</a:t>
            </a:r>
            <a:r>
              <a:rPr dirty="0"/>
              <a:t>e</a:t>
            </a:r>
            <a:r>
              <a:rPr dirty="0" spc="-25"/>
              <a:t> </a:t>
            </a:r>
            <a:r>
              <a:rPr dirty="0" spc="-5"/>
              <a:t>Le</a:t>
            </a:r>
            <a:r>
              <a:rPr dirty="0"/>
              <a:t>a</a:t>
            </a:r>
            <a:r>
              <a:rPr dirty="0" spc="-5"/>
              <a:t>rnin</a:t>
            </a:r>
            <a:r>
              <a:rPr dirty="0"/>
              <a:t>g</a:t>
            </a:r>
            <a:r>
              <a:rPr dirty="0" spc="-165"/>
              <a:t> </a:t>
            </a:r>
            <a:r>
              <a:rPr dirty="0" spc="-5"/>
              <a:t>Algorithms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59330"/>
            <a:ext cx="8717915" cy="302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S</a:t>
            </a:r>
            <a:r>
              <a:rPr dirty="0" sz="1800" spc="5" b="1">
                <a:latin typeface="Trebuchet MS"/>
                <a:cs typeface="Trebuchet MS"/>
              </a:rPr>
              <a:t>u</a:t>
            </a:r>
            <a:r>
              <a:rPr dirty="0" sz="1800" spc="-10" b="1">
                <a:latin typeface="Trebuchet MS"/>
                <a:cs typeface="Trebuchet MS"/>
              </a:rPr>
              <a:t>p</a:t>
            </a:r>
            <a:r>
              <a:rPr dirty="0" sz="1800" b="1">
                <a:latin typeface="Trebuchet MS"/>
                <a:cs typeface="Trebuchet MS"/>
              </a:rPr>
              <a:t>er</a:t>
            </a:r>
            <a:r>
              <a:rPr dirty="0" sz="1800" spc="50" b="1">
                <a:latin typeface="Trebuchet MS"/>
                <a:cs typeface="Trebuchet MS"/>
              </a:rPr>
              <a:t>v</a:t>
            </a:r>
            <a:r>
              <a:rPr dirty="0" sz="1800" spc="-5" b="1">
                <a:latin typeface="Trebuchet MS"/>
                <a:cs typeface="Trebuchet MS"/>
              </a:rPr>
              <a:t>i</a:t>
            </a:r>
            <a:r>
              <a:rPr dirty="0" sz="1800" spc="5" b="1">
                <a:latin typeface="Trebuchet MS"/>
                <a:cs typeface="Trebuchet MS"/>
              </a:rPr>
              <a:t>s</a:t>
            </a:r>
            <a:r>
              <a:rPr dirty="0" sz="1800" spc="-5" b="1">
                <a:latin typeface="Trebuchet MS"/>
                <a:cs typeface="Trebuchet MS"/>
              </a:rPr>
              <a:t>ed</a:t>
            </a:r>
            <a:r>
              <a:rPr dirty="0" sz="1800" spc="190" b="1">
                <a:latin typeface="Trebuchet MS"/>
                <a:cs typeface="Trebuchet MS"/>
              </a:rPr>
              <a:t> </a:t>
            </a:r>
            <a:r>
              <a:rPr dirty="0" sz="1800" spc="0" b="1">
                <a:latin typeface="Trebuchet MS"/>
                <a:cs typeface="Trebuchet MS"/>
              </a:rPr>
              <a:t>L</a:t>
            </a:r>
            <a:r>
              <a:rPr dirty="0" sz="1800" b="1">
                <a:latin typeface="Trebuchet MS"/>
                <a:cs typeface="Trebuchet MS"/>
              </a:rPr>
              <a:t>e</a:t>
            </a:r>
            <a:r>
              <a:rPr dirty="0" sz="1800" b="1">
                <a:latin typeface="Trebuchet MS"/>
                <a:cs typeface="Trebuchet MS"/>
              </a:rPr>
              <a:t>arn</a:t>
            </a:r>
            <a:r>
              <a:rPr dirty="0" sz="1800" spc="-5" b="1">
                <a:latin typeface="Trebuchet MS"/>
                <a:cs typeface="Trebuchet MS"/>
              </a:rPr>
              <a:t>i</a:t>
            </a:r>
            <a:r>
              <a:rPr dirty="0" sz="1800" spc="5" b="1">
                <a:latin typeface="Trebuchet MS"/>
                <a:cs typeface="Trebuchet MS"/>
              </a:rPr>
              <a:t>n</a:t>
            </a:r>
            <a:r>
              <a:rPr dirty="0" sz="1800" b="1">
                <a:latin typeface="Trebuchet MS"/>
                <a:cs typeface="Trebuchet MS"/>
              </a:rPr>
              <a:t>g</a:t>
            </a:r>
            <a:r>
              <a:rPr dirty="0" sz="1800" b="1">
                <a:latin typeface="Trebuchet MS"/>
                <a:cs typeface="Trebuchet MS"/>
              </a:rPr>
              <a:t>:</a:t>
            </a:r>
            <a:r>
              <a:rPr dirty="0" sz="1800" spc="185" b="1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1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up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2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learning,</a:t>
            </a:r>
            <a:r>
              <a:rPr dirty="0" sz="1800" spc="18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9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si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18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un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10">
                <a:latin typeface="Trebuchet MS"/>
                <a:cs typeface="Trebuchet MS"/>
              </a:rPr>
              <a:t>erg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19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ce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18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of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ni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k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si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icati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ug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su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10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si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it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at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learn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infor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ati</a:t>
            </a:r>
            <a:r>
              <a:rPr dirty="0" sz="1800" spc="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2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ntai</a:t>
            </a:r>
            <a:r>
              <a:rPr dirty="0" sz="1800" spc="1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2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2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ni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225">
                <a:latin typeface="Trebuchet MS"/>
                <a:cs typeface="Trebuchet MS"/>
              </a:rPr>
              <a:t> </a:t>
            </a:r>
            <a:r>
              <a:rPr dirty="0" sz="1800" spc="1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atas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2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Ex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le</a:t>
            </a:r>
            <a:r>
              <a:rPr dirty="0" sz="1800">
                <a:latin typeface="Trebuchet MS"/>
                <a:cs typeface="Trebuchet MS"/>
              </a:rPr>
              <a:t>:</a:t>
            </a:r>
            <a:r>
              <a:rPr dirty="0" sz="1800" spc="225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redi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2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ing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price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hous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pricing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the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house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fo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sa</a:t>
            </a:r>
            <a:r>
              <a:rPr dirty="0" sz="1800">
                <a:latin typeface="Trebuchet MS"/>
                <a:cs typeface="Trebuchet MS"/>
              </a:rPr>
              <a:t>le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ne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ghbo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ho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9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 b="1">
                <a:latin typeface="Trebuchet MS"/>
                <a:cs typeface="Trebuchet MS"/>
              </a:rPr>
              <a:t>U</a:t>
            </a:r>
            <a:r>
              <a:rPr dirty="0" sz="1800" spc="5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s</a:t>
            </a:r>
            <a:r>
              <a:rPr dirty="0" sz="1800" b="1">
                <a:latin typeface="Trebuchet MS"/>
                <a:cs typeface="Trebuchet MS"/>
              </a:rPr>
              <a:t>u</a:t>
            </a:r>
            <a:r>
              <a:rPr dirty="0" sz="1800" spc="-10" b="1">
                <a:latin typeface="Trebuchet MS"/>
                <a:cs typeface="Trebuchet MS"/>
              </a:rPr>
              <a:t>p</a:t>
            </a:r>
            <a:r>
              <a:rPr dirty="0" sz="1800" b="1">
                <a:latin typeface="Trebuchet MS"/>
                <a:cs typeface="Trebuchet MS"/>
              </a:rPr>
              <a:t>er</a:t>
            </a:r>
            <a:r>
              <a:rPr dirty="0" sz="1800" spc="50" b="1">
                <a:latin typeface="Trebuchet MS"/>
                <a:cs typeface="Trebuchet MS"/>
              </a:rPr>
              <a:t>v</a:t>
            </a:r>
            <a:r>
              <a:rPr dirty="0" sz="1800" spc="-5" b="1">
                <a:latin typeface="Trebuchet MS"/>
                <a:cs typeface="Trebuchet MS"/>
              </a:rPr>
              <a:t>i</a:t>
            </a:r>
            <a:r>
              <a:rPr dirty="0" sz="1800" spc="5" b="1">
                <a:latin typeface="Trebuchet MS"/>
                <a:cs typeface="Trebuchet MS"/>
              </a:rPr>
              <a:t>s</a:t>
            </a:r>
            <a:r>
              <a:rPr dirty="0" sz="1800" spc="-5" b="1">
                <a:latin typeface="Trebuchet MS"/>
                <a:cs typeface="Trebuchet MS"/>
              </a:rPr>
              <a:t>ed</a:t>
            </a:r>
            <a:r>
              <a:rPr dirty="0" sz="1800" spc="19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Le</a:t>
            </a:r>
            <a:r>
              <a:rPr dirty="0" sz="1800" b="1">
                <a:latin typeface="Trebuchet MS"/>
                <a:cs typeface="Trebuchet MS"/>
              </a:rPr>
              <a:t>a</a:t>
            </a:r>
            <a:r>
              <a:rPr dirty="0" sz="1800" spc="-5" b="1">
                <a:latin typeface="Trebuchet MS"/>
                <a:cs typeface="Trebuchet MS"/>
              </a:rPr>
              <a:t>r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i</a:t>
            </a:r>
            <a:r>
              <a:rPr dirty="0" sz="1800" spc="5" b="1">
                <a:latin typeface="Trebuchet MS"/>
                <a:cs typeface="Trebuchet MS"/>
              </a:rPr>
              <a:t>n</a:t>
            </a:r>
            <a:r>
              <a:rPr dirty="0" sz="1800" b="1">
                <a:latin typeface="Trebuchet MS"/>
                <a:cs typeface="Trebuchet MS"/>
              </a:rPr>
              <a:t>g</a:t>
            </a:r>
            <a:r>
              <a:rPr dirty="0" sz="1800" b="1">
                <a:latin typeface="Trebuchet MS"/>
                <a:cs typeface="Trebuchet MS"/>
              </a:rPr>
              <a:t>:</a:t>
            </a:r>
            <a:r>
              <a:rPr dirty="0" sz="1800" spc="190" b="1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19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un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10">
                <a:latin typeface="Trebuchet MS"/>
                <a:cs typeface="Trebuchet MS"/>
              </a:rPr>
              <a:t>er</a:t>
            </a:r>
            <a:r>
              <a:rPr dirty="0" sz="1800" spc="-15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2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learning,</a:t>
            </a:r>
            <a:r>
              <a:rPr dirty="0" sz="1800" spc="1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9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1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ss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 spc="-2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19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19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1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find</a:t>
            </a:r>
            <a:r>
              <a:rPr dirty="0" sz="1800" spc="1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some</a:t>
            </a:r>
            <a:r>
              <a:rPr dirty="0" sz="1800">
                <a:latin typeface="Trebuchet MS"/>
                <a:cs typeface="Trebuchet MS"/>
              </a:rPr>
              <a:t> st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uc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giv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set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1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k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ificati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</a:t>
            </a:r>
            <a:r>
              <a:rPr dirty="0" sz="1800" spc="1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uct</a:t>
            </a:r>
            <a:r>
              <a:rPr dirty="0" sz="1800" spc="5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re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know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as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Clus</a:t>
            </a:r>
            <a:r>
              <a:rPr dirty="0" sz="1800" spc="-2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-24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xamp</a:t>
            </a:r>
            <a:r>
              <a:rPr dirty="0" sz="1800">
                <a:latin typeface="Trebuchet MS"/>
                <a:cs typeface="Trebuchet MS"/>
              </a:rPr>
              <a:t>le</a:t>
            </a:r>
            <a:r>
              <a:rPr dirty="0" sz="1800">
                <a:latin typeface="Trebuchet MS"/>
                <a:cs typeface="Trebuchet MS"/>
              </a:rPr>
              <a:t>: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10">
                <a:latin typeface="Trebuchet MS"/>
                <a:cs typeface="Trebuchet MS"/>
              </a:rPr>
              <a:t>oo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News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2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le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en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f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usan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f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new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ries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aut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ati</a:t>
            </a:r>
            <a:r>
              <a:rPr dirty="0" sz="1800" spc="5">
                <a:latin typeface="Trebuchet MS"/>
                <a:cs typeface="Trebuchet MS"/>
              </a:rPr>
              <a:t>c</a:t>
            </a:r>
            <a:r>
              <a:rPr dirty="0" sz="1800" spc="-5">
                <a:latin typeface="Trebuchet MS"/>
                <a:cs typeface="Trebuchet MS"/>
              </a:rPr>
              <a:t>all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uster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the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get</a:t>
            </a:r>
            <a:r>
              <a:rPr dirty="0" sz="1800" spc="-5">
                <a:latin typeface="Trebuchet MS"/>
                <a:cs typeface="Trebuchet MS"/>
              </a:rPr>
              <a:t>he</a:t>
            </a:r>
            <a:r>
              <a:rPr dirty="0" sz="1800" spc="-24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125">
                <a:latin typeface="Trebuchet MS"/>
                <a:cs typeface="Trebuchet MS"/>
              </a:rPr>
              <a:t> </a:t>
            </a:r>
            <a:r>
              <a:rPr dirty="0" sz="1800" spc="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tha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12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w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20">
                <a:latin typeface="Trebuchet MS"/>
                <a:cs typeface="Trebuchet MS"/>
              </a:rPr>
              <a:t>t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ries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tha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 spc="1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v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sam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nten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layed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ge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he</a:t>
            </a:r>
            <a:r>
              <a:rPr dirty="0" sz="1800" spc="-24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86710" y="3296792"/>
            <a:ext cx="5854065" cy="436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10">
                <a:solidFill>
                  <a:srgbClr val="0E6EC5"/>
                </a:solidFill>
                <a:latin typeface="Trebuchet MS"/>
                <a:cs typeface="Trebuchet MS"/>
              </a:rPr>
              <a:t>R</a:t>
            </a:r>
            <a:r>
              <a:rPr dirty="0" sz="2800" spc="-10">
                <a:solidFill>
                  <a:srgbClr val="0E6EC5"/>
                </a:solidFill>
                <a:latin typeface="Trebuchet MS"/>
                <a:cs typeface="Trebuchet MS"/>
              </a:rPr>
              <a:t>egressi</a:t>
            </a:r>
            <a:r>
              <a:rPr dirty="0" sz="2800" spc="-5">
                <a:solidFill>
                  <a:srgbClr val="0E6EC5"/>
                </a:solidFill>
                <a:latin typeface="Trebuchet MS"/>
                <a:cs typeface="Trebuchet MS"/>
              </a:rPr>
              <a:t>on</a:t>
            </a:r>
            <a:r>
              <a:rPr dirty="0" sz="2800" spc="-5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0E6EC5"/>
                </a:solidFill>
                <a:latin typeface="Trebuchet MS"/>
                <a:cs typeface="Trebuchet MS"/>
              </a:rPr>
              <a:t>Mode</a:t>
            </a:r>
            <a:r>
              <a:rPr dirty="0" sz="2800" spc="-5">
                <a:solidFill>
                  <a:srgbClr val="0E6EC5"/>
                </a:solidFill>
                <a:latin typeface="Trebuchet MS"/>
                <a:cs typeface="Trebuchet MS"/>
              </a:rPr>
              <a:t>l</a:t>
            </a:r>
            <a:r>
              <a:rPr dirty="0" sz="2800" spc="1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0E6EC5"/>
                </a:solidFill>
                <a:latin typeface="Trebuchet MS"/>
                <a:cs typeface="Trebuchet MS"/>
              </a:rPr>
              <a:t>–</a:t>
            </a:r>
            <a:r>
              <a:rPr dirty="0" sz="2800" spc="-1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0E6EC5"/>
                </a:solidFill>
                <a:latin typeface="Trebuchet MS"/>
                <a:cs typeface="Trebuchet MS"/>
              </a:rPr>
              <a:t>Line</a:t>
            </a:r>
            <a:r>
              <a:rPr dirty="0" sz="2800" spc="-20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dirty="0" sz="2800" spc="-5">
                <a:solidFill>
                  <a:srgbClr val="0E6EC5"/>
                </a:solidFill>
                <a:latin typeface="Trebuchet MS"/>
                <a:cs typeface="Trebuchet MS"/>
              </a:rPr>
              <a:t>r</a:t>
            </a:r>
            <a:r>
              <a:rPr dirty="0" sz="2800" spc="1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800" spc="-110">
                <a:solidFill>
                  <a:srgbClr val="0E6EC5"/>
                </a:solidFill>
                <a:latin typeface="Trebuchet MS"/>
                <a:cs typeface="Trebuchet MS"/>
              </a:rPr>
              <a:t>R</a:t>
            </a:r>
            <a:r>
              <a:rPr dirty="0" sz="2800" spc="-10">
                <a:solidFill>
                  <a:srgbClr val="0E6EC5"/>
                </a:solidFill>
                <a:latin typeface="Trebuchet MS"/>
                <a:cs typeface="Trebuchet MS"/>
              </a:rPr>
              <a:t>egressi</a:t>
            </a:r>
            <a:r>
              <a:rPr dirty="0" sz="2800" spc="-5">
                <a:solidFill>
                  <a:srgbClr val="0E6EC5"/>
                </a:solidFill>
                <a:latin typeface="Trebuchet MS"/>
                <a:cs typeface="Trebuchet MS"/>
              </a:rPr>
              <a:t>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Seema Acharya</dc:creator>
  <dc:title>PowerPoint Presentation</dc:title>
  <dcterms:created xsi:type="dcterms:W3CDTF">2015-09-02T09:55:03Z</dcterms:created>
  <dcterms:modified xsi:type="dcterms:W3CDTF">2015-09-02T09:55:03Z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2015-09-02T00:00:00Z</vt:filetime>
  </property>
</Properties>
</file>