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85" r:id="rId6"/>
    <p:sldId id="286" r:id="rId7"/>
    <p:sldId id="287" r:id="rId8"/>
    <p:sldId id="28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4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7FF08-8E7D-46A1-89EB-556ACDBF5270}" type="datetimeFigureOut">
              <a:rPr lang="en-IN" smtClean="0"/>
              <a:pPr/>
              <a:t>18-09-2020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1C32-1F71-4861-9D82-13EB483DA8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491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91C32-1F71-4861-9D82-13EB483DA8D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513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46429"/>
            <a:ext cx="10679379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A5294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0CE90-E123-4646-A303-3D0619B2C6E7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A5294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6C2B-2042-4F7C-81D2-08EFC9024097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A5294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53570-DDFB-4DE8-B6DD-B48B7F7531B3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A5294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5DE5B-6A61-4948-9B5B-361ED91E76F7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A5294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1C4E8-F9B9-40DC-B71F-A3CE6D706242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1543" y="402082"/>
            <a:ext cx="11068913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208532"/>
            <a:ext cx="10358120" cy="4573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A5294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>
                <a:solidFill>
                  <a:srgbClr val="FFFFFF"/>
                </a:solidFill>
              </a:rPr>
              <a:t>Big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Data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alytics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See</a:t>
            </a:r>
            <a:r>
              <a:rPr spc="5" dirty="0">
                <a:solidFill>
                  <a:srgbClr val="FFFFFF"/>
                </a:solidFill>
              </a:rPr>
              <a:t>m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Ac</a:t>
            </a:r>
            <a:r>
              <a:rPr spc="-10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arya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spc="-10" dirty="0">
                <a:solidFill>
                  <a:srgbClr val="FFFFFF"/>
                </a:solidFill>
              </a:rPr>
              <a:t>u</a:t>
            </a:r>
            <a:r>
              <a:rPr spc="-5" dirty="0">
                <a:solidFill>
                  <a:srgbClr val="FFFFFF"/>
                </a:solidFill>
              </a:rPr>
              <a:t>bh</a:t>
            </a:r>
            <a:r>
              <a:rPr dirty="0">
                <a:solidFill>
                  <a:srgbClr val="FFFFFF"/>
                </a:solidFill>
              </a:rPr>
              <a:t>as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Ch</a:t>
            </a:r>
            <a:r>
              <a:rPr dirty="0">
                <a:solidFill>
                  <a:srgbClr val="FFFFFF"/>
                </a:solidFill>
              </a:rPr>
              <a:t>ella</a:t>
            </a:r>
            <a:r>
              <a:rPr spc="-10"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dirty="0">
                <a:solidFill>
                  <a:srgbClr val="FFFFFF"/>
                </a:solidFill>
              </a:rPr>
              <a:t>yri</a:t>
            </a:r>
            <a:r>
              <a:rPr spc="-10" dirty="0">
                <a:solidFill>
                  <a:srgbClr val="FFFFFF"/>
                </a:solidFill>
              </a:rPr>
              <a:t>g</a:t>
            </a:r>
            <a:r>
              <a:rPr spc="-5" dirty="0">
                <a:solidFill>
                  <a:srgbClr val="FFFFFF"/>
                </a:solidFill>
              </a:rPr>
              <a:t>h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2015,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WIL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N</a:t>
            </a:r>
            <a:r>
              <a:rPr dirty="0">
                <a:solidFill>
                  <a:srgbClr val="FFFFFF"/>
                </a:solidFill>
              </a:rPr>
              <a:t>DIA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</a:t>
            </a:r>
            <a:r>
              <a:rPr spc="-5" dirty="0">
                <a:solidFill>
                  <a:srgbClr val="FFFFFF"/>
                </a:solidFill>
              </a:rPr>
              <a:t>VT</a:t>
            </a:r>
            <a:r>
              <a:rPr dirty="0">
                <a:solidFill>
                  <a:srgbClr val="FFFFFF"/>
                </a:solidFill>
              </a:rPr>
              <a:t>.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D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CEEA6-8BE2-4EE5-BB43-2B0C1AAA2C4B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en_us/insights/big-data/what-is-big-data.html" TargetMode="External"/><Relationship Id="rId2" Type="http://schemas.openxmlformats.org/officeDocument/2006/relationships/hyperlink" Target="http://en.wikipedia.org/wiki/Big_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gdatauniversity.com/" TargetMode="External"/><Relationship Id="rId4" Type="http://schemas.openxmlformats.org/officeDocument/2006/relationships/hyperlink" Target="https://www.oracle.com/bigdata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1539" y="208788"/>
            <a:ext cx="5122164" cy="6420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6611" y="403859"/>
            <a:ext cx="4533900" cy="5832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5608" y="1536191"/>
            <a:ext cx="4817364" cy="2369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35828" y="1776729"/>
            <a:ext cx="3912870" cy="165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F48509"/>
                </a:solidFill>
              </a:rPr>
              <a:t>Bi</a:t>
            </a:r>
            <a:r>
              <a:rPr sz="5400" dirty="0">
                <a:solidFill>
                  <a:srgbClr val="F48509"/>
                </a:solidFill>
              </a:rPr>
              <a:t>g </a:t>
            </a:r>
            <a:r>
              <a:rPr sz="5400" spc="-5" dirty="0">
                <a:solidFill>
                  <a:srgbClr val="F48509"/>
                </a:solidFill>
              </a:rPr>
              <a:t>Data</a:t>
            </a:r>
            <a:endParaRPr sz="5400"/>
          </a:p>
          <a:p>
            <a:pPr marL="12700">
              <a:lnSpc>
                <a:spcPct val="100000"/>
              </a:lnSpc>
            </a:pPr>
            <a:r>
              <a:rPr sz="5400" spc="-7" baseline="24691" dirty="0">
                <a:solidFill>
                  <a:srgbClr val="000000"/>
                </a:solidFill>
              </a:rPr>
              <a:t>An</a:t>
            </a:r>
            <a:r>
              <a:rPr sz="5400" baseline="24691" dirty="0">
                <a:solidFill>
                  <a:srgbClr val="000000"/>
                </a:solidFill>
              </a:rPr>
              <a:t>d</a:t>
            </a:r>
            <a:r>
              <a:rPr sz="5400" spc="345" baseline="24691" dirty="0">
                <a:solidFill>
                  <a:srgbClr val="000000"/>
                </a:solidFill>
              </a:rPr>
              <a:t> </a:t>
            </a:r>
            <a:r>
              <a:rPr sz="5400" spc="-5" dirty="0">
                <a:solidFill>
                  <a:srgbClr val="F48509"/>
                </a:solidFill>
              </a:rPr>
              <a:t>Analytics</a:t>
            </a:r>
            <a:endParaRPr sz="5400"/>
          </a:p>
        </p:txBody>
      </p:sp>
      <p:sp>
        <p:nvSpPr>
          <p:cNvPr id="17" name="object 17"/>
          <p:cNvSpPr txBox="1"/>
          <p:nvPr/>
        </p:nvSpPr>
        <p:spPr>
          <a:xfrm>
            <a:off x="5735828" y="5402579"/>
            <a:ext cx="231584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Seema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Subh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ni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pc="-5" dirty="0"/>
              <a:t>Def</a:t>
            </a:r>
            <a:r>
              <a:rPr dirty="0"/>
              <a:t>i</a:t>
            </a:r>
            <a:r>
              <a:rPr spc="-5" dirty="0"/>
              <a:t>nit</a:t>
            </a:r>
            <a:r>
              <a:rPr dirty="0"/>
              <a:t>ion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Bi</a:t>
            </a:r>
            <a:r>
              <a:rPr dirty="0"/>
              <a:t>g </a:t>
            </a:r>
            <a:r>
              <a:rPr spc="-5" dirty="0"/>
              <a:t>D</a:t>
            </a:r>
            <a:r>
              <a:rPr dirty="0"/>
              <a:t>a</a:t>
            </a:r>
            <a:r>
              <a:rPr spc="-5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05602" y="2096134"/>
            <a:ext cx="3361690" cy="260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Big </a:t>
            </a:r>
            <a:r>
              <a:rPr sz="1800" i="1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Dat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i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sz="1800" i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h-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vo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i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hig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h- 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cit</a:t>
            </a:r>
            <a:r>
              <a:rPr sz="1800" i="1" spc="-204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,     </a:t>
            </a:r>
            <a:r>
              <a:rPr sz="1800" i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d     </a:t>
            </a:r>
            <a:r>
              <a:rPr sz="1800" i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i="1" spc="-2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i="1" spc="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var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iety inf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atio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i="1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sets</a:t>
            </a:r>
            <a:r>
              <a:rPr sz="1800" i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i="1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and c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1800" i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ffe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e,</a:t>
            </a:r>
            <a:r>
              <a:rPr sz="1800" i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inno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ativ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i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i="1" spc="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info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ati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n  </a:t>
            </a:r>
            <a:r>
              <a:rPr sz="1800" i="1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pr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ce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sing </a:t>
            </a:r>
            <a:r>
              <a:rPr sz="1800" i="1" spc="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ed </a:t>
            </a:r>
            <a:r>
              <a:rPr sz="1800" i="1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ght </a:t>
            </a:r>
            <a:r>
              <a:rPr sz="1800" i="1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d </a:t>
            </a:r>
            <a:r>
              <a:rPr sz="1800" i="1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ion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king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e: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3619" y="1425194"/>
            <a:ext cx="3301636" cy="4632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23566" y="2012350"/>
            <a:ext cx="92583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860" algn="just">
              <a:lnSpc>
                <a:spcPct val="121300"/>
              </a:lnSpc>
            </a:pPr>
            <a:r>
              <a:rPr sz="1200" spc="-10" dirty="0">
                <a:latin typeface="Trebuchet MS"/>
                <a:cs typeface="Trebuchet MS"/>
              </a:rPr>
              <a:t>H</a:t>
            </a:r>
            <a:r>
              <a:rPr sz="1200" dirty="0">
                <a:latin typeface="Trebuchet MS"/>
                <a:cs typeface="Trebuchet MS"/>
              </a:rPr>
              <a:t>igh-</a:t>
            </a:r>
            <a:r>
              <a:rPr sz="1200" spc="-5" dirty="0">
                <a:latin typeface="Trebuchet MS"/>
                <a:cs typeface="Trebuchet MS"/>
              </a:rPr>
              <a:t>vo</a:t>
            </a:r>
            <a:r>
              <a:rPr sz="1200" spc="-10" dirty="0">
                <a:latin typeface="Trebuchet MS"/>
                <a:cs typeface="Trebuchet MS"/>
              </a:rPr>
              <a:t>l</a:t>
            </a:r>
            <a:r>
              <a:rPr sz="1200" dirty="0">
                <a:latin typeface="Trebuchet MS"/>
                <a:cs typeface="Trebuchet MS"/>
              </a:rPr>
              <a:t>ume </a:t>
            </a:r>
            <a:r>
              <a:rPr sz="1200" spc="-10" dirty="0">
                <a:latin typeface="Trebuchet MS"/>
                <a:cs typeface="Trebuchet MS"/>
              </a:rPr>
              <a:t>H</a:t>
            </a:r>
            <a:r>
              <a:rPr sz="1200" dirty="0">
                <a:latin typeface="Trebuchet MS"/>
                <a:cs typeface="Trebuchet MS"/>
              </a:rPr>
              <a:t>igh-ve</a:t>
            </a:r>
            <a:r>
              <a:rPr sz="1200" spc="-10" dirty="0">
                <a:latin typeface="Trebuchet MS"/>
                <a:cs typeface="Trebuchet MS"/>
              </a:rPr>
              <a:t>l</a:t>
            </a:r>
            <a:r>
              <a:rPr sz="1200" spc="-5" dirty="0">
                <a:latin typeface="Trebuchet MS"/>
                <a:cs typeface="Trebuchet MS"/>
              </a:rPr>
              <a:t>o</a:t>
            </a:r>
            <a:r>
              <a:rPr sz="1200" dirty="0">
                <a:latin typeface="Trebuchet MS"/>
                <a:cs typeface="Trebuchet MS"/>
              </a:rPr>
              <a:t>city </a:t>
            </a:r>
            <a:r>
              <a:rPr sz="1200" spc="-10" dirty="0">
                <a:latin typeface="Trebuchet MS"/>
                <a:cs typeface="Trebuchet MS"/>
              </a:rPr>
              <a:t>H</a:t>
            </a:r>
            <a:r>
              <a:rPr sz="1200" dirty="0">
                <a:latin typeface="Trebuchet MS"/>
                <a:cs typeface="Trebuchet MS"/>
              </a:rPr>
              <a:t>igh-va</a:t>
            </a:r>
            <a:r>
              <a:rPr sz="1200" spc="-5" dirty="0">
                <a:latin typeface="Trebuchet MS"/>
                <a:cs typeface="Trebuchet MS"/>
              </a:rPr>
              <a:t>r</a:t>
            </a:r>
            <a:r>
              <a:rPr sz="1200" spc="5" dirty="0">
                <a:latin typeface="Trebuchet MS"/>
                <a:cs typeface="Trebuchet MS"/>
              </a:rPr>
              <a:t>i</a:t>
            </a:r>
            <a:r>
              <a:rPr sz="1200" dirty="0">
                <a:latin typeface="Trebuchet MS"/>
                <a:cs typeface="Trebuchet MS"/>
              </a:rPr>
              <a:t>ety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1708" y="3847210"/>
            <a:ext cx="2458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 marR="5080" indent="-436245">
              <a:lnSpc>
                <a:spcPts val="1260"/>
              </a:lnSpc>
            </a:pPr>
            <a:r>
              <a:rPr sz="1200" dirty="0">
                <a:latin typeface="Trebuchet MS"/>
                <a:cs typeface="Trebuchet MS"/>
              </a:rPr>
              <a:t>Co</a:t>
            </a:r>
            <a:r>
              <a:rPr sz="1200" spc="-15" dirty="0">
                <a:latin typeface="Trebuchet MS"/>
                <a:cs typeface="Trebuchet MS"/>
              </a:rPr>
              <a:t>s</a:t>
            </a:r>
            <a:r>
              <a:rPr sz="1200" dirty="0">
                <a:latin typeface="Trebuchet MS"/>
                <a:cs typeface="Trebuchet MS"/>
              </a:rPr>
              <a:t>t-e</a:t>
            </a:r>
            <a:r>
              <a:rPr sz="1200" spc="-5" dirty="0">
                <a:latin typeface="Trebuchet MS"/>
                <a:cs typeface="Trebuchet MS"/>
              </a:rPr>
              <a:t>ffe</a:t>
            </a:r>
            <a:r>
              <a:rPr sz="1200" dirty="0">
                <a:latin typeface="Trebuchet MS"/>
                <a:cs typeface="Trebuchet MS"/>
              </a:rPr>
              <a:t>ctiv</a:t>
            </a:r>
            <a:r>
              <a:rPr sz="1200" spc="-10" dirty="0">
                <a:latin typeface="Trebuchet MS"/>
                <a:cs typeface="Trebuchet MS"/>
              </a:rPr>
              <a:t>e</a:t>
            </a:r>
            <a:r>
              <a:rPr sz="1200" dirty="0">
                <a:latin typeface="Trebuchet MS"/>
                <a:cs typeface="Trebuchet MS"/>
              </a:rPr>
              <a:t>,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inn</a:t>
            </a:r>
            <a:r>
              <a:rPr sz="1200" b="1" spc="5" dirty="0">
                <a:latin typeface="Trebuchet MS"/>
                <a:cs typeface="Trebuchet MS"/>
              </a:rPr>
              <a:t>o</a:t>
            </a:r>
            <a:r>
              <a:rPr sz="1200" b="1" spc="-5" dirty="0">
                <a:latin typeface="Trebuchet MS"/>
                <a:cs typeface="Trebuchet MS"/>
              </a:rPr>
              <a:t>va</a:t>
            </a:r>
            <a:r>
              <a:rPr sz="1200" b="1" dirty="0">
                <a:latin typeface="Trebuchet MS"/>
                <a:cs typeface="Trebuchet MS"/>
              </a:rPr>
              <a:t>t</a:t>
            </a:r>
            <a:r>
              <a:rPr sz="1200" b="1" spc="-5" dirty="0">
                <a:latin typeface="Trebuchet MS"/>
                <a:cs typeface="Trebuchet MS"/>
              </a:rPr>
              <a:t>i</a:t>
            </a:r>
            <a:r>
              <a:rPr sz="1200" b="1" dirty="0">
                <a:latin typeface="Trebuchet MS"/>
                <a:cs typeface="Trebuchet MS"/>
              </a:rPr>
              <a:t>v</a:t>
            </a:r>
            <a:r>
              <a:rPr sz="1200" b="1" spc="-5" dirty="0">
                <a:latin typeface="Trebuchet MS"/>
                <a:cs typeface="Trebuchet MS"/>
              </a:rPr>
              <a:t>e </a:t>
            </a:r>
            <a:r>
              <a:rPr sz="1200" spc="-5" dirty="0">
                <a:latin typeface="Trebuchet MS"/>
                <a:cs typeface="Trebuchet MS"/>
              </a:rPr>
              <a:t>forms of </a:t>
            </a:r>
            <a:r>
              <a:rPr sz="1200" dirty="0">
                <a:latin typeface="Trebuchet MS"/>
                <a:cs typeface="Trebuchet MS"/>
              </a:rPr>
              <a:t>in</a:t>
            </a:r>
            <a:r>
              <a:rPr sz="1200" spc="-5" dirty="0">
                <a:latin typeface="Trebuchet MS"/>
                <a:cs typeface="Trebuchet MS"/>
              </a:rPr>
              <a:t>fo</a:t>
            </a:r>
            <a:r>
              <a:rPr sz="1200" dirty="0">
                <a:latin typeface="Trebuchet MS"/>
                <a:cs typeface="Trebuchet MS"/>
              </a:rPr>
              <a:t>rm</a:t>
            </a:r>
            <a:r>
              <a:rPr sz="1200" spc="5" dirty="0">
                <a:latin typeface="Trebuchet MS"/>
                <a:cs typeface="Trebuchet MS"/>
              </a:rPr>
              <a:t>a</a:t>
            </a:r>
            <a:r>
              <a:rPr sz="1200" dirty="0">
                <a:latin typeface="Trebuchet MS"/>
                <a:cs typeface="Trebuchet MS"/>
              </a:rPr>
              <a:t>ti</a:t>
            </a:r>
            <a:r>
              <a:rPr sz="1200" spc="-5" dirty="0">
                <a:latin typeface="Trebuchet MS"/>
                <a:cs typeface="Trebuchet MS"/>
              </a:rPr>
              <a:t>o</a:t>
            </a:r>
            <a:r>
              <a:rPr sz="1200" dirty="0">
                <a:latin typeface="Trebuchet MS"/>
                <a:cs typeface="Trebuchet MS"/>
              </a:rPr>
              <a:t>n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p</a:t>
            </a:r>
            <a:r>
              <a:rPr sz="1200" spc="-5" dirty="0">
                <a:latin typeface="Trebuchet MS"/>
                <a:cs typeface="Trebuchet MS"/>
              </a:rPr>
              <a:t>ro</a:t>
            </a:r>
            <a:r>
              <a:rPr sz="1200" dirty="0">
                <a:latin typeface="Trebuchet MS"/>
                <a:cs typeface="Trebuchet MS"/>
              </a:rPr>
              <a:t>ce</a:t>
            </a:r>
            <a:r>
              <a:rPr sz="1200" spc="-15" dirty="0">
                <a:latin typeface="Trebuchet MS"/>
                <a:cs typeface="Trebuchet MS"/>
              </a:rPr>
              <a:t>ss</a:t>
            </a:r>
            <a:r>
              <a:rPr sz="1200" dirty="0">
                <a:latin typeface="Trebuchet MS"/>
                <a:cs typeface="Trebuchet MS"/>
              </a:rPr>
              <a:t>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8526" y="5114544"/>
            <a:ext cx="1330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80" indent="-108585">
              <a:lnSpc>
                <a:spcPts val="1260"/>
              </a:lnSpc>
            </a:pPr>
            <a:r>
              <a:rPr sz="1200" spc="-5" dirty="0">
                <a:latin typeface="Trebuchet MS"/>
                <a:cs typeface="Trebuchet MS"/>
              </a:rPr>
              <a:t>E</a:t>
            </a:r>
            <a:r>
              <a:rPr sz="1200" dirty="0">
                <a:latin typeface="Trebuchet MS"/>
                <a:cs typeface="Trebuchet MS"/>
              </a:rPr>
              <a:t>nhanced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in</a:t>
            </a:r>
            <a:r>
              <a:rPr sz="1200" spc="-15" dirty="0">
                <a:latin typeface="Trebuchet MS"/>
                <a:cs typeface="Trebuchet MS"/>
              </a:rPr>
              <a:t>s</a:t>
            </a:r>
            <a:r>
              <a:rPr sz="1200" dirty="0">
                <a:latin typeface="Trebuchet MS"/>
                <a:cs typeface="Trebuchet MS"/>
              </a:rPr>
              <a:t>ight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&amp; deci</a:t>
            </a:r>
            <a:r>
              <a:rPr sz="1200" spc="-15" dirty="0">
                <a:latin typeface="Trebuchet MS"/>
                <a:cs typeface="Trebuchet MS"/>
              </a:rPr>
              <a:t>s</a:t>
            </a:r>
            <a:r>
              <a:rPr sz="1200" dirty="0">
                <a:latin typeface="Trebuchet MS"/>
                <a:cs typeface="Trebuchet MS"/>
              </a:rPr>
              <a:t>i</a:t>
            </a:r>
            <a:r>
              <a:rPr sz="1200" spc="-5" dirty="0">
                <a:latin typeface="Trebuchet MS"/>
                <a:cs typeface="Trebuchet MS"/>
              </a:rPr>
              <a:t>o</a:t>
            </a:r>
            <a:r>
              <a:rPr sz="120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ma</a:t>
            </a:r>
            <a:r>
              <a:rPr sz="1200" spc="-10" dirty="0">
                <a:latin typeface="Trebuchet MS"/>
                <a:cs typeface="Trebuchet MS"/>
              </a:rPr>
              <a:t>k</a:t>
            </a:r>
            <a:r>
              <a:rPr sz="1200" dirty="0">
                <a:latin typeface="Trebuchet MS"/>
                <a:cs typeface="Trebuchet MS"/>
              </a:rPr>
              <a:t>ing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pc="-165" dirty="0"/>
              <a:t>V</a:t>
            </a:r>
            <a:r>
              <a:rPr spc="-5" dirty="0"/>
              <a:t>olume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8585" y="402082"/>
            <a:ext cx="29063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-</a:t>
            </a:r>
            <a:r>
              <a:rPr sz="2400" b="1" spc="-1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2400" b="1" spc="-13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Moun</a:t>
            </a: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sz="24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of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1618" y="1447625"/>
            <a:ext cx="3253740" cy="416559"/>
          </a:xfrm>
          <a:custGeom>
            <a:avLst/>
            <a:gdLst/>
            <a:ahLst/>
            <a:cxnLst/>
            <a:rect l="l" t="t" r="r" b="b"/>
            <a:pathLst>
              <a:path w="3253740" h="416560">
                <a:moveTo>
                  <a:pt x="0" y="416517"/>
                </a:moveTo>
                <a:lnTo>
                  <a:pt x="3253679" y="416517"/>
                </a:lnTo>
                <a:lnTo>
                  <a:pt x="3253679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1618" y="1447625"/>
            <a:ext cx="3253740" cy="416559"/>
          </a:xfrm>
          <a:custGeom>
            <a:avLst/>
            <a:gdLst/>
            <a:ahLst/>
            <a:cxnLst/>
            <a:rect l="l" t="t" r="r" b="b"/>
            <a:pathLst>
              <a:path w="3253740" h="416560">
                <a:moveTo>
                  <a:pt x="0" y="416517"/>
                </a:moveTo>
                <a:lnTo>
                  <a:pt x="3253679" y="416517"/>
                </a:lnTo>
                <a:lnTo>
                  <a:pt x="3253679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ln w="14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7801" y="1864142"/>
            <a:ext cx="4431030" cy="416559"/>
          </a:xfrm>
          <a:custGeom>
            <a:avLst/>
            <a:gdLst/>
            <a:ahLst/>
            <a:cxnLst/>
            <a:rect l="l" t="t" r="r" b="b"/>
            <a:pathLst>
              <a:path w="4431030" h="416560">
                <a:moveTo>
                  <a:pt x="0" y="416517"/>
                </a:moveTo>
                <a:lnTo>
                  <a:pt x="4430542" y="416517"/>
                </a:lnTo>
                <a:lnTo>
                  <a:pt x="4430542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7801" y="1864142"/>
            <a:ext cx="4431030" cy="416559"/>
          </a:xfrm>
          <a:custGeom>
            <a:avLst/>
            <a:gdLst/>
            <a:ahLst/>
            <a:cxnLst/>
            <a:rect l="l" t="t" r="r" b="b"/>
            <a:pathLst>
              <a:path w="4431030" h="416560">
                <a:moveTo>
                  <a:pt x="0" y="416517"/>
                </a:moveTo>
                <a:lnTo>
                  <a:pt x="4430542" y="416517"/>
                </a:lnTo>
                <a:lnTo>
                  <a:pt x="4430542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ln w="14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9346" y="2280659"/>
            <a:ext cx="4707890" cy="416559"/>
          </a:xfrm>
          <a:custGeom>
            <a:avLst/>
            <a:gdLst/>
            <a:ahLst/>
            <a:cxnLst/>
            <a:rect l="l" t="t" r="r" b="b"/>
            <a:pathLst>
              <a:path w="4707890" h="416560">
                <a:moveTo>
                  <a:pt x="0" y="416517"/>
                </a:moveTo>
                <a:lnTo>
                  <a:pt x="4707451" y="416517"/>
                </a:lnTo>
                <a:lnTo>
                  <a:pt x="4707451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9346" y="2280659"/>
            <a:ext cx="4707890" cy="416559"/>
          </a:xfrm>
          <a:custGeom>
            <a:avLst/>
            <a:gdLst/>
            <a:ahLst/>
            <a:cxnLst/>
            <a:rect l="l" t="t" r="r" b="b"/>
            <a:pathLst>
              <a:path w="4707890" h="416560">
                <a:moveTo>
                  <a:pt x="0" y="416517"/>
                </a:moveTo>
                <a:lnTo>
                  <a:pt x="4707451" y="416517"/>
                </a:lnTo>
                <a:lnTo>
                  <a:pt x="4707451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ln w="14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0892" y="2697099"/>
            <a:ext cx="4984750" cy="416559"/>
          </a:xfrm>
          <a:custGeom>
            <a:avLst/>
            <a:gdLst/>
            <a:ahLst/>
            <a:cxnLst/>
            <a:rect l="l" t="t" r="r" b="b"/>
            <a:pathLst>
              <a:path w="4984750" h="416560">
                <a:moveTo>
                  <a:pt x="0" y="416517"/>
                </a:moveTo>
                <a:lnTo>
                  <a:pt x="4984360" y="416517"/>
                </a:lnTo>
                <a:lnTo>
                  <a:pt x="4984360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0892" y="2697099"/>
            <a:ext cx="4984750" cy="416559"/>
          </a:xfrm>
          <a:custGeom>
            <a:avLst/>
            <a:gdLst/>
            <a:ahLst/>
            <a:cxnLst/>
            <a:rect l="l" t="t" r="r" b="b"/>
            <a:pathLst>
              <a:path w="4984750" h="416560">
                <a:moveTo>
                  <a:pt x="0" y="416517"/>
                </a:moveTo>
                <a:lnTo>
                  <a:pt x="4984360" y="416517"/>
                </a:lnTo>
                <a:lnTo>
                  <a:pt x="4984360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ln w="14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2437" y="3113617"/>
            <a:ext cx="5261610" cy="416559"/>
          </a:xfrm>
          <a:custGeom>
            <a:avLst/>
            <a:gdLst/>
            <a:ahLst/>
            <a:cxnLst/>
            <a:rect l="l" t="t" r="r" b="b"/>
            <a:pathLst>
              <a:path w="5261609" h="416560">
                <a:moveTo>
                  <a:pt x="0" y="416517"/>
                </a:moveTo>
                <a:lnTo>
                  <a:pt x="5261268" y="416517"/>
                </a:lnTo>
                <a:lnTo>
                  <a:pt x="5261268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2437" y="3113617"/>
            <a:ext cx="5261610" cy="416559"/>
          </a:xfrm>
          <a:custGeom>
            <a:avLst/>
            <a:gdLst/>
            <a:ahLst/>
            <a:cxnLst/>
            <a:rect l="l" t="t" r="r" b="b"/>
            <a:pathLst>
              <a:path w="5261609" h="416560">
                <a:moveTo>
                  <a:pt x="0" y="416517"/>
                </a:moveTo>
                <a:lnTo>
                  <a:pt x="5261268" y="416517"/>
                </a:lnTo>
                <a:lnTo>
                  <a:pt x="5261268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ln w="14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3983" y="3530134"/>
            <a:ext cx="5538470" cy="416559"/>
          </a:xfrm>
          <a:custGeom>
            <a:avLst/>
            <a:gdLst/>
            <a:ahLst/>
            <a:cxnLst/>
            <a:rect l="l" t="t" r="r" b="b"/>
            <a:pathLst>
              <a:path w="5538470" h="416560">
                <a:moveTo>
                  <a:pt x="0" y="416517"/>
                </a:moveTo>
                <a:lnTo>
                  <a:pt x="5538177" y="416517"/>
                </a:lnTo>
                <a:lnTo>
                  <a:pt x="5538177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83983" y="3530134"/>
            <a:ext cx="5538470" cy="416559"/>
          </a:xfrm>
          <a:custGeom>
            <a:avLst/>
            <a:gdLst/>
            <a:ahLst/>
            <a:cxnLst/>
            <a:rect l="l" t="t" r="r" b="b"/>
            <a:pathLst>
              <a:path w="5538470" h="416560">
                <a:moveTo>
                  <a:pt x="0" y="416517"/>
                </a:moveTo>
                <a:lnTo>
                  <a:pt x="5538177" y="416517"/>
                </a:lnTo>
                <a:lnTo>
                  <a:pt x="5538177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ln w="14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8620" y="3946651"/>
            <a:ext cx="6230620" cy="416559"/>
          </a:xfrm>
          <a:custGeom>
            <a:avLst/>
            <a:gdLst/>
            <a:ahLst/>
            <a:cxnLst/>
            <a:rect l="l" t="t" r="r" b="b"/>
            <a:pathLst>
              <a:path w="6230620" h="416560">
                <a:moveTo>
                  <a:pt x="0" y="416517"/>
                </a:moveTo>
                <a:lnTo>
                  <a:pt x="6230450" y="416517"/>
                </a:lnTo>
                <a:lnTo>
                  <a:pt x="6230450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8620" y="3946651"/>
            <a:ext cx="6230620" cy="416559"/>
          </a:xfrm>
          <a:custGeom>
            <a:avLst/>
            <a:gdLst/>
            <a:ahLst/>
            <a:cxnLst/>
            <a:rect l="l" t="t" r="r" b="b"/>
            <a:pathLst>
              <a:path w="6230620" h="416560">
                <a:moveTo>
                  <a:pt x="0" y="416517"/>
                </a:moveTo>
                <a:lnTo>
                  <a:pt x="6230450" y="416517"/>
                </a:lnTo>
                <a:lnTo>
                  <a:pt x="6230450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ln w="14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0165" y="4363160"/>
            <a:ext cx="6645909" cy="416559"/>
          </a:xfrm>
          <a:custGeom>
            <a:avLst/>
            <a:gdLst/>
            <a:ahLst/>
            <a:cxnLst/>
            <a:rect l="l" t="t" r="r" b="b"/>
            <a:pathLst>
              <a:path w="6645909" h="416560">
                <a:moveTo>
                  <a:pt x="0" y="416517"/>
                </a:moveTo>
                <a:lnTo>
                  <a:pt x="6645813" y="416517"/>
                </a:lnTo>
                <a:lnTo>
                  <a:pt x="6645813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165" y="4363160"/>
            <a:ext cx="6645909" cy="416559"/>
          </a:xfrm>
          <a:custGeom>
            <a:avLst/>
            <a:gdLst/>
            <a:ahLst/>
            <a:cxnLst/>
            <a:rect l="l" t="t" r="r" b="b"/>
            <a:pathLst>
              <a:path w="6645909" h="416560">
                <a:moveTo>
                  <a:pt x="0" y="416517"/>
                </a:moveTo>
                <a:lnTo>
                  <a:pt x="6645813" y="416517"/>
                </a:lnTo>
                <a:lnTo>
                  <a:pt x="6645813" y="0"/>
                </a:lnTo>
                <a:lnTo>
                  <a:pt x="0" y="0"/>
                </a:lnTo>
                <a:lnTo>
                  <a:pt x="0" y="416517"/>
                </a:lnTo>
                <a:close/>
              </a:path>
            </a:pathLst>
          </a:custGeom>
          <a:ln w="14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23902" y="1500174"/>
            <a:ext cx="6473190" cy="321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0325" algn="ctr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K</a:t>
            </a:r>
            <a:r>
              <a:rPr sz="1800" b="1" spc="-50" dirty="0">
                <a:latin typeface="Arial"/>
                <a:cs typeface="Arial"/>
              </a:rPr>
              <a:t>il</a:t>
            </a:r>
            <a:r>
              <a:rPr sz="1800" b="1" spc="25" dirty="0">
                <a:latin typeface="Arial"/>
                <a:cs typeface="Arial"/>
              </a:rPr>
              <a:t>ob</a:t>
            </a:r>
            <a:r>
              <a:rPr sz="1800" b="1" spc="15" dirty="0">
                <a:latin typeface="Arial"/>
                <a:cs typeface="Arial"/>
              </a:rPr>
              <a:t>y</a:t>
            </a:r>
            <a:r>
              <a:rPr sz="1800" b="1" spc="-40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e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55" dirty="0">
                <a:latin typeface="Arial"/>
                <a:cs typeface="Arial"/>
              </a:rPr>
              <a:t>K</a:t>
            </a:r>
            <a:r>
              <a:rPr sz="1800" b="1" spc="-40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)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100</a:t>
            </a:r>
            <a:r>
              <a:rPr sz="1800" b="1" spc="10" dirty="0">
                <a:latin typeface="Arial"/>
                <a:cs typeface="Arial"/>
              </a:rPr>
              <a:t>0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30" dirty="0">
                <a:latin typeface="Arial"/>
                <a:cs typeface="Arial"/>
              </a:rPr>
              <a:t>b</a:t>
            </a:r>
            <a:r>
              <a:rPr sz="1800" b="1" spc="15" dirty="0">
                <a:latin typeface="Arial"/>
                <a:cs typeface="Arial"/>
              </a:rPr>
              <a:t>y</a:t>
            </a:r>
            <a:r>
              <a:rPr sz="1800" b="1" spc="-40" dirty="0">
                <a:latin typeface="Arial"/>
                <a:cs typeface="Arial"/>
              </a:rPr>
              <a:t>t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130"/>
              </a:spcBef>
            </a:pPr>
            <a:r>
              <a:rPr sz="1800" b="1" spc="10" dirty="0">
                <a:latin typeface="Arial"/>
                <a:cs typeface="Arial"/>
              </a:rPr>
              <a:t>1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M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25" dirty="0">
                <a:latin typeface="Arial"/>
                <a:cs typeface="Arial"/>
              </a:rPr>
              <a:t>g</a:t>
            </a:r>
            <a:r>
              <a:rPr sz="1800" b="1" spc="15" dirty="0">
                <a:latin typeface="Arial"/>
                <a:cs typeface="Arial"/>
              </a:rPr>
              <a:t>a</a:t>
            </a:r>
            <a:r>
              <a:rPr sz="1800" b="1" spc="25" dirty="0">
                <a:latin typeface="Arial"/>
                <a:cs typeface="Arial"/>
              </a:rPr>
              <a:t>b</a:t>
            </a:r>
            <a:r>
              <a:rPr sz="1800" b="1" spc="15" dirty="0">
                <a:latin typeface="Arial"/>
                <a:cs typeface="Arial"/>
              </a:rPr>
              <a:t>y</a:t>
            </a:r>
            <a:r>
              <a:rPr sz="1800" b="1" spc="-40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20" dirty="0">
                <a:latin typeface="Arial"/>
                <a:cs typeface="Arial"/>
              </a:rPr>
              <a:t>M</a:t>
            </a:r>
            <a:r>
              <a:rPr sz="1800" b="1" spc="45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)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=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1,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10" dirty="0">
                <a:latin typeface="Arial"/>
                <a:cs typeface="Arial"/>
              </a:rPr>
              <a:t>0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30" dirty="0">
                <a:latin typeface="Arial"/>
                <a:cs typeface="Arial"/>
              </a:rPr>
              <a:t>b</a:t>
            </a:r>
            <a:r>
              <a:rPr sz="1800" b="1" spc="15" dirty="0">
                <a:latin typeface="Arial"/>
                <a:cs typeface="Arial"/>
              </a:rPr>
              <a:t>y</a:t>
            </a:r>
            <a:r>
              <a:rPr sz="1800" b="1" spc="-35" dirty="0">
                <a:latin typeface="Arial"/>
                <a:cs typeface="Arial"/>
              </a:rPr>
              <a:t>t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130"/>
              </a:spcBef>
            </a:pPr>
            <a:r>
              <a:rPr sz="1800" b="1" spc="10" dirty="0">
                <a:latin typeface="Arial"/>
                <a:cs typeface="Arial"/>
              </a:rPr>
              <a:t>1 </a:t>
            </a:r>
            <a:r>
              <a:rPr sz="1800" b="1" spc="-40" dirty="0">
                <a:latin typeface="Arial"/>
                <a:cs typeface="Arial"/>
              </a:rPr>
              <a:t>G</a:t>
            </a:r>
            <a:r>
              <a:rPr sz="1800" b="1" spc="60" dirty="0">
                <a:latin typeface="Arial"/>
                <a:cs typeface="Arial"/>
              </a:rPr>
              <a:t>i</a:t>
            </a:r>
            <a:r>
              <a:rPr sz="1800" b="1" spc="30" dirty="0">
                <a:latin typeface="Arial"/>
                <a:cs typeface="Arial"/>
              </a:rPr>
              <a:t>g</a:t>
            </a:r>
            <a:r>
              <a:rPr sz="1800" b="1" spc="15" dirty="0">
                <a:latin typeface="Arial"/>
                <a:cs typeface="Arial"/>
              </a:rPr>
              <a:t>a</a:t>
            </a:r>
            <a:r>
              <a:rPr sz="1800" b="1" spc="-75" dirty="0">
                <a:latin typeface="Arial"/>
                <a:cs typeface="Arial"/>
              </a:rPr>
              <a:t>b</a:t>
            </a:r>
            <a:r>
              <a:rPr sz="1800" b="1" spc="15" dirty="0">
                <a:latin typeface="Arial"/>
                <a:cs typeface="Arial"/>
              </a:rPr>
              <a:t>y</a:t>
            </a:r>
            <a:r>
              <a:rPr sz="1800" b="1" spc="7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40" dirty="0">
                <a:latin typeface="Arial"/>
                <a:cs typeface="Arial"/>
              </a:rPr>
              <a:t>G</a:t>
            </a:r>
            <a:r>
              <a:rPr sz="1800" b="1" spc="55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)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10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30" dirty="0">
                <a:latin typeface="Arial"/>
                <a:cs typeface="Arial"/>
              </a:rPr>
              <a:t>b</a:t>
            </a:r>
            <a:r>
              <a:rPr sz="1800" b="1" spc="15" dirty="0">
                <a:latin typeface="Arial"/>
                <a:cs typeface="Arial"/>
              </a:rPr>
              <a:t>y</a:t>
            </a:r>
            <a:r>
              <a:rPr sz="1800" b="1" spc="-40" dirty="0">
                <a:latin typeface="Arial"/>
                <a:cs typeface="Arial"/>
              </a:rPr>
              <a:t>t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1800" b="1" spc="10" dirty="0">
                <a:latin typeface="Arial"/>
                <a:cs typeface="Arial"/>
              </a:rPr>
              <a:t>1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15" dirty="0">
                <a:latin typeface="Arial"/>
                <a:cs typeface="Arial"/>
              </a:rPr>
              <a:t>a</a:t>
            </a:r>
            <a:r>
              <a:rPr sz="1800" b="1" spc="25" dirty="0">
                <a:latin typeface="Arial"/>
                <a:cs typeface="Arial"/>
              </a:rPr>
              <a:t>b</a:t>
            </a:r>
            <a:r>
              <a:rPr sz="1800" b="1" spc="-100" dirty="0">
                <a:latin typeface="Arial"/>
                <a:cs typeface="Arial"/>
              </a:rPr>
              <a:t>y</a:t>
            </a:r>
            <a:r>
              <a:rPr sz="1800" b="1" spc="7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(</a:t>
            </a:r>
            <a:r>
              <a:rPr sz="1800" b="1" spc="30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)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10" dirty="0">
                <a:latin typeface="Arial"/>
                <a:cs typeface="Arial"/>
              </a:rPr>
              <a:t>0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b</a:t>
            </a:r>
            <a:r>
              <a:rPr sz="1800" b="1" spc="15" dirty="0">
                <a:latin typeface="Arial"/>
                <a:cs typeface="Arial"/>
              </a:rPr>
              <a:t>y</a:t>
            </a:r>
            <a:r>
              <a:rPr sz="1800" b="1" spc="-40" dirty="0">
                <a:latin typeface="Arial"/>
                <a:cs typeface="Arial"/>
              </a:rPr>
              <a:t>t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135"/>
              </a:spcBef>
            </a:pPr>
            <a:r>
              <a:rPr sz="1800" b="1" spc="10" dirty="0">
                <a:latin typeface="Arial"/>
                <a:cs typeface="Arial"/>
              </a:rPr>
              <a:t>1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45" dirty="0">
                <a:latin typeface="Arial"/>
                <a:cs typeface="Arial"/>
              </a:rPr>
              <a:t>P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-35" dirty="0">
                <a:latin typeface="Arial"/>
                <a:cs typeface="Arial"/>
              </a:rPr>
              <a:t>t</a:t>
            </a:r>
            <a:r>
              <a:rPr sz="1800" b="1" spc="15" dirty="0">
                <a:latin typeface="Arial"/>
                <a:cs typeface="Arial"/>
              </a:rPr>
              <a:t>a</a:t>
            </a:r>
            <a:r>
              <a:rPr sz="1800" b="1" spc="35" dirty="0">
                <a:latin typeface="Arial"/>
                <a:cs typeface="Arial"/>
              </a:rPr>
              <a:t>b</a:t>
            </a:r>
            <a:r>
              <a:rPr sz="1800" b="1" spc="-95" dirty="0">
                <a:latin typeface="Arial"/>
                <a:cs typeface="Arial"/>
              </a:rPr>
              <a:t>y</a:t>
            </a:r>
            <a:r>
              <a:rPr sz="1800" b="1" spc="7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 (</a:t>
            </a:r>
            <a:r>
              <a:rPr sz="1800" b="1" spc="45" dirty="0">
                <a:latin typeface="Arial"/>
                <a:cs typeface="Arial"/>
              </a:rPr>
              <a:t>P</a:t>
            </a: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)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=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1,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10" dirty="0">
                <a:latin typeface="Arial"/>
                <a:cs typeface="Arial"/>
              </a:rPr>
              <a:t>0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b</a:t>
            </a:r>
            <a:r>
              <a:rPr sz="1800" b="1" spc="20" dirty="0">
                <a:latin typeface="Arial"/>
                <a:cs typeface="Arial"/>
              </a:rPr>
              <a:t>y</a:t>
            </a:r>
            <a:r>
              <a:rPr sz="1800" b="1" spc="-35" dirty="0">
                <a:latin typeface="Arial"/>
                <a:cs typeface="Arial"/>
              </a:rPr>
              <a:t>t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130"/>
              </a:spcBef>
            </a:pPr>
            <a:r>
              <a:rPr sz="1800" b="1" spc="10" dirty="0">
                <a:latin typeface="Arial"/>
                <a:cs typeface="Arial"/>
              </a:rPr>
              <a:t>1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45" dirty="0">
                <a:latin typeface="Arial"/>
                <a:cs typeface="Arial"/>
              </a:rPr>
              <a:t>E</a:t>
            </a:r>
            <a:r>
              <a:rPr sz="1800" b="1" spc="15" dirty="0">
                <a:latin typeface="Arial"/>
                <a:cs typeface="Arial"/>
              </a:rPr>
              <a:t>x</a:t>
            </a:r>
            <a:r>
              <a:rPr sz="1800" b="1" spc="-95" dirty="0">
                <a:latin typeface="Arial"/>
                <a:cs typeface="Arial"/>
              </a:rPr>
              <a:t>a</a:t>
            </a:r>
            <a:r>
              <a:rPr sz="1800" b="1" spc="35" dirty="0">
                <a:latin typeface="Arial"/>
                <a:cs typeface="Arial"/>
              </a:rPr>
              <a:t>b</a:t>
            </a:r>
            <a:r>
              <a:rPr sz="1800" b="1" spc="15" dirty="0">
                <a:latin typeface="Arial"/>
                <a:cs typeface="Arial"/>
              </a:rPr>
              <a:t>y</a:t>
            </a:r>
            <a:r>
              <a:rPr sz="1800" b="1" spc="-3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e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40" dirty="0">
                <a:latin typeface="Arial"/>
                <a:cs typeface="Arial"/>
              </a:rPr>
              <a:t>E</a:t>
            </a:r>
            <a:r>
              <a:rPr sz="1800" b="1" spc="-20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)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1,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10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b</a:t>
            </a:r>
            <a:r>
              <a:rPr sz="1800" b="1" spc="20" dirty="0">
                <a:latin typeface="Arial"/>
                <a:cs typeface="Arial"/>
              </a:rPr>
              <a:t>y</a:t>
            </a:r>
            <a:r>
              <a:rPr sz="1800" b="1" spc="-30" dirty="0">
                <a:latin typeface="Arial"/>
                <a:cs typeface="Arial"/>
              </a:rPr>
              <a:t>t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R="129539" algn="ctr">
              <a:lnSpc>
                <a:spcPct val="100000"/>
              </a:lnSpc>
              <a:spcBef>
                <a:spcPts val="1130"/>
              </a:spcBef>
            </a:pPr>
            <a:r>
              <a:rPr sz="1800" b="1" spc="10" dirty="0">
                <a:latin typeface="Arial"/>
                <a:cs typeface="Arial"/>
              </a:rPr>
              <a:t>1 </a:t>
            </a:r>
            <a:r>
              <a:rPr sz="1800" b="1" spc="30" dirty="0">
                <a:latin typeface="Arial"/>
                <a:cs typeface="Arial"/>
              </a:rPr>
              <a:t>Z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-35" dirty="0">
                <a:latin typeface="Arial"/>
                <a:cs typeface="Arial"/>
              </a:rPr>
              <a:t>tt</a:t>
            </a:r>
            <a:r>
              <a:rPr sz="1800" b="1" spc="15" dirty="0">
                <a:latin typeface="Arial"/>
                <a:cs typeface="Arial"/>
              </a:rPr>
              <a:t>a</a:t>
            </a:r>
            <a:r>
              <a:rPr sz="1800" b="1" spc="30" dirty="0">
                <a:latin typeface="Arial"/>
                <a:cs typeface="Arial"/>
              </a:rPr>
              <a:t>b</a:t>
            </a:r>
            <a:r>
              <a:rPr sz="1800" b="1" spc="15" dirty="0">
                <a:latin typeface="Arial"/>
                <a:cs typeface="Arial"/>
              </a:rPr>
              <a:t>y</a:t>
            </a:r>
            <a:r>
              <a:rPr sz="1800" b="1" spc="-3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e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(</a:t>
            </a:r>
            <a:r>
              <a:rPr sz="1800" b="1" spc="30" dirty="0">
                <a:latin typeface="Arial"/>
                <a:cs typeface="Arial"/>
              </a:rPr>
              <a:t>Z</a:t>
            </a:r>
            <a:r>
              <a:rPr sz="1800" b="1" spc="-15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)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1,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10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30" dirty="0">
                <a:latin typeface="Arial"/>
                <a:cs typeface="Arial"/>
              </a:rPr>
              <a:t>b</a:t>
            </a:r>
            <a:r>
              <a:rPr sz="1800" b="1" spc="15" dirty="0">
                <a:latin typeface="Arial"/>
                <a:cs typeface="Arial"/>
              </a:rPr>
              <a:t>y</a:t>
            </a:r>
            <a:r>
              <a:rPr sz="1800" b="1" spc="-40" dirty="0">
                <a:latin typeface="Arial"/>
                <a:cs typeface="Arial"/>
              </a:rPr>
              <a:t>t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1800" b="1" spc="10" dirty="0">
                <a:latin typeface="Arial"/>
                <a:cs typeface="Arial"/>
              </a:rPr>
              <a:t>1 </a:t>
            </a:r>
            <a:r>
              <a:rPr sz="1800" b="1" spc="45" dirty="0">
                <a:latin typeface="Arial"/>
                <a:cs typeface="Arial"/>
              </a:rPr>
              <a:t>Y</a:t>
            </a:r>
            <a:r>
              <a:rPr sz="1800" b="1" spc="-75" dirty="0">
                <a:latin typeface="Arial"/>
                <a:cs typeface="Arial"/>
              </a:rPr>
              <a:t>o</a:t>
            </a:r>
            <a:r>
              <a:rPr sz="1800" b="1" spc="80" dirty="0">
                <a:latin typeface="Arial"/>
                <a:cs typeface="Arial"/>
              </a:rPr>
              <a:t>t</a:t>
            </a:r>
            <a:r>
              <a:rPr sz="1800" b="1" spc="-35" dirty="0">
                <a:latin typeface="Arial"/>
                <a:cs typeface="Arial"/>
              </a:rPr>
              <a:t>t</a:t>
            </a:r>
            <a:r>
              <a:rPr sz="1800" b="1" spc="15" dirty="0">
                <a:latin typeface="Arial"/>
                <a:cs typeface="Arial"/>
              </a:rPr>
              <a:t>a</a:t>
            </a:r>
            <a:r>
              <a:rPr sz="1800" b="1" spc="30" dirty="0">
                <a:latin typeface="Arial"/>
                <a:cs typeface="Arial"/>
              </a:rPr>
              <a:t>b</a:t>
            </a:r>
            <a:r>
              <a:rPr sz="1800" b="1" spc="15" dirty="0">
                <a:latin typeface="Arial"/>
                <a:cs typeface="Arial"/>
              </a:rPr>
              <a:t>y</a:t>
            </a:r>
            <a:r>
              <a:rPr sz="1800" b="1" spc="-3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 (</a:t>
            </a:r>
            <a:r>
              <a:rPr sz="1800" b="1" spc="50" dirty="0">
                <a:latin typeface="Arial"/>
                <a:cs typeface="Arial"/>
              </a:rPr>
              <a:t>Y</a:t>
            </a:r>
            <a:r>
              <a:rPr sz="1800" b="1" spc="-30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)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1,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-15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20" dirty="0">
                <a:latin typeface="Arial"/>
                <a:cs typeface="Arial"/>
              </a:rPr>
              <a:t>00</a:t>
            </a:r>
            <a:r>
              <a:rPr sz="1800" b="1" spc="-20" dirty="0">
                <a:latin typeface="Arial"/>
                <a:cs typeface="Arial"/>
              </a:rPr>
              <a:t>0</a:t>
            </a:r>
            <a:r>
              <a:rPr sz="1800" b="1" spc="5" dirty="0">
                <a:latin typeface="Arial"/>
                <a:cs typeface="Arial"/>
              </a:rPr>
              <a:t>,</a:t>
            </a:r>
            <a:r>
              <a:rPr sz="1800" b="1" spc="15" dirty="0">
                <a:latin typeface="Arial"/>
                <a:cs typeface="Arial"/>
              </a:rPr>
              <a:t>00</a:t>
            </a:r>
            <a:r>
              <a:rPr sz="1800" b="1" spc="10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b</a:t>
            </a:r>
            <a:r>
              <a:rPr sz="1800" b="1" spc="15" dirty="0">
                <a:latin typeface="Arial"/>
                <a:cs typeface="Arial"/>
              </a:rPr>
              <a:t>y</a:t>
            </a:r>
            <a:r>
              <a:rPr sz="1800" b="1" spc="-40" dirty="0">
                <a:latin typeface="Arial"/>
                <a:cs typeface="Arial"/>
              </a:rPr>
              <a:t>t</a:t>
            </a:r>
            <a:r>
              <a:rPr sz="1800" b="1" spc="15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402716"/>
            <a:ext cx="107188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25" dirty="0">
                <a:solidFill>
                  <a:srgbClr val="0E6EC5"/>
                </a:solidFill>
                <a:latin typeface="Trebuchet MS"/>
                <a:cs typeface="Trebuchet MS"/>
              </a:rPr>
              <a:t>V</a:t>
            </a:r>
            <a:r>
              <a:rPr sz="2200" b="1" spc="-5" dirty="0">
                <a:solidFill>
                  <a:srgbClr val="0E6EC5"/>
                </a:solidFill>
                <a:latin typeface="Trebuchet MS"/>
                <a:cs typeface="Trebuchet MS"/>
              </a:rPr>
              <a:t>eloci</a:t>
            </a:r>
            <a:r>
              <a:rPr sz="2200" b="1" dirty="0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sz="2200" b="1" spc="-5" dirty="0">
                <a:solidFill>
                  <a:srgbClr val="0E6EC5"/>
                </a:solidFill>
                <a:latin typeface="Trebuchet MS"/>
                <a:cs typeface="Trebuchet MS"/>
              </a:rPr>
              <a:t>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012" y="3002788"/>
            <a:ext cx="65119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B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ch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Symbol"/>
                <a:cs typeface="Symbol"/>
              </a:rPr>
              <a:t></a:t>
            </a:r>
            <a:r>
              <a:rPr sz="2000" b="1" dirty="0">
                <a:latin typeface="Times New Roman"/>
                <a:cs typeface="Times New Roman"/>
              </a:rPr>
              <a:t> Pe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iod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Symbol"/>
                <a:cs typeface="Symbol"/>
              </a:rPr>
              <a:t>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Near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eal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time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Symbol"/>
                <a:cs typeface="Symbol"/>
              </a:rPr>
              <a:t>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</a:t>
            </a:r>
            <a:r>
              <a:rPr sz="2000" b="1" spc="10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-time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ocess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pc="-190" dirty="0"/>
              <a:t>V</a:t>
            </a:r>
            <a:r>
              <a:rPr dirty="0"/>
              <a:t>ariety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29638"/>
            <a:ext cx="7984490" cy="271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Struc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ured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a: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le: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raditi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ransac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cessin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RDB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355600" marR="362585" indent="-343535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Sem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structured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a: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ple: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Hype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nguage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(HT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L), eX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arku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Languag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b="1" spc="-18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structured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a: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ple: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tex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docu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au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eo,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ail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ph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oto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s, PDFs,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ocia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54990"/>
            <a:ext cx="60153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/>
              <a:t>Othe</a:t>
            </a:r>
            <a:r>
              <a:rPr sz="2300" dirty="0"/>
              <a:t>r</a:t>
            </a:r>
            <a:r>
              <a:rPr sz="2300" spc="-10" dirty="0"/>
              <a:t> </a:t>
            </a:r>
            <a:r>
              <a:rPr sz="2300" dirty="0"/>
              <a:t>Ch</a:t>
            </a:r>
            <a:r>
              <a:rPr sz="2300" spc="-10" dirty="0"/>
              <a:t>a</a:t>
            </a:r>
            <a:r>
              <a:rPr sz="2300" spc="-75" dirty="0"/>
              <a:t>r</a:t>
            </a:r>
            <a:r>
              <a:rPr sz="2300" dirty="0"/>
              <a:t>a</a:t>
            </a:r>
            <a:r>
              <a:rPr sz="2300" spc="-10" dirty="0"/>
              <a:t>c</a:t>
            </a:r>
            <a:r>
              <a:rPr sz="2300" spc="-5" dirty="0"/>
              <a:t>ter</a:t>
            </a:r>
            <a:r>
              <a:rPr sz="2300" spc="-10" dirty="0"/>
              <a:t>i</a:t>
            </a:r>
            <a:r>
              <a:rPr sz="2300" dirty="0"/>
              <a:t>stics</a:t>
            </a:r>
            <a:r>
              <a:rPr sz="2300" spc="-5" dirty="0"/>
              <a:t> </a:t>
            </a:r>
            <a:r>
              <a:rPr sz="2300" dirty="0"/>
              <a:t>of</a:t>
            </a:r>
            <a:r>
              <a:rPr sz="2300" spc="-20" dirty="0"/>
              <a:t> </a:t>
            </a:r>
            <a:r>
              <a:rPr sz="2300" dirty="0"/>
              <a:t>D</a:t>
            </a:r>
            <a:r>
              <a:rPr sz="2300" spc="-10" dirty="0"/>
              <a:t>a</a:t>
            </a:r>
            <a:r>
              <a:rPr sz="2300" spc="-5" dirty="0"/>
              <a:t>t</a:t>
            </a:r>
            <a:r>
              <a:rPr sz="2300" dirty="0"/>
              <a:t>a </a:t>
            </a:r>
            <a:r>
              <a:rPr sz="2300" dirty="0">
                <a:latin typeface="Trebuchet MS"/>
                <a:cs typeface="Trebuchet MS"/>
              </a:rPr>
              <a:t>–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300" dirty="0"/>
              <a:t>W</a:t>
            </a:r>
            <a:r>
              <a:rPr sz="2300" spc="5" dirty="0"/>
              <a:t>h</a:t>
            </a:r>
            <a:r>
              <a:rPr sz="2300" spc="-5" dirty="0"/>
              <a:t>ic</a:t>
            </a:r>
            <a:r>
              <a:rPr sz="2300" dirty="0"/>
              <a:t>h</a:t>
            </a:r>
            <a:r>
              <a:rPr sz="2300" spc="-20" dirty="0"/>
              <a:t> </a:t>
            </a:r>
            <a:r>
              <a:rPr sz="2300" dirty="0"/>
              <a:t>are</a:t>
            </a:r>
            <a:r>
              <a:rPr sz="2300" spc="-10" dirty="0"/>
              <a:t> </a:t>
            </a:r>
            <a:r>
              <a:rPr sz="2300" spc="-5" dirty="0"/>
              <a:t>no</a:t>
            </a:r>
            <a:r>
              <a:rPr sz="2300" dirty="0"/>
              <a:t>t Def</a:t>
            </a:r>
            <a:r>
              <a:rPr sz="2300" spc="-15" dirty="0"/>
              <a:t>i</a:t>
            </a:r>
            <a:r>
              <a:rPr sz="2300" spc="-5" dirty="0"/>
              <a:t>nit</a:t>
            </a:r>
            <a:r>
              <a:rPr sz="2300" spc="-15" dirty="0"/>
              <a:t>i</a:t>
            </a:r>
            <a:r>
              <a:rPr sz="2300" dirty="0"/>
              <a:t>onal</a:t>
            </a:r>
            <a:r>
              <a:rPr sz="2300" spc="-45" dirty="0"/>
              <a:t> </a:t>
            </a:r>
            <a:r>
              <a:rPr sz="2300" spc="-250" dirty="0"/>
              <a:t>T</a:t>
            </a:r>
            <a:r>
              <a:rPr sz="2300" spc="-75" dirty="0"/>
              <a:t>r</a:t>
            </a:r>
            <a:r>
              <a:rPr sz="2300" dirty="0"/>
              <a:t>ai</a:t>
            </a:r>
            <a:r>
              <a:rPr sz="2300" spc="-10" dirty="0"/>
              <a:t>t</a:t>
            </a:r>
            <a:r>
              <a:rPr sz="2300" dirty="0"/>
              <a:t>s</a:t>
            </a:r>
            <a:r>
              <a:rPr sz="2300" spc="15" dirty="0"/>
              <a:t> </a:t>
            </a:r>
            <a:r>
              <a:rPr sz="2300" dirty="0"/>
              <a:t>of</a:t>
            </a:r>
            <a:r>
              <a:rPr sz="2300" spc="-20" dirty="0"/>
              <a:t> </a:t>
            </a:r>
            <a:r>
              <a:rPr sz="2300" spc="-5" dirty="0"/>
              <a:t>Bi</a:t>
            </a:r>
            <a:r>
              <a:rPr sz="2300" dirty="0"/>
              <a:t>g</a:t>
            </a:r>
            <a:r>
              <a:rPr sz="2300" spc="-10" dirty="0"/>
              <a:t> </a:t>
            </a:r>
            <a:r>
              <a:rPr sz="2300" dirty="0"/>
              <a:t>D</a:t>
            </a:r>
            <a:r>
              <a:rPr sz="2300" spc="-10" dirty="0"/>
              <a:t>a</a:t>
            </a:r>
            <a:r>
              <a:rPr sz="2300" spc="-5" dirty="0"/>
              <a:t>ta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916938" y="1968752"/>
            <a:ext cx="8965276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1800" spc="-125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eracit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an</a:t>
            </a:r>
            <a:r>
              <a:rPr sz="1800">
                <a:latin typeface="Trebuchet MS"/>
                <a:cs typeface="Trebuchet MS"/>
              </a:rPr>
              <a:t>d</a:t>
            </a:r>
            <a:r>
              <a:rPr sz="1800" spc="5">
                <a:latin typeface="Trebuchet MS"/>
                <a:cs typeface="Trebuchet MS"/>
              </a:rPr>
              <a:t> </a:t>
            </a:r>
            <a:r>
              <a:rPr sz="1800" spc="-150" smtClean="0">
                <a:latin typeface="Trebuchet MS"/>
                <a:cs typeface="Trebuchet MS"/>
              </a:rPr>
              <a:t>V</a:t>
            </a:r>
            <a:r>
              <a:rPr sz="1800" spc="-5" smtClean="0">
                <a:latin typeface="Trebuchet MS"/>
                <a:cs typeface="Trebuchet MS"/>
              </a:rPr>
              <a:t>ali</a:t>
            </a:r>
            <a:r>
              <a:rPr sz="1800" spc="5" smtClean="0">
                <a:latin typeface="Trebuchet MS"/>
                <a:cs typeface="Trebuchet MS"/>
              </a:rPr>
              <a:t>d</a:t>
            </a:r>
            <a:r>
              <a:rPr sz="1800" spc="-5" smtClean="0">
                <a:latin typeface="Trebuchet MS"/>
                <a:cs typeface="Trebuchet MS"/>
              </a:rPr>
              <a:t>ity</a:t>
            </a:r>
            <a:r>
              <a:rPr lang="en-US" sz="1800" spc="-5" dirty="0" smtClean="0">
                <a:latin typeface="Trebuchet MS"/>
                <a:cs typeface="Trebuchet MS"/>
              </a:rPr>
              <a:t>-Veracity refers to biases, noises</a:t>
            </a:r>
            <a:r>
              <a:rPr lang="en-US" spc="-5" dirty="0" smtClean="0">
                <a:latin typeface="Trebuchet MS"/>
                <a:cs typeface="Trebuchet MS"/>
              </a:rPr>
              <a:t> and abnormality in data.</a:t>
            </a:r>
          </a:p>
          <a:p>
            <a:pPr marL="355600" indent="-342900">
              <a:lnSpc>
                <a:spcPct val="100000"/>
              </a:lnSpc>
              <a:tabLst>
                <a:tab pos="356235" algn="l"/>
              </a:tabLst>
            </a:pPr>
            <a:r>
              <a:rPr lang="en-US" sz="1800" spc="-5" dirty="0" smtClean="0">
                <a:latin typeface="Trebuchet MS"/>
                <a:cs typeface="Trebuchet MS"/>
              </a:rPr>
              <a:t>                                 Validity refers to the accuracy and correctness of the data.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Font typeface="Arial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1800" spc="-125" smtClean="0">
                <a:latin typeface="Trebuchet MS"/>
                <a:cs typeface="Trebuchet MS"/>
              </a:rPr>
              <a:t>V</a:t>
            </a:r>
            <a:r>
              <a:rPr sz="1800" spc="-15" smtClean="0">
                <a:latin typeface="Trebuchet MS"/>
                <a:cs typeface="Trebuchet MS"/>
              </a:rPr>
              <a:t>o</a:t>
            </a:r>
            <a:r>
              <a:rPr sz="1800" smtClean="0">
                <a:latin typeface="Trebuchet MS"/>
                <a:cs typeface="Trebuchet MS"/>
              </a:rPr>
              <a:t>latili</a:t>
            </a:r>
            <a:r>
              <a:rPr sz="1800" spc="-15" smtClean="0">
                <a:latin typeface="Trebuchet MS"/>
                <a:cs typeface="Trebuchet MS"/>
              </a:rPr>
              <a:t>t</a:t>
            </a:r>
            <a:r>
              <a:rPr sz="1800" smtClean="0">
                <a:latin typeface="Trebuchet MS"/>
                <a:cs typeface="Trebuchet MS"/>
              </a:rPr>
              <a:t>y</a:t>
            </a:r>
            <a:r>
              <a:rPr lang="en-US" sz="1800" dirty="0" smtClean="0">
                <a:latin typeface="Trebuchet MS"/>
                <a:cs typeface="Trebuchet MS"/>
              </a:rPr>
              <a:t>-Deals with, how long is the data valid? And how long should it be stored?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1800" spc="-145" smtClean="0">
                <a:latin typeface="Trebuchet MS"/>
                <a:cs typeface="Trebuchet MS"/>
              </a:rPr>
              <a:t>V</a:t>
            </a:r>
            <a:r>
              <a:rPr sz="1800" spc="-5" smtClean="0">
                <a:latin typeface="Trebuchet MS"/>
                <a:cs typeface="Trebuchet MS"/>
              </a:rPr>
              <a:t>aria</a:t>
            </a:r>
            <a:r>
              <a:rPr sz="1800" spc="10" smtClean="0">
                <a:latin typeface="Trebuchet MS"/>
                <a:cs typeface="Trebuchet MS"/>
              </a:rPr>
              <a:t>b</a:t>
            </a:r>
            <a:r>
              <a:rPr sz="1800" spc="-5" smtClean="0">
                <a:latin typeface="Trebuchet MS"/>
                <a:cs typeface="Trebuchet MS"/>
              </a:rPr>
              <a:t>ility</a:t>
            </a:r>
            <a:r>
              <a:rPr lang="en-US" sz="1800" spc="-5" dirty="0" smtClean="0">
                <a:latin typeface="Trebuchet MS"/>
                <a:cs typeface="Trebuchet MS"/>
              </a:rPr>
              <a:t>- Data flows can be highly inconsistent with periodic peaks.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2838" y="3291204"/>
            <a:ext cx="35223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Challen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es</a:t>
            </a:r>
            <a:r>
              <a:rPr sz="24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with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Bi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g Data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pc="-5" dirty="0"/>
              <a:t>Challenges</a:t>
            </a:r>
            <a:r>
              <a:rPr spc="-25" dirty="0"/>
              <a:t> </a:t>
            </a:r>
            <a:r>
              <a:rPr dirty="0"/>
              <a:t>wi</a:t>
            </a:r>
            <a:r>
              <a:rPr spc="-5" dirty="0"/>
              <a:t>t</a:t>
            </a:r>
            <a:r>
              <a:rPr dirty="0"/>
              <a:t>h</a:t>
            </a:r>
            <a:r>
              <a:rPr spc="-15" dirty="0"/>
              <a:t> </a:t>
            </a:r>
            <a:r>
              <a:rPr spc="-5" dirty="0"/>
              <a:t>Bi</a:t>
            </a:r>
            <a:r>
              <a:rPr dirty="0"/>
              <a:t>g </a:t>
            </a:r>
            <a:r>
              <a:rPr spc="-5" dirty="0"/>
              <a:t>D</a:t>
            </a:r>
            <a:r>
              <a:rPr dirty="0"/>
              <a:t>a</a:t>
            </a:r>
            <a:r>
              <a:rPr spc="-5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7354" y="3029661"/>
            <a:ext cx="2565400" cy="407670"/>
          </a:xfrm>
          <a:prstGeom prst="rect">
            <a:avLst/>
          </a:prstGeom>
          <a:solidFill>
            <a:srgbClr val="E8EDF7"/>
          </a:solidFill>
          <a:ln w="3410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90"/>
              </a:spcBef>
            </a:pPr>
            <a:r>
              <a:rPr sz="1300" b="1" spc="165" dirty="0">
                <a:latin typeface="Arial"/>
                <a:cs typeface="Arial"/>
              </a:rPr>
              <a:t>C</a:t>
            </a:r>
            <a:r>
              <a:rPr sz="1300" b="1" spc="135" dirty="0">
                <a:latin typeface="Arial"/>
                <a:cs typeface="Arial"/>
              </a:rPr>
              <a:t>h</a:t>
            </a:r>
            <a:r>
              <a:rPr sz="1300" b="1" spc="125" dirty="0">
                <a:latin typeface="Arial"/>
                <a:cs typeface="Arial"/>
              </a:rPr>
              <a:t>a</a:t>
            </a:r>
            <a:r>
              <a:rPr sz="1300" b="1" spc="55" dirty="0">
                <a:latin typeface="Arial"/>
                <a:cs typeface="Arial"/>
              </a:rPr>
              <a:t>ll</a:t>
            </a:r>
            <a:r>
              <a:rPr sz="1300" b="1" spc="125" dirty="0">
                <a:latin typeface="Arial"/>
                <a:cs typeface="Arial"/>
              </a:rPr>
              <a:t>e</a:t>
            </a:r>
            <a:r>
              <a:rPr sz="1300" b="1" spc="135" dirty="0">
                <a:latin typeface="Arial"/>
                <a:cs typeface="Arial"/>
              </a:rPr>
              <a:t>ng</a:t>
            </a:r>
            <a:r>
              <a:rPr sz="1300" b="1" spc="125" dirty="0">
                <a:latin typeface="Arial"/>
                <a:cs typeface="Arial"/>
              </a:rPr>
              <a:t>es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114" dirty="0">
                <a:latin typeface="Arial"/>
                <a:cs typeface="Arial"/>
              </a:rPr>
              <a:t>wi</a:t>
            </a:r>
            <a:r>
              <a:rPr sz="1300" b="1" spc="105" dirty="0">
                <a:latin typeface="Arial"/>
                <a:cs typeface="Arial"/>
              </a:rPr>
              <a:t>th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165" dirty="0">
                <a:latin typeface="Arial"/>
                <a:cs typeface="Arial"/>
              </a:rPr>
              <a:t>B</a:t>
            </a:r>
            <a:r>
              <a:rPr sz="1300" b="1" spc="55" dirty="0">
                <a:latin typeface="Arial"/>
                <a:cs typeface="Arial"/>
              </a:rPr>
              <a:t>i</a:t>
            </a:r>
            <a:r>
              <a:rPr sz="1300" b="1" spc="140" dirty="0">
                <a:latin typeface="Arial"/>
                <a:cs typeface="Arial"/>
              </a:rPr>
              <a:t>g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120" dirty="0">
                <a:latin typeface="Arial"/>
                <a:cs typeface="Arial"/>
              </a:rPr>
              <a:t>Data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6922" y="890931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5">
                <a:moveTo>
                  <a:pt x="903367" y="0"/>
                </a:moveTo>
                <a:lnTo>
                  <a:pt x="835951" y="837"/>
                </a:lnTo>
                <a:lnTo>
                  <a:pt x="769877" y="3312"/>
                </a:lnTo>
                <a:lnTo>
                  <a:pt x="705323" y="7364"/>
                </a:lnTo>
                <a:lnTo>
                  <a:pt x="642461" y="12935"/>
                </a:lnTo>
                <a:lnTo>
                  <a:pt x="581468" y="19965"/>
                </a:lnTo>
                <a:lnTo>
                  <a:pt x="522517" y="28395"/>
                </a:lnTo>
                <a:lnTo>
                  <a:pt x="465786" y="38167"/>
                </a:lnTo>
                <a:lnTo>
                  <a:pt x="411447" y="49220"/>
                </a:lnTo>
                <a:lnTo>
                  <a:pt x="359677" y="61497"/>
                </a:lnTo>
                <a:lnTo>
                  <a:pt x="310650" y="74938"/>
                </a:lnTo>
                <a:lnTo>
                  <a:pt x="264541" y="89485"/>
                </a:lnTo>
                <a:lnTo>
                  <a:pt x="221525" y="105077"/>
                </a:lnTo>
                <a:lnTo>
                  <a:pt x="181778" y="121656"/>
                </a:lnTo>
                <a:lnTo>
                  <a:pt x="145474" y="139162"/>
                </a:lnTo>
                <a:lnTo>
                  <a:pt x="83896" y="176723"/>
                </a:lnTo>
                <a:lnTo>
                  <a:pt x="38191" y="217287"/>
                </a:lnTo>
                <a:lnTo>
                  <a:pt x="9759" y="260381"/>
                </a:lnTo>
                <a:lnTo>
                  <a:pt x="0" y="305532"/>
                </a:lnTo>
                <a:lnTo>
                  <a:pt x="2478" y="328336"/>
                </a:lnTo>
                <a:lnTo>
                  <a:pt x="21778" y="372517"/>
                </a:lnTo>
                <a:lnTo>
                  <a:pt x="59039" y="414405"/>
                </a:lnTo>
                <a:lnTo>
                  <a:pt x="112865" y="453527"/>
                </a:lnTo>
                <a:lnTo>
                  <a:pt x="181859" y="489409"/>
                </a:lnTo>
                <a:lnTo>
                  <a:pt x="221606" y="505988"/>
                </a:lnTo>
                <a:lnTo>
                  <a:pt x="264622" y="521580"/>
                </a:lnTo>
                <a:lnTo>
                  <a:pt x="310731" y="536126"/>
                </a:lnTo>
                <a:lnTo>
                  <a:pt x="359758" y="549567"/>
                </a:lnTo>
                <a:lnTo>
                  <a:pt x="411530" y="561844"/>
                </a:lnTo>
                <a:lnTo>
                  <a:pt x="465871" y="572898"/>
                </a:lnTo>
                <a:lnTo>
                  <a:pt x="522606" y="582670"/>
                </a:lnTo>
                <a:lnTo>
                  <a:pt x="581562" y="591100"/>
                </a:lnTo>
                <a:lnTo>
                  <a:pt x="642563" y="598130"/>
                </a:lnTo>
                <a:lnTo>
                  <a:pt x="705435" y="603700"/>
                </a:lnTo>
                <a:lnTo>
                  <a:pt x="770003" y="607753"/>
                </a:lnTo>
                <a:lnTo>
                  <a:pt x="836092" y="610227"/>
                </a:lnTo>
                <a:lnTo>
                  <a:pt x="903529" y="611065"/>
                </a:lnTo>
                <a:lnTo>
                  <a:pt x="970944" y="610227"/>
                </a:lnTo>
                <a:lnTo>
                  <a:pt x="1037015" y="607753"/>
                </a:lnTo>
                <a:lnTo>
                  <a:pt x="1101565" y="603700"/>
                </a:lnTo>
                <a:lnTo>
                  <a:pt x="1164422" y="598130"/>
                </a:lnTo>
                <a:lnTo>
                  <a:pt x="1225409" y="591100"/>
                </a:lnTo>
                <a:lnTo>
                  <a:pt x="1284352" y="582670"/>
                </a:lnTo>
                <a:lnTo>
                  <a:pt x="1341077" y="572898"/>
                </a:lnTo>
                <a:lnTo>
                  <a:pt x="1395408" y="561844"/>
                </a:lnTo>
                <a:lnTo>
                  <a:pt x="1447171" y="549567"/>
                </a:lnTo>
                <a:lnTo>
                  <a:pt x="1496191" y="536126"/>
                </a:lnTo>
                <a:lnTo>
                  <a:pt x="1542294" y="521580"/>
                </a:lnTo>
                <a:lnTo>
                  <a:pt x="1585305" y="505988"/>
                </a:lnTo>
                <a:lnTo>
                  <a:pt x="1625048" y="489409"/>
                </a:lnTo>
                <a:lnTo>
                  <a:pt x="1661350" y="471902"/>
                </a:lnTo>
                <a:lnTo>
                  <a:pt x="1722930" y="434341"/>
                </a:lnTo>
                <a:lnTo>
                  <a:pt x="1768646" y="393778"/>
                </a:lnTo>
                <a:lnTo>
                  <a:pt x="1797101" y="350684"/>
                </a:lnTo>
                <a:lnTo>
                  <a:pt x="1806896" y="305532"/>
                </a:lnTo>
                <a:lnTo>
                  <a:pt x="1804418" y="282729"/>
                </a:lnTo>
                <a:lnTo>
                  <a:pt x="1785118" y="238547"/>
                </a:lnTo>
                <a:lnTo>
                  <a:pt x="1747856" y="196659"/>
                </a:lnTo>
                <a:lnTo>
                  <a:pt x="1694030" y="157538"/>
                </a:lnTo>
                <a:lnTo>
                  <a:pt x="1625037" y="121656"/>
                </a:lnTo>
                <a:lnTo>
                  <a:pt x="1585289" y="105077"/>
                </a:lnTo>
                <a:lnTo>
                  <a:pt x="1542274" y="89485"/>
                </a:lnTo>
                <a:lnTo>
                  <a:pt x="1496165" y="74938"/>
                </a:lnTo>
                <a:lnTo>
                  <a:pt x="1447137" y="61497"/>
                </a:lnTo>
                <a:lnTo>
                  <a:pt x="1395366" y="49220"/>
                </a:lnTo>
                <a:lnTo>
                  <a:pt x="1341025" y="38167"/>
                </a:lnTo>
                <a:lnTo>
                  <a:pt x="1284290" y="28395"/>
                </a:lnTo>
                <a:lnTo>
                  <a:pt x="1225334" y="19965"/>
                </a:lnTo>
                <a:lnTo>
                  <a:pt x="1164333" y="12935"/>
                </a:lnTo>
                <a:lnTo>
                  <a:pt x="1101461" y="7364"/>
                </a:lnTo>
                <a:lnTo>
                  <a:pt x="1036893" y="3312"/>
                </a:lnTo>
                <a:lnTo>
                  <a:pt x="970803" y="837"/>
                </a:lnTo>
                <a:lnTo>
                  <a:pt x="903367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6922" y="890931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5">
                <a:moveTo>
                  <a:pt x="0" y="305532"/>
                </a:moveTo>
                <a:lnTo>
                  <a:pt x="9759" y="260381"/>
                </a:lnTo>
                <a:lnTo>
                  <a:pt x="38191" y="217287"/>
                </a:lnTo>
                <a:lnTo>
                  <a:pt x="83896" y="176723"/>
                </a:lnTo>
                <a:lnTo>
                  <a:pt x="145474" y="139162"/>
                </a:lnTo>
                <a:lnTo>
                  <a:pt x="181778" y="121656"/>
                </a:lnTo>
                <a:lnTo>
                  <a:pt x="221525" y="105077"/>
                </a:lnTo>
                <a:lnTo>
                  <a:pt x="264541" y="89485"/>
                </a:lnTo>
                <a:lnTo>
                  <a:pt x="310650" y="74938"/>
                </a:lnTo>
                <a:lnTo>
                  <a:pt x="359677" y="61497"/>
                </a:lnTo>
                <a:lnTo>
                  <a:pt x="411447" y="49220"/>
                </a:lnTo>
                <a:lnTo>
                  <a:pt x="465786" y="38167"/>
                </a:lnTo>
                <a:lnTo>
                  <a:pt x="522517" y="28395"/>
                </a:lnTo>
                <a:lnTo>
                  <a:pt x="581468" y="19965"/>
                </a:lnTo>
                <a:lnTo>
                  <a:pt x="642461" y="12935"/>
                </a:lnTo>
                <a:lnTo>
                  <a:pt x="705323" y="7364"/>
                </a:lnTo>
                <a:lnTo>
                  <a:pt x="769877" y="3312"/>
                </a:lnTo>
                <a:lnTo>
                  <a:pt x="835951" y="837"/>
                </a:lnTo>
                <a:lnTo>
                  <a:pt x="903367" y="0"/>
                </a:lnTo>
                <a:lnTo>
                  <a:pt x="970803" y="837"/>
                </a:lnTo>
                <a:lnTo>
                  <a:pt x="1036893" y="3312"/>
                </a:lnTo>
                <a:lnTo>
                  <a:pt x="1101461" y="7364"/>
                </a:lnTo>
                <a:lnTo>
                  <a:pt x="1164333" y="12935"/>
                </a:lnTo>
                <a:lnTo>
                  <a:pt x="1225334" y="19965"/>
                </a:lnTo>
                <a:lnTo>
                  <a:pt x="1284290" y="28395"/>
                </a:lnTo>
                <a:lnTo>
                  <a:pt x="1341025" y="38167"/>
                </a:lnTo>
                <a:lnTo>
                  <a:pt x="1395366" y="49220"/>
                </a:lnTo>
                <a:lnTo>
                  <a:pt x="1447137" y="61497"/>
                </a:lnTo>
                <a:lnTo>
                  <a:pt x="1496165" y="74938"/>
                </a:lnTo>
                <a:lnTo>
                  <a:pt x="1542274" y="89485"/>
                </a:lnTo>
                <a:lnTo>
                  <a:pt x="1585289" y="105077"/>
                </a:lnTo>
                <a:lnTo>
                  <a:pt x="1625037" y="121656"/>
                </a:lnTo>
                <a:lnTo>
                  <a:pt x="1661342" y="139162"/>
                </a:lnTo>
                <a:lnTo>
                  <a:pt x="1722927" y="176723"/>
                </a:lnTo>
                <a:lnTo>
                  <a:pt x="1768645" y="217287"/>
                </a:lnTo>
                <a:lnTo>
                  <a:pt x="1797101" y="260381"/>
                </a:lnTo>
                <a:lnTo>
                  <a:pt x="1806896" y="305532"/>
                </a:lnTo>
                <a:lnTo>
                  <a:pt x="1804418" y="328336"/>
                </a:lnTo>
                <a:lnTo>
                  <a:pt x="1797101" y="350684"/>
                </a:lnTo>
                <a:lnTo>
                  <a:pt x="1768646" y="393778"/>
                </a:lnTo>
                <a:lnTo>
                  <a:pt x="1722930" y="434341"/>
                </a:lnTo>
                <a:lnTo>
                  <a:pt x="1661350" y="471902"/>
                </a:lnTo>
                <a:lnTo>
                  <a:pt x="1625048" y="489409"/>
                </a:lnTo>
                <a:lnTo>
                  <a:pt x="1585305" y="505988"/>
                </a:lnTo>
                <a:lnTo>
                  <a:pt x="1542294" y="521580"/>
                </a:lnTo>
                <a:lnTo>
                  <a:pt x="1496191" y="536126"/>
                </a:lnTo>
                <a:lnTo>
                  <a:pt x="1447171" y="549567"/>
                </a:lnTo>
                <a:lnTo>
                  <a:pt x="1395408" y="561844"/>
                </a:lnTo>
                <a:lnTo>
                  <a:pt x="1341077" y="572898"/>
                </a:lnTo>
                <a:lnTo>
                  <a:pt x="1284352" y="582670"/>
                </a:lnTo>
                <a:lnTo>
                  <a:pt x="1225409" y="591100"/>
                </a:lnTo>
                <a:lnTo>
                  <a:pt x="1164422" y="598130"/>
                </a:lnTo>
                <a:lnTo>
                  <a:pt x="1101565" y="603700"/>
                </a:lnTo>
                <a:lnTo>
                  <a:pt x="1037015" y="607753"/>
                </a:lnTo>
                <a:lnTo>
                  <a:pt x="970944" y="610227"/>
                </a:lnTo>
                <a:lnTo>
                  <a:pt x="903529" y="611065"/>
                </a:lnTo>
                <a:lnTo>
                  <a:pt x="836092" y="610227"/>
                </a:lnTo>
                <a:lnTo>
                  <a:pt x="770003" y="607753"/>
                </a:lnTo>
                <a:lnTo>
                  <a:pt x="705435" y="603700"/>
                </a:lnTo>
                <a:lnTo>
                  <a:pt x="642563" y="598130"/>
                </a:lnTo>
                <a:lnTo>
                  <a:pt x="581562" y="591100"/>
                </a:lnTo>
                <a:lnTo>
                  <a:pt x="522606" y="582670"/>
                </a:lnTo>
                <a:lnTo>
                  <a:pt x="465871" y="572898"/>
                </a:lnTo>
                <a:lnTo>
                  <a:pt x="411530" y="561844"/>
                </a:lnTo>
                <a:lnTo>
                  <a:pt x="359758" y="549567"/>
                </a:lnTo>
                <a:lnTo>
                  <a:pt x="310731" y="536126"/>
                </a:lnTo>
                <a:lnTo>
                  <a:pt x="264622" y="521580"/>
                </a:lnTo>
                <a:lnTo>
                  <a:pt x="221606" y="505988"/>
                </a:lnTo>
                <a:lnTo>
                  <a:pt x="181859" y="489409"/>
                </a:lnTo>
                <a:lnTo>
                  <a:pt x="145553" y="471902"/>
                </a:lnTo>
                <a:lnTo>
                  <a:pt x="83969" y="434341"/>
                </a:lnTo>
                <a:lnTo>
                  <a:pt x="38251" y="393778"/>
                </a:lnTo>
                <a:lnTo>
                  <a:pt x="9795" y="350684"/>
                </a:lnTo>
                <a:lnTo>
                  <a:pt x="2478" y="328336"/>
                </a:lnTo>
                <a:lnTo>
                  <a:pt x="0" y="305532"/>
                </a:lnTo>
                <a:close/>
              </a:path>
            </a:pathLst>
          </a:custGeom>
          <a:ln w="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0672" y="1082286"/>
            <a:ext cx="76009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45" dirty="0">
                <a:latin typeface="Arial"/>
                <a:cs typeface="Arial"/>
              </a:rPr>
              <a:t>Ca</a:t>
            </a:r>
            <a:r>
              <a:rPr sz="1300" b="1" spc="135" dirty="0">
                <a:latin typeface="Arial"/>
                <a:cs typeface="Arial"/>
              </a:rPr>
              <a:t>p</a:t>
            </a:r>
            <a:r>
              <a:rPr sz="1300" b="1" spc="75" dirty="0">
                <a:latin typeface="Arial"/>
                <a:cs typeface="Arial"/>
              </a:rPr>
              <a:t>t</a:t>
            </a:r>
            <a:r>
              <a:rPr sz="1300" b="1" spc="135" dirty="0">
                <a:latin typeface="Arial"/>
                <a:cs typeface="Arial"/>
              </a:rPr>
              <a:t>u</a:t>
            </a:r>
            <a:r>
              <a:rPr sz="1300" b="1" spc="105" dirty="0">
                <a:latin typeface="Arial"/>
                <a:cs typeface="Arial"/>
              </a:rPr>
              <a:t>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776" y="1603841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5">
                <a:moveTo>
                  <a:pt x="903367" y="0"/>
                </a:moveTo>
                <a:lnTo>
                  <a:pt x="835951" y="837"/>
                </a:lnTo>
                <a:lnTo>
                  <a:pt x="769877" y="3312"/>
                </a:lnTo>
                <a:lnTo>
                  <a:pt x="705323" y="7364"/>
                </a:lnTo>
                <a:lnTo>
                  <a:pt x="642461" y="12935"/>
                </a:lnTo>
                <a:lnTo>
                  <a:pt x="581468" y="19965"/>
                </a:lnTo>
                <a:lnTo>
                  <a:pt x="522517" y="28395"/>
                </a:lnTo>
                <a:lnTo>
                  <a:pt x="465786" y="38167"/>
                </a:lnTo>
                <a:lnTo>
                  <a:pt x="411447" y="49220"/>
                </a:lnTo>
                <a:lnTo>
                  <a:pt x="359677" y="61497"/>
                </a:lnTo>
                <a:lnTo>
                  <a:pt x="310650" y="74938"/>
                </a:lnTo>
                <a:lnTo>
                  <a:pt x="264541" y="89485"/>
                </a:lnTo>
                <a:lnTo>
                  <a:pt x="221525" y="105077"/>
                </a:lnTo>
                <a:lnTo>
                  <a:pt x="181778" y="121656"/>
                </a:lnTo>
                <a:lnTo>
                  <a:pt x="145474" y="139162"/>
                </a:lnTo>
                <a:lnTo>
                  <a:pt x="83896" y="176723"/>
                </a:lnTo>
                <a:lnTo>
                  <a:pt x="38191" y="217287"/>
                </a:lnTo>
                <a:lnTo>
                  <a:pt x="9759" y="260381"/>
                </a:lnTo>
                <a:lnTo>
                  <a:pt x="0" y="305532"/>
                </a:lnTo>
                <a:lnTo>
                  <a:pt x="2478" y="328336"/>
                </a:lnTo>
                <a:lnTo>
                  <a:pt x="21778" y="372517"/>
                </a:lnTo>
                <a:lnTo>
                  <a:pt x="59039" y="414405"/>
                </a:lnTo>
                <a:lnTo>
                  <a:pt x="112865" y="453527"/>
                </a:lnTo>
                <a:lnTo>
                  <a:pt x="181859" y="489409"/>
                </a:lnTo>
                <a:lnTo>
                  <a:pt x="221606" y="505988"/>
                </a:lnTo>
                <a:lnTo>
                  <a:pt x="264622" y="521580"/>
                </a:lnTo>
                <a:lnTo>
                  <a:pt x="310731" y="536126"/>
                </a:lnTo>
                <a:lnTo>
                  <a:pt x="359758" y="549567"/>
                </a:lnTo>
                <a:lnTo>
                  <a:pt x="411530" y="561844"/>
                </a:lnTo>
                <a:lnTo>
                  <a:pt x="465871" y="572898"/>
                </a:lnTo>
                <a:lnTo>
                  <a:pt x="522606" y="582670"/>
                </a:lnTo>
                <a:lnTo>
                  <a:pt x="581562" y="591100"/>
                </a:lnTo>
                <a:lnTo>
                  <a:pt x="642563" y="598130"/>
                </a:lnTo>
                <a:lnTo>
                  <a:pt x="705435" y="603700"/>
                </a:lnTo>
                <a:lnTo>
                  <a:pt x="770003" y="607753"/>
                </a:lnTo>
                <a:lnTo>
                  <a:pt x="836092" y="610227"/>
                </a:lnTo>
                <a:lnTo>
                  <a:pt x="903529" y="611065"/>
                </a:lnTo>
                <a:lnTo>
                  <a:pt x="970945" y="610227"/>
                </a:lnTo>
                <a:lnTo>
                  <a:pt x="1037018" y="607753"/>
                </a:lnTo>
                <a:lnTo>
                  <a:pt x="1101574" y="603700"/>
                </a:lnTo>
                <a:lnTo>
                  <a:pt x="1164436" y="598130"/>
                </a:lnTo>
                <a:lnTo>
                  <a:pt x="1225430" y="591100"/>
                </a:lnTo>
                <a:lnTo>
                  <a:pt x="1284382" y="582670"/>
                </a:lnTo>
                <a:lnTo>
                  <a:pt x="1341115" y="572898"/>
                </a:lnTo>
                <a:lnTo>
                  <a:pt x="1395456" y="561844"/>
                </a:lnTo>
                <a:lnTo>
                  <a:pt x="1447230" y="549567"/>
                </a:lnTo>
                <a:lnTo>
                  <a:pt x="1496261" y="536126"/>
                </a:lnTo>
                <a:lnTo>
                  <a:pt x="1542375" y="521580"/>
                </a:lnTo>
                <a:lnTo>
                  <a:pt x="1585397" y="505988"/>
                </a:lnTo>
                <a:lnTo>
                  <a:pt x="1625151" y="489409"/>
                </a:lnTo>
                <a:lnTo>
                  <a:pt x="1661463" y="471902"/>
                </a:lnTo>
                <a:lnTo>
                  <a:pt x="1723062" y="434341"/>
                </a:lnTo>
                <a:lnTo>
                  <a:pt x="1768794" y="393778"/>
                </a:lnTo>
                <a:lnTo>
                  <a:pt x="1797259" y="350684"/>
                </a:lnTo>
                <a:lnTo>
                  <a:pt x="1807058" y="305532"/>
                </a:lnTo>
                <a:lnTo>
                  <a:pt x="1804559" y="282729"/>
                </a:lnTo>
                <a:lnTo>
                  <a:pt x="1785222" y="238547"/>
                </a:lnTo>
                <a:lnTo>
                  <a:pt x="1747931" y="196659"/>
                </a:lnTo>
                <a:lnTo>
                  <a:pt x="1694082" y="157538"/>
                </a:lnTo>
                <a:lnTo>
                  <a:pt x="1625071" y="121656"/>
                </a:lnTo>
                <a:lnTo>
                  <a:pt x="1585316" y="105077"/>
                </a:lnTo>
                <a:lnTo>
                  <a:pt x="1542294" y="89485"/>
                </a:lnTo>
                <a:lnTo>
                  <a:pt x="1496180" y="74938"/>
                </a:lnTo>
                <a:lnTo>
                  <a:pt x="1447149" y="61497"/>
                </a:lnTo>
                <a:lnTo>
                  <a:pt x="1395374" y="49220"/>
                </a:lnTo>
                <a:lnTo>
                  <a:pt x="1341030" y="38167"/>
                </a:lnTo>
                <a:lnTo>
                  <a:pt x="1284293" y="28395"/>
                </a:lnTo>
                <a:lnTo>
                  <a:pt x="1225336" y="19965"/>
                </a:lnTo>
                <a:lnTo>
                  <a:pt x="1164334" y="12935"/>
                </a:lnTo>
                <a:lnTo>
                  <a:pt x="1101461" y="7364"/>
                </a:lnTo>
                <a:lnTo>
                  <a:pt x="1036893" y="3312"/>
                </a:lnTo>
                <a:lnTo>
                  <a:pt x="970803" y="837"/>
                </a:lnTo>
                <a:lnTo>
                  <a:pt x="903367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7776" y="1603841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5">
                <a:moveTo>
                  <a:pt x="0" y="305532"/>
                </a:moveTo>
                <a:lnTo>
                  <a:pt x="9759" y="260381"/>
                </a:lnTo>
                <a:lnTo>
                  <a:pt x="38191" y="217287"/>
                </a:lnTo>
                <a:lnTo>
                  <a:pt x="83896" y="176723"/>
                </a:lnTo>
                <a:lnTo>
                  <a:pt x="145474" y="139162"/>
                </a:lnTo>
                <a:lnTo>
                  <a:pt x="181778" y="121656"/>
                </a:lnTo>
                <a:lnTo>
                  <a:pt x="221525" y="105077"/>
                </a:lnTo>
                <a:lnTo>
                  <a:pt x="264541" y="89485"/>
                </a:lnTo>
                <a:lnTo>
                  <a:pt x="310650" y="74938"/>
                </a:lnTo>
                <a:lnTo>
                  <a:pt x="359677" y="61497"/>
                </a:lnTo>
                <a:lnTo>
                  <a:pt x="411447" y="49220"/>
                </a:lnTo>
                <a:lnTo>
                  <a:pt x="465786" y="38167"/>
                </a:lnTo>
                <a:lnTo>
                  <a:pt x="522517" y="28395"/>
                </a:lnTo>
                <a:lnTo>
                  <a:pt x="581468" y="19965"/>
                </a:lnTo>
                <a:lnTo>
                  <a:pt x="642461" y="12935"/>
                </a:lnTo>
                <a:lnTo>
                  <a:pt x="705323" y="7364"/>
                </a:lnTo>
                <a:lnTo>
                  <a:pt x="769877" y="3312"/>
                </a:lnTo>
                <a:lnTo>
                  <a:pt x="835951" y="837"/>
                </a:lnTo>
                <a:lnTo>
                  <a:pt x="903367" y="0"/>
                </a:lnTo>
                <a:lnTo>
                  <a:pt x="970803" y="837"/>
                </a:lnTo>
                <a:lnTo>
                  <a:pt x="1036893" y="3312"/>
                </a:lnTo>
                <a:lnTo>
                  <a:pt x="1101461" y="7364"/>
                </a:lnTo>
                <a:lnTo>
                  <a:pt x="1164334" y="12935"/>
                </a:lnTo>
                <a:lnTo>
                  <a:pt x="1225336" y="19965"/>
                </a:lnTo>
                <a:lnTo>
                  <a:pt x="1284293" y="28395"/>
                </a:lnTo>
                <a:lnTo>
                  <a:pt x="1341030" y="38167"/>
                </a:lnTo>
                <a:lnTo>
                  <a:pt x="1395374" y="49220"/>
                </a:lnTo>
                <a:lnTo>
                  <a:pt x="1447149" y="61497"/>
                </a:lnTo>
                <a:lnTo>
                  <a:pt x="1496180" y="74938"/>
                </a:lnTo>
                <a:lnTo>
                  <a:pt x="1542294" y="89485"/>
                </a:lnTo>
                <a:lnTo>
                  <a:pt x="1585316" y="105077"/>
                </a:lnTo>
                <a:lnTo>
                  <a:pt x="1625071" y="121656"/>
                </a:lnTo>
                <a:lnTo>
                  <a:pt x="1661384" y="139162"/>
                </a:lnTo>
                <a:lnTo>
                  <a:pt x="1722989" y="176723"/>
                </a:lnTo>
                <a:lnTo>
                  <a:pt x="1768734" y="217287"/>
                </a:lnTo>
                <a:lnTo>
                  <a:pt x="1797222" y="260381"/>
                </a:lnTo>
                <a:lnTo>
                  <a:pt x="1807058" y="305532"/>
                </a:lnTo>
                <a:lnTo>
                  <a:pt x="1804579" y="328336"/>
                </a:lnTo>
                <a:lnTo>
                  <a:pt x="1797259" y="350684"/>
                </a:lnTo>
                <a:lnTo>
                  <a:pt x="1768794" y="393778"/>
                </a:lnTo>
                <a:lnTo>
                  <a:pt x="1723062" y="434341"/>
                </a:lnTo>
                <a:lnTo>
                  <a:pt x="1661463" y="471902"/>
                </a:lnTo>
                <a:lnTo>
                  <a:pt x="1625151" y="489409"/>
                </a:lnTo>
                <a:lnTo>
                  <a:pt x="1585397" y="505988"/>
                </a:lnTo>
                <a:lnTo>
                  <a:pt x="1542375" y="521580"/>
                </a:lnTo>
                <a:lnTo>
                  <a:pt x="1496261" y="536126"/>
                </a:lnTo>
                <a:lnTo>
                  <a:pt x="1447230" y="549567"/>
                </a:lnTo>
                <a:lnTo>
                  <a:pt x="1395456" y="561844"/>
                </a:lnTo>
                <a:lnTo>
                  <a:pt x="1341115" y="572898"/>
                </a:lnTo>
                <a:lnTo>
                  <a:pt x="1284382" y="582670"/>
                </a:lnTo>
                <a:lnTo>
                  <a:pt x="1225430" y="591100"/>
                </a:lnTo>
                <a:lnTo>
                  <a:pt x="1164436" y="598130"/>
                </a:lnTo>
                <a:lnTo>
                  <a:pt x="1101574" y="603700"/>
                </a:lnTo>
                <a:lnTo>
                  <a:pt x="1037018" y="607753"/>
                </a:lnTo>
                <a:lnTo>
                  <a:pt x="970945" y="610227"/>
                </a:lnTo>
                <a:lnTo>
                  <a:pt x="903529" y="611065"/>
                </a:lnTo>
                <a:lnTo>
                  <a:pt x="836092" y="610227"/>
                </a:lnTo>
                <a:lnTo>
                  <a:pt x="770003" y="607753"/>
                </a:lnTo>
                <a:lnTo>
                  <a:pt x="705435" y="603700"/>
                </a:lnTo>
                <a:lnTo>
                  <a:pt x="642563" y="598130"/>
                </a:lnTo>
                <a:lnTo>
                  <a:pt x="581562" y="591100"/>
                </a:lnTo>
                <a:lnTo>
                  <a:pt x="522606" y="582670"/>
                </a:lnTo>
                <a:lnTo>
                  <a:pt x="465871" y="572898"/>
                </a:lnTo>
                <a:lnTo>
                  <a:pt x="411530" y="561844"/>
                </a:lnTo>
                <a:lnTo>
                  <a:pt x="359758" y="549567"/>
                </a:lnTo>
                <a:lnTo>
                  <a:pt x="310731" y="536126"/>
                </a:lnTo>
                <a:lnTo>
                  <a:pt x="264622" y="521580"/>
                </a:lnTo>
                <a:lnTo>
                  <a:pt x="221606" y="505988"/>
                </a:lnTo>
                <a:lnTo>
                  <a:pt x="181859" y="489409"/>
                </a:lnTo>
                <a:lnTo>
                  <a:pt x="145553" y="471902"/>
                </a:lnTo>
                <a:lnTo>
                  <a:pt x="83969" y="434341"/>
                </a:lnTo>
                <a:lnTo>
                  <a:pt x="38251" y="393778"/>
                </a:lnTo>
                <a:lnTo>
                  <a:pt x="9795" y="350684"/>
                </a:lnTo>
                <a:lnTo>
                  <a:pt x="2478" y="328336"/>
                </a:lnTo>
                <a:lnTo>
                  <a:pt x="0" y="305532"/>
                </a:lnTo>
                <a:close/>
              </a:path>
            </a:pathLst>
          </a:custGeom>
          <a:ln w="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6870" y="1795196"/>
            <a:ext cx="74930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14" dirty="0">
                <a:latin typeface="Arial"/>
                <a:cs typeface="Arial"/>
              </a:rPr>
              <a:t>St</a:t>
            </a:r>
            <a:r>
              <a:rPr sz="1300" b="1" spc="135" dirty="0">
                <a:latin typeface="Arial"/>
                <a:cs typeface="Arial"/>
              </a:rPr>
              <a:t>o</a:t>
            </a:r>
            <a:r>
              <a:rPr sz="1300" b="1" spc="105" dirty="0">
                <a:latin typeface="Arial"/>
                <a:cs typeface="Arial"/>
              </a:rPr>
              <a:t>ra</a:t>
            </a:r>
            <a:r>
              <a:rPr sz="1300" b="1" spc="135" dirty="0">
                <a:latin typeface="Arial"/>
                <a:cs typeface="Arial"/>
              </a:rPr>
              <a:t>g</a:t>
            </a:r>
            <a:r>
              <a:rPr sz="1300" b="1" spc="125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17776" y="2316751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5">
                <a:moveTo>
                  <a:pt x="903367" y="0"/>
                </a:moveTo>
                <a:lnTo>
                  <a:pt x="835951" y="837"/>
                </a:lnTo>
                <a:lnTo>
                  <a:pt x="769877" y="3312"/>
                </a:lnTo>
                <a:lnTo>
                  <a:pt x="705323" y="7364"/>
                </a:lnTo>
                <a:lnTo>
                  <a:pt x="642461" y="12935"/>
                </a:lnTo>
                <a:lnTo>
                  <a:pt x="581468" y="19965"/>
                </a:lnTo>
                <a:lnTo>
                  <a:pt x="522517" y="28395"/>
                </a:lnTo>
                <a:lnTo>
                  <a:pt x="465786" y="38167"/>
                </a:lnTo>
                <a:lnTo>
                  <a:pt x="411447" y="49220"/>
                </a:lnTo>
                <a:lnTo>
                  <a:pt x="359677" y="61497"/>
                </a:lnTo>
                <a:lnTo>
                  <a:pt x="310650" y="74938"/>
                </a:lnTo>
                <a:lnTo>
                  <a:pt x="264541" y="89485"/>
                </a:lnTo>
                <a:lnTo>
                  <a:pt x="221525" y="105077"/>
                </a:lnTo>
                <a:lnTo>
                  <a:pt x="181778" y="121656"/>
                </a:lnTo>
                <a:lnTo>
                  <a:pt x="145474" y="139162"/>
                </a:lnTo>
                <a:lnTo>
                  <a:pt x="83896" y="176723"/>
                </a:lnTo>
                <a:lnTo>
                  <a:pt x="38191" y="217287"/>
                </a:lnTo>
                <a:lnTo>
                  <a:pt x="9759" y="260381"/>
                </a:lnTo>
                <a:lnTo>
                  <a:pt x="0" y="305532"/>
                </a:lnTo>
                <a:lnTo>
                  <a:pt x="2478" y="328336"/>
                </a:lnTo>
                <a:lnTo>
                  <a:pt x="21778" y="372517"/>
                </a:lnTo>
                <a:lnTo>
                  <a:pt x="59039" y="414405"/>
                </a:lnTo>
                <a:lnTo>
                  <a:pt x="112865" y="453527"/>
                </a:lnTo>
                <a:lnTo>
                  <a:pt x="181859" y="489409"/>
                </a:lnTo>
                <a:lnTo>
                  <a:pt x="221606" y="505988"/>
                </a:lnTo>
                <a:lnTo>
                  <a:pt x="264622" y="521580"/>
                </a:lnTo>
                <a:lnTo>
                  <a:pt x="310731" y="536126"/>
                </a:lnTo>
                <a:lnTo>
                  <a:pt x="359758" y="549567"/>
                </a:lnTo>
                <a:lnTo>
                  <a:pt x="411530" y="561844"/>
                </a:lnTo>
                <a:lnTo>
                  <a:pt x="465871" y="572898"/>
                </a:lnTo>
                <a:lnTo>
                  <a:pt x="522606" y="582670"/>
                </a:lnTo>
                <a:lnTo>
                  <a:pt x="581562" y="591100"/>
                </a:lnTo>
                <a:lnTo>
                  <a:pt x="642563" y="598130"/>
                </a:lnTo>
                <a:lnTo>
                  <a:pt x="705435" y="603700"/>
                </a:lnTo>
                <a:lnTo>
                  <a:pt x="770003" y="607753"/>
                </a:lnTo>
                <a:lnTo>
                  <a:pt x="836092" y="610227"/>
                </a:lnTo>
                <a:lnTo>
                  <a:pt x="903529" y="611065"/>
                </a:lnTo>
                <a:lnTo>
                  <a:pt x="970945" y="610227"/>
                </a:lnTo>
                <a:lnTo>
                  <a:pt x="1037018" y="607753"/>
                </a:lnTo>
                <a:lnTo>
                  <a:pt x="1101574" y="603700"/>
                </a:lnTo>
                <a:lnTo>
                  <a:pt x="1164436" y="598130"/>
                </a:lnTo>
                <a:lnTo>
                  <a:pt x="1225430" y="591100"/>
                </a:lnTo>
                <a:lnTo>
                  <a:pt x="1284382" y="582670"/>
                </a:lnTo>
                <a:lnTo>
                  <a:pt x="1341115" y="572898"/>
                </a:lnTo>
                <a:lnTo>
                  <a:pt x="1395456" y="561844"/>
                </a:lnTo>
                <a:lnTo>
                  <a:pt x="1447230" y="549567"/>
                </a:lnTo>
                <a:lnTo>
                  <a:pt x="1496261" y="536126"/>
                </a:lnTo>
                <a:lnTo>
                  <a:pt x="1542375" y="521580"/>
                </a:lnTo>
                <a:lnTo>
                  <a:pt x="1585397" y="505988"/>
                </a:lnTo>
                <a:lnTo>
                  <a:pt x="1625151" y="489409"/>
                </a:lnTo>
                <a:lnTo>
                  <a:pt x="1661463" y="471902"/>
                </a:lnTo>
                <a:lnTo>
                  <a:pt x="1723062" y="434341"/>
                </a:lnTo>
                <a:lnTo>
                  <a:pt x="1768794" y="393778"/>
                </a:lnTo>
                <a:lnTo>
                  <a:pt x="1797259" y="350684"/>
                </a:lnTo>
                <a:lnTo>
                  <a:pt x="1807058" y="305532"/>
                </a:lnTo>
                <a:lnTo>
                  <a:pt x="1804559" y="282729"/>
                </a:lnTo>
                <a:lnTo>
                  <a:pt x="1785222" y="238547"/>
                </a:lnTo>
                <a:lnTo>
                  <a:pt x="1747931" y="196659"/>
                </a:lnTo>
                <a:lnTo>
                  <a:pt x="1694082" y="157538"/>
                </a:lnTo>
                <a:lnTo>
                  <a:pt x="1625071" y="121656"/>
                </a:lnTo>
                <a:lnTo>
                  <a:pt x="1585316" y="105077"/>
                </a:lnTo>
                <a:lnTo>
                  <a:pt x="1542294" y="89485"/>
                </a:lnTo>
                <a:lnTo>
                  <a:pt x="1496180" y="74938"/>
                </a:lnTo>
                <a:lnTo>
                  <a:pt x="1447149" y="61497"/>
                </a:lnTo>
                <a:lnTo>
                  <a:pt x="1395374" y="49220"/>
                </a:lnTo>
                <a:lnTo>
                  <a:pt x="1341030" y="38167"/>
                </a:lnTo>
                <a:lnTo>
                  <a:pt x="1284293" y="28395"/>
                </a:lnTo>
                <a:lnTo>
                  <a:pt x="1225336" y="19965"/>
                </a:lnTo>
                <a:lnTo>
                  <a:pt x="1164334" y="12935"/>
                </a:lnTo>
                <a:lnTo>
                  <a:pt x="1101461" y="7364"/>
                </a:lnTo>
                <a:lnTo>
                  <a:pt x="1036893" y="3312"/>
                </a:lnTo>
                <a:lnTo>
                  <a:pt x="970803" y="837"/>
                </a:lnTo>
                <a:lnTo>
                  <a:pt x="903367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17776" y="2316751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5">
                <a:moveTo>
                  <a:pt x="0" y="305532"/>
                </a:moveTo>
                <a:lnTo>
                  <a:pt x="9759" y="260381"/>
                </a:lnTo>
                <a:lnTo>
                  <a:pt x="38191" y="217287"/>
                </a:lnTo>
                <a:lnTo>
                  <a:pt x="83896" y="176723"/>
                </a:lnTo>
                <a:lnTo>
                  <a:pt x="145474" y="139162"/>
                </a:lnTo>
                <a:lnTo>
                  <a:pt x="181778" y="121656"/>
                </a:lnTo>
                <a:lnTo>
                  <a:pt x="221525" y="105077"/>
                </a:lnTo>
                <a:lnTo>
                  <a:pt x="264541" y="89485"/>
                </a:lnTo>
                <a:lnTo>
                  <a:pt x="310650" y="74938"/>
                </a:lnTo>
                <a:lnTo>
                  <a:pt x="359677" y="61497"/>
                </a:lnTo>
                <a:lnTo>
                  <a:pt x="411447" y="49220"/>
                </a:lnTo>
                <a:lnTo>
                  <a:pt x="465786" y="38167"/>
                </a:lnTo>
                <a:lnTo>
                  <a:pt x="522517" y="28395"/>
                </a:lnTo>
                <a:lnTo>
                  <a:pt x="581468" y="19965"/>
                </a:lnTo>
                <a:lnTo>
                  <a:pt x="642461" y="12935"/>
                </a:lnTo>
                <a:lnTo>
                  <a:pt x="705323" y="7364"/>
                </a:lnTo>
                <a:lnTo>
                  <a:pt x="769877" y="3312"/>
                </a:lnTo>
                <a:lnTo>
                  <a:pt x="835951" y="837"/>
                </a:lnTo>
                <a:lnTo>
                  <a:pt x="903367" y="0"/>
                </a:lnTo>
                <a:lnTo>
                  <a:pt x="970803" y="837"/>
                </a:lnTo>
                <a:lnTo>
                  <a:pt x="1036893" y="3312"/>
                </a:lnTo>
                <a:lnTo>
                  <a:pt x="1101461" y="7364"/>
                </a:lnTo>
                <a:lnTo>
                  <a:pt x="1164334" y="12935"/>
                </a:lnTo>
                <a:lnTo>
                  <a:pt x="1225336" y="19965"/>
                </a:lnTo>
                <a:lnTo>
                  <a:pt x="1284293" y="28395"/>
                </a:lnTo>
                <a:lnTo>
                  <a:pt x="1341030" y="38167"/>
                </a:lnTo>
                <a:lnTo>
                  <a:pt x="1395374" y="49220"/>
                </a:lnTo>
                <a:lnTo>
                  <a:pt x="1447149" y="61497"/>
                </a:lnTo>
                <a:lnTo>
                  <a:pt x="1496180" y="74938"/>
                </a:lnTo>
                <a:lnTo>
                  <a:pt x="1542294" y="89485"/>
                </a:lnTo>
                <a:lnTo>
                  <a:pt x="1585316" y="105077"/>
                </a:lnTo>
                <a:lnTo>
                  <a:pt x="1625071" y="121656"/>
                </a:lnTo>
                <a:lnTo>
                  <a:pt x="1661384" y="139162"/>
                </a:lnTo>
                <a:lnTo>
                  <a:pt x="1722989" y="176723"/>
                </a:lnTo>
                <a:lnTo>
                  <a:pt x="1768734" y="217287"/>
                </a:lnTo>
                <a:lnTo>
                  <a:pt x="1797222" y="260381"/>
                </a:lnTo>
                <a:lnTo>
                  <a:pt x="1807058" y="305532"/>
                </a:lnTo>
                <a:lnTo>
                  <a:pt x="1804579" y="328336"/>
                </a:lnTo>
                <a:lnTo>
                  <a:pt x="1797259" y="350684"/>
                </a:lnTo>
                <a:lnTo>
                  <a:pt x="1768794" y="393778"/>
                </a:lnTo>
                <a:lnTo>
                  <a:pt x="1723062" y="434341"/>
                </a:lnTo>
                <a:lnTo>
                  <a:pt x="1661463" y="471902"/>
                </a:lnTo>
                <a:lnTo>
                  <a:pt x="1625151" y="489409"/>
                </a:lnTo>
                <a:lnTo>
                  <a:pt x="1585397" y="505988"/>
                </a:lnTo>
                <a:lnTo>
                  <a:pt x="1542375" y="521580"/>
                </a:lnTo>
                <a:lnTo>
                  <a:pt x="1496261" y="536126"/>
                </a:lnTo>
                <a:lnTo>
                  <a:pt x="1447230" y="549567"/>
                </a:lnTo>
                <a:lnTo>
                  <a:pt x="1395456" y="561844"/>
                </a:lnTo>
                <a:lnTo>
                  <a:pt x="1341115" y="572898"/>
                </a:lnTo>
                <a:lnTo>
                  <a:pt x="1284382" y="582670"/>
                </a:lnTo>
                <a:lnTo>
                  <a:pt x="1225430" y="591100"/>
                </a:lnTo>
                <a:lnTo>
                  <a:pt x="1164436" y="598130"/>
                </a:lnTo>
                <a:lnTo>
                  <a:pt x="1101574" y="603700"/>
                </a:lnTo>
                <a:lnTo>
                  <a:pt x="1037018" y="607753"/>
                </a:lnTo>
                <a:lnTo>
                  <a:pt x="970945" y="610227"/>
                </a:lnTo>
                <a:lnTo>
                  <a:pt x="903529" y="611065"/>
                </a:lnTo>
                <a:lnTo>
                  <a:pt x="836092" y="610227"/>
                </a:lnTo>
                <a:lnTo>
                  <a:pt x="770003" y="607753"/>
                </a:lnTo>
                <a:lnTo>
                  <a:pt x="705435" y="603700"/>
                </a:lnTo>
                <a:lnTo>
                  <a:pt x="642563" y="598130"/>
                </a:lnTo>
                <a:lnTo>
                  <a:pt x="581562" y="591100"/>
                </a:lnTo>
                <a:lnTo>
                  <a:pt x="522606" y="582670"/>
                </a:lnTo>
                <a:lnTo>
                  <a:pt x="465871" y="572898"/>
                </a:lnTo>
                <a:lnTo>
                  <a:pt x="411530" y="561844"/>
                </a:lnTo>
                <a:lnTo>
                  <a:pt x="359758" y="549567"/>
                </a:lnTo>
                <a:lnTo>
                  <a:pt x="310731" y="536126"/>
                </a:lnTo>
                <a:lnTo>
                  <a:pt x="264622" y="521580"/>
                </a:lnTo>
                <a:lnTo>
                  <a:pt x="221606" y="505988"/>
                </a:lnTo>
                <a:lnTo>
                  <a:pt x="181859" y="489409"/>
                </a:lnTo>
                <a:lnTo>
                  <a:pt x="145553" y="471902"/>
                </a:lnTo>
                <a:lnTo>
                  <a:pt x="83969" y="434341"/>
                </a:lnTo>
                <a:lnTo>
                  <a:pt x="38251" y="393778"/>
                </a:lnTo>
                <a:lnTo>
                  <a:pt x="9795" y="350684"/>
                </a:lnTo>
                <a:lnTo>
                  <a:pt x="2478" y="328336"/>
                </a:lnTo>
                <a:lnTo>
                  <a:pt x="0" y="305532"/>
                </a:lnTo>
                <a:close/>
              </a:path>
            </a:pathLst>
          </a:custGeom>
          <a:ln w="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09142" y="2508106"/>
            <a:ext cx="82423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65" dirty="0">
                <a:latin typeface="Arial"/>
                <a:cs typeface="Arial"/>
              </a:rPr>
              <a:t>C</a:t>
            </a:r>
            <a:r>
              <a:rPr sz="1300" b="1" spc="135" dirty="0">
                <a:latin typeface="Arial"/>
                <a:cs typeface="Arial"/>
              </a:rPr>
              <a:t>u</a:t>
            </a:r>
            <a:r>
              <a:rPr sz="1300" b="1" spc="95" dirty="0">
                <a:latin typeface="Arial"/>
                <a:cs typeface="Arial"/>
              </a:rPr>
              <a:t>ratio</a:t>
            </a:r>
            <a:r>
              <a:rPr sz="1300" b="1" spc="14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17776" y="3029661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4">
                <a:moveTo>
                  <a:pt x="903367" y="0"/>
                </a:moveTo>
                <a:lnTo>
                  <a:pt x="835951" y="837"/>
                </a:lnTo>
                <a:lnTo>
                  <a:pt x="769877" y="3312"/>
                </a:lnTo>
                <a:lnTo>
                  <a:pt x="705323" y="7364"/>
                </a:lnTo>
                <a:lnTo>
                  <a:pt x="642461" y="12935"/>
                </a:lnTo>
                <a:lnTo>
                  <a:pt x="581468" y="19965"/>
                </a:lnTo>
                <a:lnTo>
                  <a:pt x="522517" y="28395"/>
                </a:lnTo>
                <a:lnTo>
                  <a:pt x="465786" y="38167"/>
                </a:lnTo>
                <a:lnTo>
                  <a:pt x="411447" y="49220"/>
                </a:lnTo>
                <a:lnTo>
                  <a:pt x="359677" y="61497"/>
                </a:lnTo>
                <a:lnTo>
                  <a:pt x="310650" y="74938"/>
                </a:lnTo>
                <a:lnTo>
                  <a:pt x="264541" y="89485"/>
                </a:lnTo>
                <a:lnTo>
                  <a:pt x="221525" y="105077"/>
                </a:lnTo>
                <a:lnTo>
                  <a:pt x="181778" y="121656"/>
                </a:lnTo>
                <a:lnTo>
                  <a:pt x="145474" y="139162"/>
                </a:lnTo>
                <a:lnTo>
                  <a:pt x="83896" y="176723"/>
                </a:lnTo>
                <a:lnTo>
                  <a:pt x="38191" y="217287"/>
                </a:lnTo>
                <a:lnTo>
                  <a:pt x="9759" y="260381"/>
                </a:lnTo>
                <a:lnTo>
                  <a:pt x="0" y="305532"/>
                </a:lnTo>
                <a:lnTo>
                  <a:pt x="2478" y="328336"/>
                </a:lnTo>
                <a:lnTo>
                  <a:pt x="21778" y="372517"/>
                </a:lnTo>
                <a:lnTo>
                  <a:pt x="59039" y="414405"/>
                </a:lnTo>
                <a:lnTo>
                  <a:pt x="112865" y="453527"/>
                </a:lnTo>
                <a:lnTo>
                  <a:pt x="181859" y="489409"/>
                </a:lnTo>
                <a:lnTo>
                  <a:pt x="221606" y="505988"/>
                </a:lnTo>
                <a:lnTo>
                  <a:pt x="264622" y="521580"/>
                </a:lnTo>
                <a:lnTo>
                  <a:pt x="310731" y="536126"/>
                </a:lnTo>
                <a:lnTo>
                  <a:pt x="359758" y="549567"/>
                </a:lnTo>
                <a:lnTo>
                  <a:pt x="411530" y="561844"/>
                </a:lnTo>
                <a:lnTo>
                  <a:pt x="465871" y="572898"/>
                </a:lnTo>
                <a:lnTo>
                  <a:pt x="522606" y="582670"/>
                </a:lnTo>
                <a:lnTo>
                  <a:pt x="581562" y="591100"/>
                </a:lnTo>
                <a:lnTo>
                  <a:pt x="642563" y="598130"/>
                </a:lnTo>
                <a:lnTo>
                  <a:pt x="705435" y="603700"/>
                </a:lnTo>
                <a:lnTo>
                  <a:pt x="770003" y="607753"/>
                </a:lnTo>
                <a:lnTo>
                  <a:pt x="836092" y="610227"/>
                </a:lnTo>
                <a:lnTo>
                  <a:pt x="903529" y="611065"/>
                </a:lnTo>
                <a:lnTo>
                  <a:pt x="970945" y="610227"/>
                </a:lnTo>
                <a:lnTo>
                  <a:pt x="1037018" y="607753"/>
                </a:lnTo>
                <a:lnTo>
                  <a:pt x="1101574" y="603700"/>
                </a:lnTo>
                <a:lnTo>
                  <a:pt x="1164436" y="598130"/>
                </a:lnTo>
                <a:lnTo>
                  <a:pt x="1225430" y="591100"/>
                </a:lnTo>
                <a:lnTo>
                  <a:pt x="1284382" y="582670"/>
                </a:lnTo>
                <a:lnTo>
                  <a:pt x="1341115" y="572898"/>
                </a:lnTo>
                <a:lnTo>
                  <a:pt x="1395456" y="561844"/>
                </a:lnTo>
                <a:lnTo>
                  <a:pt x="1447230" y="549567"/>
                </a:lnTo>
                <a:lnTo>
                  <a:pt x="1496261" y="536126"/>
                </a:lnTo>
                <a:lnTo>
                  <a:pt x="1542375" y="521580"/>
                </a:lnTo>
                <a:lnTo>
                  <a:pt x="1585397" y="505988"/>
                </a:lnTo>
                <a:lnTo>
                  <a:pt x="1625151" y="489409"/>
                </a:lnTo>
                <a:lnTo>
                  <a:pt x="1661463" y="471902"/>
                </a:lnTo>
                <a:lnTo>
                  <a:pt x="1723062" y="434341"/>
                </a:lnTo>
                <a:lnTo>
                  <a:pt x="1768794" y="393778"/>
                </a:lnTo>
                <a:lnTo>
                  <a:pt x="1797259" y="350684"/>
                </a:lnTo>
                <a:lnTo>
                  <a:pt x="1807058" y="305532"/>
                </a:lnTo>
                <a:lnTo>
                  <a:pt x="1804559" y="282729"/>
                </a:lnTo>
                <a:lnTo>
                  <a:pt x="1785222" y="238547"/>
                </a:lnTo>
                <a:lnTo>
                  <a:pt x="1747931" y="196659"/>
                </a:lnTo>
                <a:lnTo>
                  <a:pt x="1694082" y="157538"/>
                </a:lnTo>
                <a:lnTo>
                  <a:pt x="1625071" y="121656"/>
                </a:lnTo>
                <a:lnTo>
                  <a:pt x="1585316" y="105077"/>
                </a:lnTo>
                <a:lnTo>
                  <a:pt x="1542294" y="89485"/>
                </a:lnTo>
                <a:lnTo>
                  <a:pt x="1496180" y="74938"/>
                </a:lnTo>
                <a:lnTo>
                  <a:pt x="1447149" y="61497"/>
                </a:lnTo>
                <a:lnTo>
                  <a:pt x="1395374" y="49220"/>
                </a:lnTo>
                <a:lnTo>
                  <a:pt x="1341030" y="38167"/>
                </a:lnTo>
                <a:lnTo>
                  <a:pt x="1284293" y="28395"/>
                </a:lnTo>
                <a:lnTo>
                  <a:pt x="1225336" y="19965"/>
                </a:lnTo>
                <a:lnTo>
                  <a:pt x="1164334" y="12935"/>
                </a:lnTo>
                <a:lnTo>
                  <a:pt x="1101461" y="7364"/>
                </a:lnTo>
                <a:lnTo>
                  <a:pt x="1036893" y="3312"/>
                </a:lnTo>
                <a:lnTo>
                  <a:pt x="970803" y="837"/>
                </a:lnTo>
                <a:lnTo>
                  <a:pt x="903367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17776" y="3029661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4">
                <a:moveTo>
                  <a:pt x="0" y="305532"/>
                </a:moveTo>
                <a:lnTo>
                  <a:pt x="9759" y="260381"/>
                </a:lnTo>
                <a:lnTo>
                  <a:pt x="38191" y="217287"/>
                </a:lnTo>
                <a:lnTo>
                  <a:pt x="83896" y="176723"/>
                </a:lnTo>
                <a:lnTo>
                  <a:pt x="145474" y="139162"/>
                </a:lnTo>
                <a:lnTo>
                  <a:pt x="181778" y="121656"/>
                </a:lnTo>
                <a:lnTo>
                  <a:pt x="221525" y="105077"/>
                </a:lnTo>
                <a:lnTo>
                  <a:pt x="264541" y="89485"/>
                </a:lnTo>
                <a:lnTo>
                  <a:pt x="310650" y="74938"/>
                </a:lnTo>
                <a:lnTo>
                  <a:pt x="359677" y="61497"/>
                </a:lnTo>
                <a:lnTo>
                  <a:pt x="411447" y="49220"/>
                </a:lnTo>
                <a:lnTo>
                  <a:pt x="465786" y="38167"/>
                </a:lnTo>
                <a:lnTo>
                  <a:pt x="522517" y="28395"/>
                </a:lnTo>
                <a:lnTo>
                  <a:pt x="581468" y="19965"/>
                </a:lnTo>
                <a:lnTo>
                  <a:pt x="642461" y="12935"/>
                </a:lnTo>
                <a:lnTo>
                  <a:pt x="705323" y="7364"/>
                </a:lnTo>
                <a:lnTo>
                  <a:pt x="769877" y="3312"/>
                </a:lnTo>
                <a:lnTo>
                  <a:pt x="835951" y="837"/>
                </a:lnTo>
                <a:lnTo>
                  <a:pt x="903367" y="0"/>
                </a:lnTo>
                <a:lnTo>
                  <a:pt x="970803" y="837"/>
                </a:lnTo>
                <a:lnTo>
                  <a:pt x="1036893" y="3312"/>
                </a:lnTo>
                <a:lnTo>
                  <a:pt x="1101461" y="7364"/>
                </a:lnTo>
                <a:lnTo>
                  <a:pt x="1164334" y="12935"/>
                </a:lnTo>
                <a:lnTo>
                  <a:pt x="1225336" y="19965"/>
                </a:lnTo>
                <a:lnTo>
                  <a:pt x="1284293" y="28395"/>
                </a:lnTo>
                <a:lnTo>
                  <a:pt x="1341030" y="38167"/>
                </a:lnTo>
                <a:lnTo>
                  <a:pt x="1395374" y="49220"/>
                </a:lnTo>
                <a:lnTo>
                  <a:pt x="1447149" y="61497"/>
                </a:lnTo>
                <a:lnTo>
                  <a:pt x="1496180" y="74938"/>
                </a:lnTo>
                <a:lnTo>
                  <a:pt x="1542294" y="89485"/>
                </a:lnTo>
                <a:lnTo>
                  <a:pt x="1585316" y="105077"/>
                </a:lnTo>
                <a:lnTo>
                  <a:pt x="1625071" y="121656"/>
                </a:lnTo>
                <a:lnTo>
                  <a:pt x="1661384" y="139162"/>
                </a:lnTo>
                <a:lnTo>
                  <a:pt x="1722989" y="176723"/>
                </a:lnTo>
                <a:lnTo>
                  <a:pt x="1768734" y="217287"/>
                </a:lnTo>
                <a:lnTo>
                  <a:pt x="1797222" y="260381"/>
                </a:lnTo>
                <a:lnTo>
                  <a:pt x="1807058" y="305532"/>
                </a:lnTo>
                <a:lnTo>
                  <a:pt x="1804579" y="328336"/>
                </a:lnTo>
                <a:lnTo>
                  <a:pt x="1797259" y="350684"/>
                </a:lnTo>
                <a:lnTo>
                  <a:pt x="1768794" y="393778"/>
                </a:lnTo>
                <a:lnTo>
                  <a:pt x="1723062" y="434341"/>
                </a:lnTo>
                <a:lnTo>
                  <a:pt x="1661463" y="471902"/>
                </a:lnTo>
                <a:lnTo>
                  <a:pt x="1625151" y="489409"/>
                </a:lnTo>
                <a:lnTo>
                  <a:pt x="1585397" y="505988"/>
                </a:lnTo>
                <a:lnTo>
                  <a:pt x="1542375" y="521580"/>
                </a:lnTo>
                <a:lnTo>
                  <a:pt x="1496261" y="536126"/>
                </a:lnTo>
                <a:lnTo>
                  <a:pt x="1447230" y="549567"/>
                </a:lnTo>
                <a:lnTo>
                  <a:pt x="1395456" y="561844"/>
                </a:lnTo>
                <a:lnTo>
                  <a:pt x="1341115" y="572898"/>
                </a:lnTo>
                <a:lnTo>
                  <a:pt x="1284382" y="582670"/>
                </a:lnTo>
                <a:lnTo>
                  <a:pt x="1225430" y="591100"/>
                </a:lnTo>
                <a:lnTo>
                  <a:pt x="1164436" y="598130"/>
                </a:lnTo>
                <a:lnTo>
                  <a:pt x="1101574" y="603700"/>
                </a:lnTo>
                <a:lnTo>
                  <a:pt x="1037018" y="607753"/>
                </a:lnTo>
                <a:lnTo>
                  <a:pt x="970945" y="610227"/>
                </a:lnTo>
                <a:lnTo>
                  <a:pt x="903529" y="611065"/>
                </a:lnTo>
                <a:lnTo>
                  <a:pt x="836092" y="610227"/>
                </a:lnTo>
                <a:lnTo>
                  <a:pt x="770003" y="607753"/>
                </a:lnTo>
                <a:lnTo>
                  <a:pt x="705435" y="603700"/>
                </a:lnTo>
                <a:lnTo>
                  <a:pt x="642563" y="598130"/>
                </a:lnTo>
                <a:lnTo>
                  <a:pt x="581562" y="591100"/>
                </a:lnTo>
                <a:lnTo>
                  <a:pt x="522606" y="582670"/>
                </a:lnTo>
                <a:lnTo>
                  <a:pt x="465871" y="572898"/>
                </a:lnTo>
                <a:lnTo>
                  <a:pt x="411530" y="561844"/>
                </a:lnTo>
                <a:lnTo>
                  <a:pt x="359758" y="549567"/>
                </a:lnTo>
                <a:lnTo>
                  <a:pt x="310731" y="536126"/>
                </a:lnTo>
                <a:lnTo>
                  <a:pt x="264622" y="521580"/>
                </a:lnTo>
                <a:lnTo>
                  <a:pt x="221606" y="505988"/>
                </a:lnTo>
                <a:lnTo>
                  <a:pt x="181859" y="489409"/>
                </a:lnTo>
                <a:lnTo>
                  <a:pt x="145553" y="471902"/>
                </a:lnTo>
                <a:lnTo>
                  <a:pt x="83969" y="434341"/>
                </a:lnTo>
                <a:lnTo>
                  <a:pt x="38251" y="393778"/>
                </a:lnTo>
                <a:lnTo>
                  <a:pt x="9795" y="350684"/>
                </a:lnTo>
                <a:lnTo>
                  <a:pt x="2478" y="328336"/>
                </a:lnTo>
                <a:lnTo>
                  <a:pt x="0" y="305532"/>
                </a:lnTo>
                <a:close/>
              </a:path>
            </a:pathLst>
          </a:custGeom>
          <a:ln w="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84436" y="3221016"/>
            <a:ext cx="67373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25" dirty="0">
                <a:latin typeface="Arial"/>
                <a:cs typeface="Arial"/>
              </a:rPr>
              <a:t>Search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46922" y="4608247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4">
                <a:moveTo>
                  <a:pt x="903367" y="0"/>
                </a:moveTo>
                <a:lnTo>
                  <a:pt x="835951" y="837"/>
                </a:lnTo>
                <a:lnTo>
                  <a:pt x="769877" y="3312"/>
                </a:lnTo>
                <a:lnTo>
                  <a:pt x="705323" y="7364"/>
                </a:lnTo>
                <a:lnTo>
                  <a:pt x="642461" y="12935"/>
                </a:lnTo>
                <a:lnTo>
                  <a:pt x="581468" y="19965"/>
                </a:lnTo>
                <a:lnTo>
                  <a:pt x="522517" y="28395"/>
                </a:lnTo>
                <a:lnTo>
                  <a:pt x="465786" y="38167"/>
                </a:lnTo>
                <a:lnTo>
                  <a:pt x="411447" y="49220"/>
                </a:lnTo>
                <a:lnTo>
                  <a:pt x="359677" y="61497"/>
                </a:lnTo>
                <a:lnTo>
                  <a:pt x="310650" y="74938"/>
                </a:lnTo>
                <a:lnTo>
                  <a:pt x="264541" y="89485"/>
                </a:lnTo>
                <a:lnTo>
                  <a:pt x="221525" y="105077"/>
                </a:lnTo>
                <a:lnTo>
                  <a:pt x="181778" y="121656"/>
                </a:lnTo>
                <a:lnTo>
                  <a:pt x="145474" y="139162"/>
                </a:lnTo>
                <a:lnTo>
                  <a:pt x="83896" y="176723"/>
                </a:lnTo>
                <a:lnTo>
                  <a:pt x="38191" y="217287"/>
                </a:lnTo>
                <a:lnTo>
                  <a:pt x="9759" y="260381"/>
                </a:lnTo>
                <a:lnTo>
                  <a:pt x="0" y="305532"/>
                </a:lnTo>
                <a:lnTo>
                  <a:pt x="2478" y="328336"/>
                </a:lnTo>
                <a:lnTo>
                  <a:pt x="21778" y="372517"/>
                </a:lnTo>
                <a:lnTo>
                  <a:pt x="59039" y="414405"/>
                </a:lnTo>
                <a:lnTo>
                  <a:pt x="112865" y="453527"/>
                </a:lnTo>
                <a:lnTo>
                  <a:pt x="181859" y="489409"/>
                </a:lnTo>
                <a:lnTo>
                  <a:pt x="221606" y="505988"/>
                </a:lnTo>
                <a:lnTo>
                  <a:pt x="264622" y="521580"/>
                </a:lnTo>
                <a:lnTo>
                  <a:pt x="310731" y="536126"/>
                </a:lnTo>
                <a:lnTo>
                  <a:pt x="359758" y="549567"/>
                </a:lnTo>
                <a:lnTo>
                  <a:pt x="411530" y="561844"/>
                </a:lnTo>
                <a:lnTo>
                  <a:pt x="465871" y="572898"/>
                </a:lnTo>
                <a:lnTo>
                  <a:pt x="522606" y="582670"/>
                </a:lnTo>
                <a:lnTo>
                  <a:pt x="581562" y="591100"/>
                </a:lnTo>
                <a:lnTo>
                  <a:pt x="642563" y="598130"/>
                </a:lnTo>
                <a:lnTo>
                  <a:pt x="705435" y="603700"/>
                </a:lnTo>
                <a:lnTo>
                  <a:pt x="770003" y="607753"/>
                </a:lnTo>
                <a:lnTo>
                  <a:pt x="836092" y="610227"/>
                </a:lnTo>
                <a:lnTo>
                  <a:pt x="903529" y="611065"/>
                </a:lnTo>
                <a:lnTo>
                  <a:pt x="970944" y="610227"/>
                </a:lnTo>
                <a:lnTo>
                  <a:pt x="1037015" y="607753"/>
                </a:lnTo>
                <a:lnTo>
                  <a:pt x="1101565" y="603700"/>
                </a:lnTo>
                <a:lnTo>
                  <a:pt x="1164422" y="598130"/>
                </a:lnTo>
                <a:lnTo>
                  <a:pt x="1225409" y="591100"/>
                </a:lnTo>
                <a:lnTo>
                  <a:pt x="1284352" y="582670"/>
                </a:lnTo>
                <a:lnTo>
                  <a:pt x="1341077" y="572898"/>
                </a:lnTo>
                <a:lnTo>
                  <a:pt x="1395408" y="561844"/>
                </a:lnTo>
                <a:lnTo>
                  <a:pt x="1447171" y="549567"/>
                </a:lnTo>
                <a:lnTo>
                  <a:pt x="1496191" y="536126"/>
                </a:lnTo>
                <a:lnTo>
                  <a:pt x="1542294" y="521580"/>
                </a:lnTo>
                <a:lnTo>
                  <a:pt x="1585305" y="505988"/>
                </a:lnTo>
                <a:lnTo>
                  <a:pt x="1625048" y="489409"/>
                </a:lnTo>
                <a:lnTo>
                  <a:pt x="1661350" y="471902"/>
                </a:lnTo>
                <a:lnTo>
                  <a:pt x="1722930" y="434341"/>
                </a:lnTo>
                <a:lnTo>
                  <a:pt x="1768646" y="393778"/>
                </a:lnTo>
                <a:lnTo>
                  <a:pt x="1797101" y="350684"/>
                </a:lnTo>
                <a:lnTo>
                  <a:pt x="1806896" y="305532"/>
                </a:lnTo>
                <a:lnTo>
                  <a:pt x="1804418" y="282729"/>
                </a:lnTo>
                <a:lnTo>
                  <a:pt x="1785118" y="238547"/>
                </a:lnTo>
                <a:lnTo>
                  <a:pt x="1747856" y="196659"/>
                </a:lnTo>
                <a:lnTo>
                  <a:pt x="1694030" y="157538"/>
                </a:lnTo>
                <a:lnTo>
                  <a:pt x="1625037" y="121656"/>
                </a:lnTo>
                <a:lnTo>
                  <a:pt x="1585289" y="105077"/>
                </a:lnTo>
                <a:lnTo>
                  <a:pt x="1542274" y="89485"/>
                </a:lnTo>
                <a:lnTo>
                  <a:pt x="1496165" y="74938"/>
                </a:lnTo>
                <a:lnTo>
                  <a:pt x="1447137" y="61497"/>
                </a:lnTo>
                <a:lnTo>
                  <a:pt x="1395366" y="49220"/>
                </a:lnTo>
                <a:lnTo>
                  <a:pt x="1341025" y="38167"/>
                </a:lnTo>
                <a:lnTo>
                  <a:pt x="1284290" y="28395"/>
                </a:lnTo>
                <a:lnTo>
                  <a:pt x="1225334" y="19965"/>
                </a:lnTo>
                <a:lnTo>
                  <a:pt x="1164333" y="12935"/>
                </a:lnTo>
                <a:lnTo>
                  <a:pt x="1101461" y="7364"/>
                </a:lnTo>
                <a:lnTo>
                  <a:pt x="1036893" y="3312"/>
                </a:lnTo>
                <a:lnTo>
                  <a:pt x="970803" y="837"/>
                </a:lnTo>
                <a:lnTo>
                  <a:pt x="903367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6922" y="4608247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4">
                <a:moveTo>
                  <a:pt x="0" y="305532"/>
                </a:moveTo>
                <a:lnTo>
                  <a:pt x="9759" y="260381"/>
                </a:lnTo>
                <a:lnTo>
                  <a:pt x="38191" y="217287"/>
                </a:lnTo>
                <a:lnTo>
                  <a:pt x="83896" y="176723"/>
                </a:lnTo>
                <a:lnTo>
                  <a:pt x="145474" y="139162"/>
                </a:lnTo>
                <a:lnTo>
                  <a:pt x="181778" y="121656"/>
                </a:lnTo>
                <a:lnTo>
                  <a:pt x="221525" y="105077"/>
                </a:lnTo>
                <a:lnTo>
                  <a:pt x="264541" y="89485"/>
                </a:lnTo>
                <a:lnTo>
                  <a:pt x="310650" y="74938"/>
                </a:lnTo>
                <a:lnTo>
                  <a:pt x="359677" y="61497"/>
                </a:lnTo>
                <a:lnTo>
                  <a:pt x="411447" y="49220"/>
                </a:lnTo>
                <a:lnTo>
                  <a:pt x="465786" y="38167"/>
                </a:lnTo>
                <a:lnTo>
                  <a:pt x="522517" y="28395"/>
                </a:lnTo>
                <a:lnTo>
                  <a:pt x="581468" y="19965"/>
                </a:lnTo>
                <a:lnTo>
                  <a:pt x="642461" y="12935"/>
                </a:lnTo>
                <a:lnTo>
                  <a:pt x="705323" y="7364"/>
                </a:lnTo>
                <a:lnTo>
                  <a:pt x="769877" y="3312"/>
                </a:lnTo>
                <a:lnTo>
                  <a:pt x="835951" y="837"/>
                </a:lnTo>
                <a:lnTo>
                  <a:pt x="903367" y="0"/>
                </a:lnTo>
                <a:lnTo>
                  <a:pt x="970803" y="837"/>
                </a:lnTo>
                <a:lnTo>
                  <a:pt x="1036893" y="3312"/>
                </a:lnTo>
                <a:lnTo>
                  <a:pt x="1101461" y="7364"/>
                </a:lnTo>
                <a:lnTo>
                  <a:pt x="1164333" y="12935"/>
                </a:lnTo>
                <a:lnTo>
                  <a:pt x="1225334" y="19965"/>
                </a:lnTo>
                <a:lnTo>
                  <a:pt x="1284290" y="28395"/>
                </a:lnTo>
                <a:lnTo>
                  <a:pt x="1341025" y="38167"/>
                </a:lnTo>
                <a:lnTo>
                  <a:pt x="1395366" y="49220"/>
                </a:lnTo>
                <a:lnTo>
                  <a:pt x="1447137" y="61497"/>
                </a:lnTo>
                <a:lnTo>
                  <a:pt x="1496165" y="74938"/>
                </a:lnTo>
                <a:lnTo>
                  <a:pt x="1542274" y="89485"/>
                </a:lnTo>
                <a:lnTo>
                  <a:pt x="1585289" y="105077"/>
                </a:lnTo>
                <a:lnTo>
                  <a:pt x="1625037" y="121656"/>
                </a:lnTo>
                <a:lnTo>
                  <a:pt x="1661342" y="139162"/>
                </a:lnTo>
                <a:lnTo>
                  <a:pt x="1722927" y="176723"/>
                </a:lnTo>
                <a:lnTo>
                  <a:pt x="1768645" y="217287"/>
                </a:lnTo>
                <a:lnTo>
                  <a:pt x="1797101" y="260381"/>
                </a:lnTo>
                <a:lnTo>
                  <a:pt x="1806896" y="305532"/>
                </a:lnTo>
                <a:lnTo>
                  <a:pt x="1804418" y="328336"/>
                </a:lnTo>
                <a:lnTo>
                  <a:pt x="1797101" y="350684"/>
                </a:lnTo>
                <a:lnTo>
                  <a:pt x="1768646" y="393778"/>
                </a:lnTo>
                <a:lnTo>
                  <a:pt x="1722930" y="434341"/>
                </a:lnTo>
                <a:lnTo>
                  <a:pt x="1661350" y="471902"/>
                </a:lnTo>
                <a:lnTo>
                  <a:pt x="1625048" y="489409"/>
                </a:lnTo>
                <a:lnTo>
                  <a:pt x="1585305" y="505988"/>
                </a:lnTo>
                <a:lnTo>
                  <a:pt x="1542294" y="521580"/>
                </a:lnTo>
                <a:lnTo>
                  <a:pt x="1496191" y="536126"/>
                </a:lnTo>
                <a:lnTo>
                  <a:pt x="1447171" y="549567"/>
                </a:lnTo>
                <a:lnTo>
                  <a:pt x="1395408" y="561844"/>
                </a:lnTo>
                <a:lnTo>
                  <a:pt x="1341077" y="572898"/>
                </a:lnTo>
                <a:lnTo>
                  <a:pt x="1284352" y="582670"/>
                </a:lnTo>
                <a:lnTo>
                  <a:pt x="1225409" y="591100"/>
                </a:lnTo>
                <a:lnTo>
                  <a:pt x="1164422" y="598130"/>
                </a:lnTo>
                <a:lnTo>
                  <a:pt x="1101565" y="603700"/>
                </a:lnTo>
                <a:lnTo>
                  <a:pt x="1037015" y="607753"/>
                </a:lnTo>
                <a:lnTo>
                  <a:pt x="970944" y="610227"/>
                </a:lnTo>
                <a:lnTo>
                  <a:pt x="903529" y="611065"/>
                </a:lnTo>
                <a:lnTo>
                  <a:pt x="836092" y="610227"/>
                </a:lnTo>
                <a:lnTo>
                  <a:pt x="770003" y="607753"/>
                </a:lnTo>
                <a:lnTo>
                  <a:pt x="705435" y="603700"/>
                </a:lnTo>
                <a:lnTo>
                  <a:pt x="642563" y="598130"/>
                </a:lnTo>
                <a:lnTo>
                  <a:pt x="581562" y="591100"/>
                </a:lnTo>
                <a:lnTo>
                  <a:pt x="522606" y="582670"/>
                </a:lnTo>
                <a:lnTo>
                  <a:pt x="465871" y="572898"/>
                </a:lnTo>
                <a:lnTo>
                  <a:pt x="411530" y="561844"/>
                </a:lnTo>
                <a:lnTo>
                  <a:pt x="359758" y="549567"/>
                </a:lnTo>
                <a:lnTo>
                  <a:pt x="310731" y="536126"/>
                </a:lnTo>
                <a:lnTo>
                  <a:pt x="264622" y="521580"/>
                </a:lnTo>
                <a:lnTo>
                  <a:pt x="221606" y="505988"/>
                </a:lnTo>
                <a:lnTo>
                  <a:pt x="181859" y="489409"/>
                </a:lnTo>
                <a:lnTo>
                  <a:pt x="145553" y="471902"/>
                </a:lnTo>
                <a:lnTo>
                  <a:pt x="83969" y="434341"/>
                </a:lnTo>
                <a:lnTo>
                  <a:pt x="38251" y="393778"/>
                </a:lnTo>
                <a:lnTo>
                  <a:pt x="9795" y="350684"/>
                </a:lnTo>
                <a:lnTo>
                  <a:pt x="2478" y="328336"/>
                </a:lnTo>
                <a:lnTo>
                  <a:pt x="0" y="305532"/>
                </a:lnTo>
                <a:close/>
              </a:path>
            </a:pathLst>
          </a:custGeom>
          <a:ln w="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48975" y="4799602"/>
            <a:ext cx="80327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35" dirty="0">
                <a:latin typeface="Arial"/>
                <a:cs typeface="Arial"/>
              </a:rPr>
              <a:t>T</a:t>
            </a:r>
            <a:r>
              <a:rPr sz="1300" b="1" spc="105" dirty="0">
                <a:latin typeface="Arial"/>
                <a:cs typeface="Arial"/>
              </a:rPr>
              <a:t>ra</a:t>
            </a:r>
            <a:r>
              <a:rPr sz="1300" b="1" spc="135" dirty="0">
                <a:latin typeface="Arial"/>
                <a:cs typeface="Arial"/>
              </a:rPr>
              <a:t>n</a:t>
            </a:r>
            <a:r>
              <a:rPr sz="1300" b="1" spc="105" dirty="0">
                <a:latin typeface="Arial"/>
                <a:cs typeface="Arial"/>
              </a:rPr>
              <a:t>sfer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88630" y="5321199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10" h="611504">
                <a:moveTo>
                  <a:pt x="903367" y="0"/>
                </a:moveTo>
                <a:lnTo>
                  <a:pt x="835951" y="838"/>
                </a:lnTo>
                <a:lnTo>
                  <a:pt x="769877" y="3312"/>
                </a:lnTo>
                <a:lnTo>
                  <a:pt x="705323" y="7365"/>
                </a:lnTo>
                <a:lnTo>
                  <a:pt x="642461" y="12936"/>
                </a:lnTo>
                <a:lnTo>
                  <a:pt x="581468" y="19966"/>
                </a:lnTo>
                <a:lnTo>
                  <a:pt x="522517" y="28397"/>
                </a:lnTo>
                <a:lnTo>
                  <a:pt x="465786" y="38170"/>
                </a:lnTo>
                <a:lnTo>
                  <a:pt x="411447" y="49224"/>
                </a:lnTo>
                <a:lnTo>
                  <a:pt x="359677" y="61502"/>
                </a:lnTo>
                <a:lnTo>
                  <a:pt x="310650" y="74943"/>
                </a:lnTo>
                <a:lnTo>
                  <a:pt x="264541" y="89490"/>
                </a:lnTo>
                <a:lnTo>
                  <a:pt x="221525" y="105082"/>
                </a:lnTo>
                <a:lnTo>
                  <a:pt x="181778" y="121662"/>
                </a:lnTo>
                <a:lnTo>
                  <a:pt x="145474" y="139169"/>
                </a:lnTo>
                <a:lnTo>
                  <a:pt x="83896" y="176730"/>
                </a:lnTo>
                <a:lnTo>
                  <a:pt x="38191" y="217292"/>
                </a:lnTo>
                <a:lnTo>
                  <a:pt x="9759" y="260384"/>
                </a:lnTo>
                <a:lnTo>
                  <a:pt x="0" y="305532"/>
                </a:lnTo>
                <a:lnTo>
                  <a:pt x="2478" y="328336"/>
                </a:lnTo>
                <a:lnTo>
                  <a:pt x="21778" y="372517"/>
                </a:lnTo>
                <a:lnTo>
                  <a:pt x="59039" y="414405"/>
                </a:lnTo>
                <a:lnTo>
                  <a:pt x="112865" y="453527"/>
                </a:lnTo>
                <a:lnTo>
                  <a:pt x="181859" y="489409"/>
                </a:lnTo>
                <a:lnTo>
                  <a:pt x="221606" y="505988"/>
                </a:lnTo>
                <a:lnTo>
                  <a:pt x="264622" y="521580"/>
                </a:lnTo>
                <a:lnTo>
                  <a:pt x="310731" y="536126"/>
                </a:lnTo>
                <a:lnTo>
                  <a:pt x="359758" y="549567"/>
                </a:lnTo>
                <a:lnTo>
                  <a:pt x="411530" y="561844"/>
                </a:lnTo>
                <a:lnTo>
                  <a:pt x="465871" y="572898"/>
                </a:lnTo>
                <a:lnTo>
                  <a:pt x="522606" y="582670"/>
                </a:lnTo>
                <a:lnTo>
                  <a:pt x="581562" y="591100"/>
                </a:lnTo>
                <a:lnTo>
                  <a:pt x="642563" y="598130"/>
                </a:lnTo>
                <a:lnTo>
                  <a:pt x="705435" y="603700"/>
                </a:lnTo>
                <a:lnTo>
                  <a:pt x="770003" y="607753"/>
                </a:lnTo>
                <a:lnTo>
                  <a:pt x="836092" y="610227"/>
                </a:lnTo>
                <a:lnTo>
                  <a:pt x="903529" y="611065"/>
                </a:lnTo>
                <a:lnTo>
                  <a:pt x="970945" y="610227"/>
                </a:lnTo>
                <a:lnTo>
                  <a:pt x="1037018" y="607753"/>
                </a:lnTo>
                <a:lnTo>
                  <a:pt x="1101574" y="603700"/>
                </a:lnTo>
                <a:lnTo>
                  <a:pt x="1164436" y="598130"/>
                </a:lnTo>
                <a:lnTo>
                  <a:pt x="1225430" y="591100"/>
                </a:lnTo>
                <a:lnTo>
                  <a:pt x="1284382" y="582670"/>
                </a:lnTo>
                <a:lnTo>
                  <a:pt x="1341115" y="572898"/>
                </a:lnTo>
                <a:lnTo>
                  <a:pt x="1395456" y="561844"/>
                </a:lnTo>
                <a:lnTo>
                  <a:pt x="1447230" y="549567"/>
                </a:lnTo>
                <a:lnTo>
                  <a:pt x="1496261" y="536126"/>
                </a:lnTo>
                <a:lnTo>
                  <a:pt x="1542375" y="521580"/>
                </a:lnTo>
                <a:lnTo>
                  <a:pt x="1585397" y="505988"/>
                </a:lnTo>
                <a:lnTo>
                  <a:pt x="1625151" y="489409"/>
                </a:lnTo>
                <a:lnTo>
                  <a:pt x="1661463" y="471902"/>
                </a:lnTo>
                <a:lnTo>
                  <a:pt x="1723062" y="434341"/>
                </a:lnTo>
                <a:lnTo>
                  <a:pt x="1768794" y="393778"/>
                </a:lnTo>
                <a:lnTo>
                  <a:pt x="1797259" y="350684"/>
                </a:lnTo>
                <a:lnTo>
                  <a:pt x="1807058" y="305532"/>
                </a:lnTo>
                <a:lnTo>
                  <a:pt x="1804559" y="282731"/>
                </a:lnTo>
                <a:lnTo>
                  <a:pt x="1785222" y="238552"/>
                </a:lnTo>
                <a:lnTo>
                  <a:pt x="1747931" y="196665"/>
                </a:lnTo>
                <a:lnTo>
                  <a:pt x="1694082" y="157544"/>
                </a:lnTo>
                <a:lnTo>
                  <a:pt x="1625071" y="121662"/>
                </a:lnTo>
                <a:lnTo>
                  <a:pt x="1585316" y="105082"/>
                </a:lnTo>
                <a:lnTo>
                  <a:pt x="1542294" y="89490"/>
                </a:lnTo>
                <a:lnTo>
                  <a:pt x="1496180" y="74943"/>
                </a:lnTo>
                <a:lnTo>
                  <a:pt x="1447149" y="61502"/>
                </a:lnTo>
                <a:lnTo>
                  <a:pt x="1395374" y="49224"/>
                </a:lnTo>
                <a:lnTo>
                  <a:pt x="1341030" y="38170"/>
                </a:lnTo>
                <a:lnTo>
                  <a:pt x="1284293" y="28397"/>
                </a:lnTo>
                <a:lnTo>
                  <a:pt x="1225336" y="19966"/>
                </a:lnTo>
                <a:lnTo>
                  <a:pt x="1164334" y="12936"/>
                </a:lnTo>
                <a:lnTo>
                  <a:pt x="1101461" y="7365"/>
                </a:lnTo>
                <a:lnTo>
                  <a:pt x="1036893" y="3312"/>
                </a:lnTo>
                <a:lnTo>
                  <a:pt x="970803" y="838"/>
                </a:lnTo>
                <a:lnTo>
                  <a:pt x="903367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88630" y="5321199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10" h="611504">
                <a:moveTo>
                  <a:pt x="0" y="305532"/>
                </a:moveTo>
                <a:lnTo>
                  <a:pt x="9759" y="260384"/>
                </a:lnTo>
                <a:lnTo>
                  <a:pt x="38191" y="217292"/>
                </a:lnTo>
                <a:lnTo>
                  <a:pt x="83896" y="176730"/>
                </a:lnTo>
                <a:lnTo>
                  <a:pt x="145474" y="139169"/>
                </a:lnTo>
                <a:lnTo>
                  <a:pt x="181778" y="121662"/>
                </a:lnTo>
                <a:lnTo>
                  <a:pt x="221525" y="105082"/>
                </a:lnTo>
                <a:lnTo>
                  <a:pt x="264541" y="89490"/>
                </a:lnTo>
                <a:lnTo>
                  <a:pt x="310650" y="74943"/>
                </a:lnTo>
                <a:lnTo>
                  <a:pt x="359677" y="61502"/>
                </a:lnTo>
                <a:lnTo>
                  <a:pt x="411447" y="49224"/>
                </a:lnTo>
                <a:lnTo>
                  <a:pt x="465786" y="38170"/>
                </a:lnTo>
                <a:lnTo>
                  <a:pt x="522517" y="28397"/>
                </a:lnTo>
                <a:lnTo>
                  <a:pt x="581468" y="19966"/>
                </a:lnTo>
                <a:lnTo>
                  <a:pt x="642461" y="12936"/>
                </a:lnTo>
                <a:lnTo>
                  <a:pt x="705323" y="7365"/>
                </a:lnTo>
                <a:lnTo>
                  <a:pt x="769877" y="3312"/>
                </a:lnTo>
                <a:lnTo>
                  <a:pt x="835951" y="838"/>
                </a:lnTo>
                <a:lnTo>
                  <a:pt x="903367" y="0"/>
                </a:lnTo>
                <a:lnTo>
                  <a:pt x="970803" y="838"/>
                </a:lnTo>
                <a:lnTo>
                  <a:pt x="1036893" y="3312"/>
                </a:lnTo>
                <a:lnTo>
                  <a:pt x="1101461" y="7365"/>
                </a:lnTo>
                <a:lnTo>
                  <a:pt x="1164334" y="12936"/>
                </a:lnTo>
                <a:lnTo>
                  <a:pt x="1225336" y="19966"/>
                </a:lnTo>
                <a:lnTo>
                  <a:pt x="1284293" y="28397"/>
                </a:lnTo>
                <a:lnTo>
                  <a:pt x="1341030" y="38170"/>
                </a:lnTo>
                <a:lnTo>
                  <a:pt x="1395374" y="49224"/>
                </a:lnTo>
                <a:lnTo>
                  <a:pt x="1447149" y="61502"/>
                </a:lnTo>
                <a:lnTo>
                  <a:pt x="1496180" y="74943"/>
                </a:lnTo>
                <a:lnTo>
                  <a:pt x="1542294" y="89490"/>
                </a:lnTo>
                <a:lnTo>
                  <a:pt x="1585316" y="105082"/>
                </a:lnTo>
                <a:lnTo>
                  <a:pt x="1625071" y="121662"/>
                </a:lnTo>
                <a:lnTo>
                  <a:pt x="1661384" y="139169"/>
                </a:lnTo>
                <a:lnTo>
                  <a:pt x="1722989" y="176730"/>
                </a:lnTo>
                <a:lnTo>
                  <a:pt x="1768734" y="217292"/>
                </a:lnTo>
                <a:lnTo>
                  <a:pt x="1797222" y="260384"/>
                </a:lnTo>
                <a:lnTo>
                  <a:pt x="1807058" y="305532"/>
                </a:lnTo>
                <a:lnTo>
                  <a:pt x="1804579" y="328336"/>
                </a:lnTo>
                <a:lnTo>
                  <a:pt x="1797259" y="350684"/>
                </a:lnTo>
                <a:lnTo>
                  <a:pt x="1768794" y="393778"/>
                </a:lnTo>
                <a:lnTo>
                  <a:pt x="1723062" y="434341"/>
                </a:lnTo>
                <a:lnTo>
                  <a:pt x="1661463" y="471902"/>
                </a:lnTo>
                <a:lnTo>
                  <a:pt x="1625151" y="489409"/>
                </a:lnTo>
                <a:lnTo>
                  <a:pt x="1585397" y="505988"/>
                </a:lnTo>
                <a:lnTo>
                  <a:pt x="1542375" y="521580"/>
                </a:lnTo>
                <a:lnTo>
                  <a:pt x="1496261" y="536126"/>
                </a:lnTo>
                <a:lnTo>
                  <a:pt x="1447230" y="549567"/>
                </a:lnTo>
                <a:lnTo>
                  <a:pt x="1395456" y="561844"/>
                </a:lnTo>
                <a:lnTo>
                  <a:pt x="1341115" y="572898"/>
                </a:lnTo>
                <a:lnTo>
                  <a:pt x="1284382" y="582670"/>
                </a:lnTo>
                <a:lnTo>
                  <a:pt x="1225430" y="591100"/>
                </a:lnTo>
                <a:lnTo>
                  <a:pt x="1164436" y="598130"/>
                </a:lnTo>
                <a:lnTo>
                  <a:pt x="1101574" y="603700"/>
                </a:lnTo>
                <a:lnTo>
                  <a:pt x="1037018" y="607753"/>
                </a:lnTo>
                <a:lnTo>
                  <a:pt x="970945" y="610227"/>
                </a:lnTo>
                <a:lnTo>
                  <a:pt x="903529" y="611065"/>
                </a:lnTo>
                <a:lnTo>
                  <a:pt x="836092" y="610227"/>
                </a:lnTo>
                <a:lnTo>
                  <a:pt x="770003" y="607753"/>
                </a:lnTo>
                <a:lnTo>
                  <a:pt x="705435" y="603700"/>
                </a:lnTo>
                <a:lnTo>
                  <a:pt x="642563" y="598130"/>
                </a:lnTo>
                <a:lnTo>
                  <a:pt x="581562" y="591100"/>
                </a:lnTo>
                <a:lnTo>
                  <a:pt x="522606" y="582670"/>
                </a:lnTo>
                <a:lnTo>
                  <a:pt x="465871" y="572898"/>
                </a:lnTo>
                <a:lnTo>
                  <a:pt x="411530" y="561844"/>
                </a:lnTo>
                <a:lnTo>
                  <a:pt x="359758" y="549567"/>
                </a:lnTo>
                <a:lnTo>
                  <a:pt x="310731" y="536126"/>
                </a:lnTo>
                <a:lnTo>
                  <a:pt x="264622" y="521580"/>
                </a:lnTo>
                <a:lnTo>
                  <a:pt x="221606" y="505988"/>
                </a:lnTo>
                <a:lnTo>
                  <a:pt x="181859" y="489409"/>
                </a:lnTo>
                <a:lnTo>
                  <a:pt x="145553" y="471902"/>
                </a:lnTo>
                <a:lnTo>
                  <a:pt x="83969" y="434341"/>
                </a:lnTo>
                <a:lnTo>
                  <a:pt x="38251" y="393778"/>
                </a:lnTo>
                <a:lnTo>
                  <a:pt x="9795" y="350684"/>
                </a:lnTo>
                <a:lnTo>
                  <a:pt x="2478" y="328336"/>
                </a:lnTo>
                <a:lnTo>
                  <a:pt x="0" y="305532"/>
                </a:lnTo>
                <a:close/>
              </a:path>
            </a:pathLst>
          </a:custGeom>
          <a:ln w="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7776" y="6034109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4">
                <a:moveTo>
                  <a:pt x="903367" y="0"/>
                </a:moveTo>
                <a:lnTo>
                  <a:pt x="835951" y="838"/>
                </a:lnTo>
                <a:lnTo>
                  <a:pt x="769877" y="3312"/>
                </a:lnTo>
                <a:lnTo>
                  <a:pt x="705323" y="7365"/>
                </a:lnTo>
                <a:lnTo>
                  <a:pt x="642461" y="12936"/>
                </a:lnTo>
                <a:lnTo>
                  <a:pt x="581468" y="19966"/>
                </a:lnTo>
                <a:lnTo>
                  <a:pt x="522517" y="28397"/>
                </a:lnTo>
                <a:lnTo>
                  <a:pt x="465786" y="38170"/>
                </a:lnTo>
                <a:lnTo>
                  <a:pt x="411447" y="49224"/>
                </a:lnTo>
                <a:lnTo>
                  <a:pt x="359677" y="61502"/>
                </a:lnTo>
                <a:lnTo>
                  <a:pt x="310650" y="74943"/>
                </a:lnTo>
                <a:lnTo>
                  <a:pt x="264541" y="89490"/>
                </a:lnTo>
                <a:lnTo>
                  <a:pt x="221525" y="105082"/>
                </a:lnTo>
                <a:lnTo>
                  <a:pt x="181778" y="121662"/>
                </a:lnTo>
                <a:lnTo>
                  <a:pt x="145474" y="139169"/>
                </a:lnTo>
                <a:lnTo>
                  <a:pt x="83896" y="176730"/>
                </a:lnTo>
                <a:lnTo>
                  <a:pt x="38191" y="217292"/>
                </a:lnTo>
                <a:lnTo>
                  <a:pt x="9759" y="260384"/>
                </a:lnTo>
                <a:lnTo>
                  <a:pt x="0" y="305532"/>
                </a:lnTo>
                <a:lnTo>
                  <a:pt x="2478" y="328336"/>
                </a:lnTo>
                <a:lnTo>
                  <a:pt x="21778" y="372517"/>
                </a:lnTo>
                <a:lnTo>
                  <a:pt x="59039" y="414405"/>
                </a:lnTo>
                <a:lnTo>
                  <a:pt x="112865" y="453527"/>
                </a:lnTo>
                <a:lnTo>
                  <a:pt x="181859" y="489410"/>
                </a:lnTo>
                <a:lnTo>
                  <a:pt x="221606" y="505989"/>
                </a:lnTo>
                <a:lnTo>
                  <a:pt x="264622" y="521581"/>
                </a:lnTo>
                <a:lnTo>
                  <a:pt x="310731" y="536127"/>
                </a:lnTo>
                <a:lnTo>
                  <a:pt x="359758" y="549568"/>
                </a:lnTo>
                <a:lnTo>
                  <a:pt x="411530" y="561845"/>
                </a:lnTo>
                <a:lnTo>
                  <a:pt x="465871" y="572899"/>
                </a:lnTo>
                <a:lnTo>
                  <a:pt x="522606" y="582671"/>
                </a:lnTo>
                <a:lnTo>
                  <a:pt x="581562" y="591101"/>
                </a:lnTo>
                <a:lnTo>
                  <a:pt x="642563" y="598131"/>
                </a:lnTo>
                <a:lnTo>
                  <a:pt x="705435" y="603702"/>
                </a:lnTo>
                <a:lnTo>
                  <a:pt x="770003" y="607754"/>
                </a:lnTo>
                <a:lnTo>
                  <a:pt x="836092" y="610229"/>
                </a:lnTo>
                <a:lnTo>
                  <a:pt x="903529" y="611066"/>
                </a:lnTo>
                <a:lnTo>
                  <a:pt x="970945" y="610229"/>
                </a:lnTo>
                <a:lnTo>
                  <a:pt x="1037018" y="607754"/>
                </a:lnTo>
                <a:lnTo>
                  <a:pt x="1101574" y="603702"/>
                </a:lnTo>
                <a:lnTo>
                  <a:pt x="1164436" y="598131"/>
                </a:lnTo>
                <a:lnTo>
                  <a:pt x="1225430" y="591101"/>
                </a:lnTo>
                <a:lnTo>
                  <a:pt x="1284382" y="582671"/>
                </a:lnTo>
                <a:lnTo>
                  <a:pt x="1341115" y="572899"/>
                </a:lnTo>
                <a:lnTo>
                  <a:pt x="1395456" y="561845"/>
                </a:lnTo>
                <a:lnTo>
                  <a:pt x="1447230" y="549568"/>
                </a:lnTo>
                <a:lnTo>
                  <a:pt x="1496261" y="536127"/>
                </a:lnTo>
                <a:lnTo>
                  <a:pt x="1542375" y="521581"/>
                </a:lnTo>
                <a:lnTo>
                  <a:pt x="1585397" y="505989"/>
                </a:lnTo>
                <a:lnTo>
                  <a:pt x="1625151" y="489410"/>
                </a:lnTo>
                <a:lnTo>
                  <a:pt x="1661463" y="471903"/>
                </a:lnTo>
                <a:lnTo>
                  <a:pt x="1723062" y="434341"/>
                </a:lnTo>
                <a:lnTo>
                  <a:pt x="1768794" y="393778"/>
                </a:lnTo>
                <a:lnTo>
                  <a:pt x="1797259" y="350684"/>
                </a:lnTo>
                <a:lnTo>
                  <a:pt x="1807058" y="305532"/>
                </a:lnTo>
                <a:lnTo>
                  <a:pt x="1804559" y="282731"/>
                </a:lnTo>
                <a:lnTo>
                  <a:pt x="1785222" y="238552"/>
                </a:lnTo>
                <a:lnTo>
                  <a:pt x="1747931" y="196665"/>
                </a:lnTo>
                <a:lnTo>
                  <a:pt x="1694082" y="157544"/>
                </a:lnTo>
                <a:lnTo>
                  <a:pt x="1625071" y="121662"/>
                </a:lnTo>
                <a:lnTo>
                  <a:pt x="1585316" y="105082"/>
                </a:lnTo>
                <a:lnTo>
                  <a:pt x="1542294" y="89490"/>
                </a:lnTo>
                <a:lnTo>
                  <a:pt x="1496180" y="74943"/>
                </a:lnTo>
                <a:lnTo>
                  <a:pt x="1447149" y="61502"/>
                </a:lnTo>
                <a:lnTo>
                  <a:pt x="1395374" y="49224"/>
                </a:lnTo>
                <a:lnTo>
                  <a:pt x="1341030" y="38170"/>
                </a:lnTo>
                <a:lnTo>
                  <a:pt x="1284293" y="28397"/>
                </a:lnTo>
                <a:lnTo>
                  <a:pt x="1225336" y="19966"/>
                </a:lnTo>
                <a:lnTo>
                  <a:pt x="1164334" y="12936"/>
                </a:lnTo>
                <a:lnTo>
                  <a:pt x="1101461" y="7365"/>
                </a:lnTo>
                <a:lnTo>
                  <a:pt x="1036893" y="3312"/>
                </a:lnTo>
                <a:lnTo>
                  <a:pt x="970803" y="838"/>
                </a:lnTo>
                <a:lnTo>
                  <a:pt x="903367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17776" y="6034109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4">
                <a:moveTo>
                  <a:pt x="0" y="305532"/>
                </a:moveTo>
                <a:lnTo>
                  <a:pt x="9759" y="260384"/>
                </a:lnTo>
                <a:lnTo>
                  <a:pt x="38191" y="217292"/>
                </a:lnTo>
                <a:lnTo>
                  <a:pt x="83896" y="176730"/>
                </a:lnTo>
                <a:lnTo>
                  <a:pt x="145474" y="139169"/>
                </a:lnTo>
                <a:lnTo>
                  <a:pt x="181778" y="121662"/>
                </a:lnTo>
                <a:lnTo>
                  <a:pt x="221525" y="105082"/>
                </a:lnTo>
                <a:lnTo>
                  <a:pt x="264541" y="89490"/>
                </a:lnTo>
                <a:lnTo>
                  <a:pt x="310650" y="74943"/>
                </a:lnTo>
                <a:lnTo>
                  <a:pt x="359677" y="61502"/>
                </a:lnTo>
                <a:lnTo>
                  <a:pt x="411447" y="49224"/>
                </a:lnTo>
                <a:lnTo>
                  <a:pt x="465786" y="38170"/>
                </a:lnTo>
                <a:lnTo>
                  <a:pt x="522517" y="28397"/>
                </a:lnTo>
                <a:lnTo>
                  <a:pt x="581468" y="19966"/>
                </a:lnTo>
                <a:lnTo>
                  <a:pt x="642461" y="12936"/>
                </a:lnTo>
                <a:lnTo>
                  <a:pt x="705323" y="7365"/>
                </a:lnTo>
                <a:lnTo>
                  <a:pt x="769877" y="3312"/>
                </a:lnTo>
                <a:lnTo>
                  <a:pt x="835951" y="838"/>
                </a:lnTo>
                <a:lnTo>
                  <a:pt x="903367" y="0"/>
                </a:lnTo>
                <a:lnTo>
                  <a:pt x="970803" y="838"/>
                </a:lnTo>
                <a:lnTo>
                  <a:pt x="1036893" y="3312"/>
                </a:lnTo>
                <a:lnTo>
                  <a:pt x="1101461" y="7365"/>
                </a:lnTo>
                <a:lnTo>
                  <a:pt x="1164334" y="12936"/>
                </a:lnTo>
                <a:lnTo>
                  <a:pt x="1225336" y="19966"/>
                </a:lnTo>
                <a:lnTo>
                  <a:pt x="1284293" y="28397"/>
                </a:lnTo>
                <a:lnTo>
                  <a:pt x="1341030" y="38170"/>
                </a:lnTo>
                <a:lnTo>
                  <a:pt x="1395374" y="49224"/>
                </a:lnTo>
                <a:lnTo>
                  <a:pt x="1447149" y="61502"/>
                </a:lnTo>
                <a:lnTo>
                  <a:pt x="1496180" y="74943"/>
                </a:lnTo>
                <a:lnTo>
                  <a:pt x="1542294" y="89490"/>
                </a:lnTo>
                <a:lnTo>
                  <a:pt x="1585316" y="105082"/>
                </a:lnTo>
                <a:lnTo>
                  <a:pt x="1625071" y="121662"/>
                </a:lnTo>
                <a:lnTo>
                  <a:pt x="1661384" y="139169"/>
                </a:lnTo>
                <a:lnTo>
                  <a:pt x="1722989" y="176730"/>
                </a:lnTo>
                <a:lnTo>
                  <a:pt x="1768734" y="217292"/>
                </a:lnTo>
                <a:lnTo>
                  <a:pt x="1797222" y="260384"/>
                </a:lnTo>
                <a:lnTo>
                  <a:pt x="1807058" y="305532"/>
                </a:lnTo>
                <a:lnTo>
                  <a:pt x="1804579" y="328336"/>
                </a:lnTo>
                <a:lnTo>
                  <a:pt x="1797259" y="350684"/>
                </a:lnTo>
                <a:lnTo>
                  <a:pt x="1768794" y="393778"/>
                </a:lnTo>
                <a:lnTo>
                  <a:pt x="1723062" y="434341"/>
                </a:lnTo>
                <a:lnTo>
                  <a:pt x="1661463" y="471903"/>
                </a:lnTo>
                <a:lnTo>
                  <a:pt x="1625151" y="489410"/>
                </a:lnTo>
                <a:lnTo>
                  <a:pt x="1585397" y="505989"/>
                </a:lnTo>
                <a:lnTo>
                  <a:pt x="1542375" y="521581"/>
                </a:lnTo>
                <a:lnTo>
                  <a:pt x="1496261" y="536127"/>
                </a:lnTo>
                <a:lnTo>
                  <a:pt x="1447230" y="549568"/>
                </a:lnTo>
                <a:lnTo>
                  <a:pt x="1395456" y="561845"/>
                </a:lnTo>
                <a:lnTo>
                  <a:pt x="1341115" y="572899"/>
                </a:lnTo>
                <a:lnTo>
                  <a:pt x="1284382" y="582671"/>
                </a:lnTo>
                <a:lnTo>
                  <a:pt x="1225430" y="591101"/>
                </a:lnTo>
                <a:lnTo>
                  <a:pt x="1164436" y="598131"/>
                </a:lnTo>
                <a:lnTo>
                  <a:pt x="1101574" y="603702"/>
                </a:lnTo>
                <a:lnTo>
                  <a:pt x="1037018" y="607754"/>
                </a:lnTo>
                <a:lnTo>
                  <a:pt x="970945" y="610229"/>
                </a:lnTo>
                <a:lnTo>
                  <a:pt x="903529" y="611066"/>
                </a:lnTo>
                <a:lnTo>
                  <a:pt x="836092" y="610229"/>
                </a:lnTo>
                <a:lnTo>
                  <a:pt x="770003" y="607754"/>
                </a:lnTo>
                <a:lnTo>
                  <a:pt x="705435" y="603702"/>
                </a:lnTo>
                <a:lnTo>
                  <a:pt x="642563" y="598131"/>
                </a:lnTo>
                <a:lnTo>
                  <a:pt x="581562" y="591101"/>
                </a:lnTo>
                <a:lnTo>
                  <a:pt x="522606" y="582671"/>
                </a:lnTo>
                <a:lnTo>
                  <a:pt x="465871" y="572899"/>
                </a:lnTo>
                <a:lnTo>
                  <a:pt x="411530" y="561845"/>
                </a:lnTo>
                <a:lnTo>
                  <a:pt x="359758" y="549568"/>
                </a:lnTo>
                <a:lnTo>
                  <a:pt x="310731" y="536127"/>
                </a:lnTo>
                <a:lnTo>
                  <a:pt x="264622" y="521581"/>
                </a:lnTo>
                <a:lnTo>
                  <a:pt x="221606" y="505989"/>
                </a:lnTo>
                <a:lnTo>
                  <a:pt x="181859" y="489410"/>
                </a:lnTo>
                <a:lnTo>
                  <a:pt x="145553" y="471903"/>
                </a:lnTo>
                <a:lnTo>
                  <a:pt x="83969" y="434341"/>
                </a:lnTo>
                <a:lnTo>
                  <a:pt x="38251" y="393778"/>
                </a:lnTo>
                <a:lnTo>
                  <a:pt x="9795" y="350684"/>
                </a:lnTo>
                <a:lnTo>
                  <a:pt x="2478" y="328336"/>
                </a:lnTo>
                <a:lnTo>
                  <a:pt x="0" y="305532"/>
                </a:lnTo>
                <a:close/>
              </a:path>
            </a:pathLst>
          </a:custGeom>
          <a:ln w="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85527" y="5512554"/>
            <a:ext cx="1213485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150" dirty="0">
                <a:latin typeface="Arial"/>
                <a:cs typeface="Arial"/>
              </a:rPr>
              <a:t>V</a:t>
            </a:r>
            <a:r>
              <a:rPr sz="1300" b="1" spc="55" dirty="0">
                <a:latin typeface="Arial"/>
                <a:cs typeface="Arial"/>
              </a:rPr>
              <a:t>i</a:t>
            </a:r>
            <a:r>
              <a:rPr sz="1300" b="1" spc="125" dirty="0">
                <a:latin typeface="Arial"/>
                <a:cs typeface="Arial"/>
              </a:rPr>
              <a:t>s</a:t>
            </a:r>
            <a:r>
              <a:rPr sz="1300" b="1" spc="135" dirty="0">
                <a:latin typeface="Arial"/>
                <a:cs typeface="Arial"/>
              </a:rPr>
              <a:t>u</a:t>
            </a:r>
            <a:r>
              <a:rPr sz="1300" b="1" spc="125" dirty="0">
                <a:latin typeface="Arial"/>
                <a:cs typeface="Arial"/>
              </a:rPr>
              <a:t>a</a:t>
            </a:r>
            <a:r>
              <a:rPr sz="1300" b="1" spc="55" dirty="0">
                <a:latin typeface="Arial"/>
                <a:cs typeface="Arial"/>
              </a:rPr>
              <a:t>li</a:t>
            </a:r>
            <a:r>
              <a:rPr sz="1300" b="1" spc="105" dirty="0">
                <a:latin typeface="Arial"/>
                <a:cs typeface="Arial"/>
              </a:rPr>
              <a:t>zat</a:t>
            </a:r>
            <a:r>
              <a:rPr sz="1300" b="1" spc="95" dirty="0">
                <a:latin typeface="Arial"/>
                <a:cs typeface="Arial"/>
              </a:rPr>
              <a:t>io</a:t>
            </a:r>
            <a:r>
              <a:rPr sz="1300" b="1" spc="14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500">
              <a:latin typeface="Times New Roman"/>
              <a:cs typeface="Times New Roman"/>
            </a:endParaRPr>
          </a:p>
          <a:p>
            <a:pPr marL="57785" algn="ctr">
              <a:lnSpc>
                <a:spcPct val="100000"/>
              </a:lnSpc>
            </a:pPr>
            <a:r>
              <a:rPr sz="1300" b="1" spc="120" dirty="0">
                <a:latin typeface="Arial"/>
                <a:cs typeface="Arial"/>
              </a:rPr>
              <a:t>Pr</a:t>
            </a:r>
            <a:r>
              <a:rPr sz="1300" b="1" spc="55" dirty="0">
                <a:latin typeface="Arial"/>
                <a:cs typeface="Arial"/>
              </a:rPr>
              <a:t>i</a:t>
            </a:r>
            <a:r>
              <a:rPr sz="1300" b="1" spc="125" dirty="0">
                <a:latin typeface="Arial"/>
                <a:cs typeface="Arial"/>
              </a:rPr>
              <a:t>vacy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22292" y="1196464"/>
            <a:ext cx="525145" cy="2037080"/>
          </a:xfrm>
          <a:custGeom>
            <a:avLst/>
            <a:gdLst/>
            <a:ahLst/>
            <a:cxnLst/>
            <a:rect l="l" t="t" r="r" b="b"/>
            <a:pathLst>
              <a:path w="525145" h="2037080">
                <a:moveTo>
                  <a:pt x="0" y="2036885"/>
                </a:moveTo>
                <a:lnTo>
                  <a:pt x="524629" y="0"/>
                </a:lnTo>
              </a:path>
            </a:pathLst>
          </a:custGeom>
          <a:ln w="38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22292" y="1909374"/>
            <a:ext cx="495934" cy="1323975"/>
          </a:xfrm>
          <a:custGeom>
            <a:avLst/>
            <a:gdLst/>
            <a:ahLst/>
            <a:cxnLst/>
            <a:rect l="l" t="t" r="r" b="b"/>
            <a:pathLst>
              <a:path w="495935" h="1323975">
                <a:moveTo>
                  <a:pt x="0" y="1323975"/>
                </a:moveTo>
                <a:lnTo>
                  <a:pt x="495483" y="0"/>
                </a:lnTo>
              </a:path>
            </a:pathLst>
          </a:custGeom>
          <a:ln w="3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22292" y="2622284"/>
            <a:ext cx="495934" cy="611505"/>
          </a:xfrm>
          <a:custGeom>
            <a:avLst/>
            <a:gdLst/>
            <a:ahLst/>
            <a:cxnLst/>
            <a:rect l="l" t="t" r="r" b="b"/>
            <a:pathLst>
              <a:path w="495935" h="611505">
                <a:moveTo>
                  <a:pt x="0" y="611065"/>
                </a:moveTo>
                <a:lnTo>
                  <a:pt x="495483" y="0"/>
                </a:lnTo>
              </a:path>
            </a:pathLst>
          </a:custGeom>
          <a:ln w="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22292" y="3233349"/>
            <a:ext cx="495934" cy="102235"/>
          </a:xfrm>
          <a:custGeom>
            <a:avLst/>
            <a:gdLst/>
            <a:ahLst/>
            <a:cxnLst/>
            <a:rect l="l" t="t" r="r" b="b"/>
            <a:pathLst>
              <a:path w="495935" h="102235">
                <a:moveTo>
                  <a:pt x="0" y="0"/>
                </a:moveTo>
                <a:lnTo>
                  <a:pt x="495483" y="101844"/>
                </a:lnTo>
              </a:path>
            </a:pathLst>
          </a:custGeom>
          <a:ln w="3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2292" y="3233349"/>
            <a:ext cx="495934" cy="3106420"/>
          </a:xfrm>
          <a:custGeom>
            <a:avLst/>
            <a:gdLst/>
            <a:ahLst/>
            <a:cxnLst/>
            <a:rect l="l" t="t" r="r" b="b"/>
            <a:pathLst>
              <a:path w="495935" h="3106420">
                <a:moveTo>
                  <a:pt x="0" y="0"/>
                </a:moveTo>
                <a:lnTo>
                  <a:pt x="495483" y="3106292"/>
                </a:lnTo>
              </a:path>
            </a:pathLst>
          </a:custGeom>
          <a:ln w="3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22292" y="3233349"/>
            <a:ext cx="525145" cy="1680845"/>
          </a:xfrm>
          <a:custGeom>
            <a:avLst/>
            <a:gdLst/>
            <a:ahLst/>
            <a:cxnLst/>
            <a:rect l="l" t="t" r="r" b="b"/>
            <a:pathLst>
              <a:path w="525145" h="1680845">
                <a:moveTo>
                  <a:pt x="0" y="0"/>
                </a:moveTo>
                <a:lnTo>
                  <a:pt x="524629" y="1680430"/>
                </a:lnTo>
              </a:path>
            </a:pathLst>
          </a:custGeom>
          <a:ln w="3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43666" y="3354289"/>
            <a:ext cx="445134" cy="2272665"/>
          </a:xfrm>
          <a:custGeom>
            <a:avLst/>
            <a:gdLst/>
            <a:ahLst/>
            <a:cxnLst/>
            <a:rect l="l" t="t" r="r" b="b"/>
            <a:pathLst>
              <a:path w="445135" h="2272665">
                <a:moveTo>
                  <a:pt x="0" y="0"/>
                </a:moveTo>
                <a:lnTo>
                  <a:pt x="444963" y="2272442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46922" y="3793493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4">
                <a:moveTo>
                  <a:pt x="903367" y="0"/>
                </a:moveTo>
                <a:lnTo>
                  <a:pt x="835951" y="837"/>
                </a:lnTo>
                <a:lnTo>
                  <a:pt x="769877" y="3312"/>
                </a:lnTo>
                <a:lnTo>
                  <a:pt x="705323" y="7364"/>
                </a:lnTo>
                <a:lnTo>
                  <a:pt x="642461" y="12935"/>
                </a:lnTo>
                <a:lnTo>
                  <a:pt x="581468" y="19965"/>
                </a:lnTo>
                <a:lnTo>
                  <a:pt x="522517" y="28395"/>
                </a:lnTo>
                <a:lnTo>
                  <a:pt x="465786" y="38167"/>
                </a:lnTo>
                <a:lnTo>
                  <a:pt x="411447" y="49220"/>
                </a:lnTo>
                <a:lnTo>
                  <a:pt x="359677" y="61497"/>
                </a:lnTo>
                <a:lnTo>
                  <a:pt x="310650" y="74938"/>
                </a:lnTo>
                <a:lnTo>
                  <a:pt x="264541" y="89485"/>
                </a:lnTo>
                <a:lnTo>
                  <a:pt x="221525" y="105077"/>
                </a:lnTo>
                <a:lnTo>
                  <a:pt x="181778" y="121656"/>
                </a:lnTo>
                <a:lnTo>
                  <a:pt x="145474" y="139162"/>
                </a:lnTo>
                <a:lnTo>
                  <a:pt x="83896" y="176723"/>
                </a:lnTo>
                <a:lnTo>
                  <a:pt x="38191" y="217287"/>
                </a:lnTo>
                <a:lnTo>
                  <a:pt x="9759" y="260381"/>
                </a:lnTo>
                <a:lnTo>
                  <a:pt x="0" y="305532"/>
                </a:lnTo>
                <a:lnTo>
                  <a:pt x="2478" y="328336"/>
                </a:lnTo>
                <a:lnTo>
                  <a:pt x="21778" y="372517"/>
                </a:lnTo>
                <a:lnTo>
                  <a:pt x="59039" y="414405"/>
                </a:lnTo>
                <a:lnTo>
                  <a:pt x="112865" y="453527"/>
                </a:lnTo>
                <a:lnTo>
                  <a:pt x="181859" y="489409"/>
                </a:lnTo>
                <a:lnTo>
                  <a:pt x="221606" y="505988"/>
                </a:lnTo>
                <a:lnTo>
                  <a:pt x="264622" y="521580"/>
                </a:lnTo>
                <a:lnTo>
                  <a:pt x="310731" y="536126"/>
                </a:lnTo>
                <a:lnTo>
                  <a:pt x="359758" y="549567"/>
                </a:lnTo>
                <a:lnTo>
                  <a:pt x="411530" y="561844"/>
                </a:lnTo>
                <a:lnTo>
                  <a:pt x="465871" y="572898"/>
                </a:lnTo>
                <a:lnTo>
                  <a:pt x="522606" y="582670"/>
                </a:lnTo>
                <a:lnTo>
                  <a:pt x="581562" y="591100"/>
                </a:lnTo>
                <a:lnTo>
                  <a:pt x="642563" y="598130"/>
                </a:lnTo>
                <a:lnTo>
                  <a:pt x="705435" y="603700"/>
                </a:lnTo>
                <a:lnTo>
                  <a:pt x="770003" y="607753"/>
                </a:lnTo>
                <a:lnTo>
                  <a:pt x="836092" y="610227"/>
                </a:lnTo>
                <a:lnTo>
                  <a:pt x="903529" y="611065"/>
                </a:lnTo>
                <a:lnTo>
                  <a:pt x="970944" y="610227"/>
                </a:lnTo>
                <a:lnTo>
                  <a:pt x="1037015" y="607753"/>
                </a:lnTo>
                <a:lnTo>
                  <a:pt x="1101565" y="603700"/>
                </a:lnTo>
                <a:lnTo>
                  <a:pt x="1164422" y="598130"/>
                </a:lnTo>
                <a:lnTo>
                  <a:pt x="1225409" y="591100"/>
                </a:lnTo>
                <a:lnTo>
                  <a:pt x="1284352" y="582670"/>
                </a:lnTo>
                <a:lnTo>
                  <a:pt x="1341077" y="572898"/>
                </a:lnTo>
                <a:lnTo>
                  <a:pt x="1395408" y="561844"/>
                </a:lnTo>
                <a:lnTo>
                  <a:pt x="1447171" y="549567"/>
                </a:lnTo>
                <a:lnTo>
                  <a:pt x="1496191" y="536126"/>
                </a:lnTo>
                <a:lnTo>
                  <a:pt x="1542294" y="521580"/>
                </a:lnTo>
                <a:lnTo>
                  <a:pt x="1585305" y="505988"/>
                </a:lnTo>
                <a:lnTo>
                  <a:pt x="1625048" y="489409"/>
                </a:lnTo>
                <a:lnTo>
                  <a:pt x="1661350" y="471902"/>
                </a:lnTo>
                <a:lnTo>
                  <a:pt x="1722930" y="434341"/>
                </a:lnTo>
                <a:lnTo>
                  <a:pt x="1768646" y="393778"/>
                </a:lnTo>
                <a:lnTo>
                  <a:pt x="1797101" y="350684"/>
                </a:lnTo>
                <a:lnTo>
                  <a:pt x="1806896" y="305532"/>
                </a:lnTo>
                <a:lnTo>
                  <a:pt x="1804418" y="282729"/>
                </a:lnTo>
                <a:lnTo>
                  <a:pt x="1785118" y="238547"/>
                </a:lnTo>
                <a:lnTo>
                  <a:pt x="1747856" y="196659"/>
                </a:lnTo>
                <a:lnTo>
                  <a:pt x="1694030" y="157538"/>
                </a:lnTo>
                <a:lnTo>
                  <a:pt x="1625037" y="121656"/>
                </a:lnTo>
                <a:lnTo>
                  <a:pt x="1585289" y="105077"/>
                </a:lnTo>
                <a:lnTo>
                  <a:pt x="1542274" y="89485"/>
                </a:lnTo>
                <a:lnTo>
                  <a:pt x="1496165" y="74938"/>
                </a:lnTo>
                <a:lnTo>
                  <a:pt x="1447137" y="61497"/>
                </a:lnTo>
                <a:lnTo>
                  <a:pt x="1395366" y="49220"/>
                </a:lnTo>
                <a:lnTo>
                  <a:pt x="1341025" y="38167"/>
                </a:lnTo>
                <a:lnTo>
                  <a:pt x="1284290" y="28395"/>
                </a:lnTo>
                <a:lnTo>
                  <a:pt x="1225334" y="19965"/>
                </a:lnTo>
                <a:lnTo>
                  <a:pt x="1164333" y="12935"/>
                </a:lnTo>
                <a:lnTo>
                  <a:pt x="1101461" y="7364"/>
                </a:lnTo>
                <a:lnTo>
                  <a:pt x="1036893" y="3312"/>
                </a:lnTo>
                <a:lnTo>
                  <a:pt x="970803" y="837"/>
                </a:lnTo>
                <a:lnTo>
                  <a:pt x="903367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46922" y="3793493"/>
            <a:ext cx="1807210" cy="611505"/>
          </a:xfrm>
          <a:custGeom>
            <a:avLst/>
            <a:gdLst/>
            <a:ahLst/>
            <a:cxnLst/>
            <a:rect l="l" t="t" r="r" b="b"/>
            <a:pathLst>
              <a:path w="1807209" h="611504">
                <a:moveTo>
                  <a:pt x="0" y="305532"/>
                </a:moveTo>
                <a:lnTo>
                  <a:pt x="9759" y="260381"/>
                </a:lnTo>
                <a:lnTo>
                  <a:pt x="38191" y="217287"/>
                </a:lnTo>
                <a:lnTo>
                  <a:pt x="83896" y="176723"/>
                </a:lnTo>
                <a:lnTo>
                  <a:pt x="145474" y="139162"/>
                </a:lnTo>
                <a:lnTo>
                  <a:pt x="181778" y="121656"/>
                </a:lnTo>
                <a:lnTo>
                  <a:pt x="221525" y="105077"/>
                </a:lnTo>
                <a:lnTo>
                  <a:pt x="264541" y="89485"/>
                </a:lnTo>
                <a:lnTo>
                  <a:pt x="310650" y="74938"/>
                </a:lnTo>
                <a:lnTo>
                  <a:pt x="359677" y="61497"/>
                </a:lnTo>
                <a:lnTo>
                  <a:pt x="411447" y="49220"/>
                </a:lnTo>
                <a:lnTo>
                  <a:pt x="465786" y="38167"/>
                </a:lnTo>
                <a:lnTo>
                  <a:pt x="522517" y="28395"/>
                </a:lnTo>
                <a:lnTo>
                  <a:pt x="581468" y="19965"/>
                </a:lnTo>
                <a:lnTo>
                  <a:pt x="642461" y="12935"/>
                </a:lnTo>
                <a:lnTo>
                  <a:pt x="705323" y="7364"/>
                </a:lnTo>
                <a:lnTo>
                  <a:pt x="769877" y="3312"/>
                </a:lnTo>
                <a:lnTo>
                  <a:pt x="835951" y="837"/>
                </a:lnTo>
                <a:lnTo>
                  <a:pt x="903367" y="0"/>
                </a:lnTo>
                <a:lnTo>
                  <a:pt x="970803" y="837"/>
                </a:lnTo>
                <a:lnTo>
                  <a:pt x="1036893" y="3312"/>
                </a:lnTo>
                <a:lnTo>
                  <a:pt x="1101461" y="7364"/>
                </a:lnTo>
                <a:lnTo>
                  <a:pt x="1164333" y="12935"/>
                </a:lnTo>
                <a:lnTo>
                  <a:pt x="1225334" y="19965"/>
                </a:lnTo>
                <a:lnTo>
                  <a:pt x="1284290" y="28395"/>
                </a:lnTo>
                <a:lnTo>
                  <a:pt x="1341025" y="38167"/>
                </a:lnTo>
                <a:lnTo>
                  <a:pt x="1395366" y="49220"/>
                </a:lnTo>
                <a:lnTo>
                  <a:pt x="1447137" y="61497"/>
                </a:lnTo>
                <a:lnTo>
                  <a:pt x="1496165" y="74938"/>
                </a:lnTo>
                <a:lnTo>
                  <a:pt x="1542274" y="89485"/>
                </a:lnTo>
                <a:lnTo>
                  <a:pt x="1585289" y="105077"/>
                </a:lnTo>
                <a:lnTo>
                  <a:pt x="1625037" y="121656"/>
                </a:lnTo>
                <a:lnTo>
                  <a:pt x="1661342" y="139162"/>
                </a:lnTo>
                <a:lnTo>
                  <a:pt x="1722927" y="176723"/>
                </a:lnTo>
                <a:lnTo>
                  <a:pt x="1768645" y="217287"/>
                </a:lnTo>
                <a:lnTo>
                  <a:pt x="1797101" y="260381"/>
                </a:lnTo>
                <a:lnTo>
                  <a:pt x="1806896" y="305532"/>
                </a:lnTo>
                <a:lnTo>
                  <a:pt x="1804418" y="328336"/>
                </a:lnTo>
                <a:lnTo>
                  <a:pt x="1797101" y="350684"/>
                </a:lnTo>
                <a:lnTo>
                  <a:pt x="1768646" y="393778"/>
                </a:lnTo>
                <a:lnTo>
                  <a:pt x="1722930" y="434341"/>
                </a:lnTo>
                <a:lnTo>
                  <a:pt x="1661350" y="471902"/>
                </a:lnTo>
                <a:lnTo>
                  <a:pt x="1625048" y="489409"/>
                </a:lnTo>
                <a:lnTo>
                  <a:pt x="1585305" y="505988"/>
                </a:lnTo>
                <a:lnTo>
                  <a:pt x="1542294" y="521580"/>
                </a:lnTo>
                <a:lnTo>
                  <a:pt x="1496191" y="536126"/>
                </a:lnTo>
                <a:lnTo>
                  <a:pt x="1447171" y="549567"/>
                </a:lnTo>
                <a:lnTo>
                  <a:pt x="1395408" y="561844"/>
                </a:lnTo>
                <a:lnTo>
                  <a:pt x="1341077" y="572898"/>
                </a:lnTo>
                <a:lnTo>
                  <a:pt x="1284352" y="582670"/>
                </a:lnTo>
                <a:lnTo>
                  <a:pt x="1225409" y="591100"/>
                </a:lnTo>
                <a:lnTo>
                  <a:pt x="1164422" y="598130"/>
                </a:lnTo>
                <a:lnTo>
                  <a:pt x="1101565" y="603700"/>
                </a:lnTo>
                <a:lnTo>
                  <a:pt x="1037015" y="607753"/>
                </a:lnTo>
                <a:lnTo>
                  <a:pt x="970944" y="610227"/>
                </a:lnTo>
                <a:lnTo>
                  <a:pt x="903529" y="611065"/>
                </a:lnTo>
                <a:lnTo>
                  <a:pt x="836092" y="610227"/>
                </a:lnTo>
                <a:lnTo>
                  <a:pt x="770003" y="607753"/>
                </a:lnTo>
                <a:lnTo>
                  <a:pt x="705435" y="603700"/>
                </a:lnTo>
                <a:lnTo>
                  <a:pt x="642563" y="598130"/>
                </a:lnTo>
                <a:lnTo>
                  <a:pt x="581562" y="591100"/>
                </a:lnTo>
                <a:lnTo>
                  <a:pt x="522606" y="582670"/>
                </a:lnTo>
                <a:lnTo>
                  <a:pt x="465871" y="572898"/>
                </a:lnTo>
                <a:lnTo>
                  <a:pt x="411530" y="561844"/>
                </a:lnTo>
                <a:lnTo>
                  <a:pt x="359758" y="549567"/>
                </a:lnTo>
                <a:lnTo>
                  <a:pt x="310731" y="536126"/>
                </a:lnTo>
                <a:lnTo>
                  <a:pt x="264622" y="521580"/>
                </a:lnTo>
                <a:lnTo>
                  <a:pt x="221606" y="505988"/>
                </a:lnTo>
                <a:lnTo>
                  <a:pt x="181859" y="489409"/>
                </a:lnTo>
                <a:lnTo>
                  <a:pt x="145553" y="471902"/>
                </a:lnTo>
                <a:lnTo>
                  <a:pt x="83969" y="434341"/>
                </a:lnTo>
                <a:lnTo>
                  <a:pt x="38251" y="393778"/>
                </a:lnTo>
                <a:lnTo>
                  <a:pt x="9795" y="350684"/>
                </a:lnTo>
                <a:lnTo>
                  <a:pt x="2478" y="328336"/>
                </a:lnTo>
                <a:lnTo>
                  <a:pt x="0" y="305532"/>
                </a:lnTo>
                <a:close/>
              </a:path>
            </a:pathLst>
          </a:custGeom>
          <a:ln w="3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38126" y="3984848"/>
            <a:ext cx="82486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65" dirty="0">
                <a:latin typeface="Arial"/>
                <a:cs typeface="Arial"/>
              </a:rPr>
              <a:t>A</a:t>
            </a:r>
            <a:r>
              <a:rPr sz="1300" b="1" spc="135" dirty="0">
                <a:latin typeface="Arial"/>
                <a:cs typeface="Arial"/>
              </a:rPr>
              <a:t>n</a:t>
            </a:r>
            <a:r>
              <a:rPr sz="1300" b="1" spc="125" dirty="0">
                <a:latin typeface="Arial"/>
                <a:cs typeface="Arial"/>
              </a:rPr>
              <a:t>a</a:t>
            </a:r>
            <a:r>
              <a:rPr sz="1300" b="1" spc="55" dirty="0">
                <a:latin typeface="Arial"/>
                <a:cs typeface="Arial"/>
              </a:rPr>
              <a:t>l</a:t>
            </a:r>
            <a:r>
              <a:rPr sz="1300" b="1" spc="125" dirty="0">
                <a:latin typeface="Arial"/>
                <a:cs typeface="Arial"/>
              </a:rPr>
              <a:t>ys</a:t>
            </a:r>
            <a:r>
              <a:rPr sz="1300" b="1" spc="55" dirty="0">
                <a:latin typeface="Arial"/>
                <a:cs typeface="Arial"/>
              </a:rPr>
              <a:t>i</a:t>
            </a:r>
            <a:r>
              <a:rPr sz="1300" b="1" spc="125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22292" y="3233349"/>
            <a:ext cx="525145" cy="866140"/>
          </a:xfrm>
          <a:custGeom>
            <a:avLst/>
            <a:gdLst/>
            <a:ahLst/>
            <a:cxnLst/>
            <a:rect l="l" t="t" r="r" b="b"/>
            <a:pathLst>
              <a:path w="525145" h="866139">
                <a:moveTo>
                  <a:pt x="0" y="0"/>
                </a:moveTo>
                <a:lnTo>
                  <a:pt x="524629" y="865676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44211" y="6342162"/>
            <a:ext cx="95440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5"/>
              </a:lnSpc>
            </a:pPr>
            <a:r>
              <a:rPr sz="1300" b="1" spc="150" dirty="0">
                <a:latin typeface="Arial"/>
                <a:cs typeface="Arial"/>
              </a:rPr>
              <a:t>V</a:t>
            </a:r>
            <a:r>
              <a:rPr sz="1300" b="1" spc="80" dirty="0">
                <a:latin typeface="Arial"/>
                <a:cs typeface="Arial"/>
              </a:rPr>
              <a:t>iol</a:t>
            </a:r>
            <a:r>
              <a:rPr sz="1300" b="1" spc="100" dirty="0">
                <a:latin typeface="Arial"/>
                <a:cs typeface="Arial"/>
              </a:rPr>
              <a:t>at</a:t>
            </a:r>
            <a:r>
              <a:rPr sz="1300" b="1" spc="110" dirty="0">
                <a:latin typeface="Arial"/>
                <a:cs typeface="Arial"/>
              </a:rPr>
              <a:t>ion</a:t>
            </a:r>
            <a:r>
              <a:rPr sz="1300" b="1" spc="125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294" y="3095371"/>
            <a:ext cx="252984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/>
              <a:t>S</a:t>
            </a:r>
            <a:r>
              <a:rPr sz="2200" spc="-5" dirty="0"/>
              <a:t>ources</a:t>
            </a:r>
            <a:r>
              <a:rPr sz="2200" spc="10" dirty="0"/>
              <a:t> </a:t>
            </a:r>
            <a:r>
              <a:rPr sz="2200" spc="-5" dirty="0"/>
              <a:t>of</a:t>
            </a:r>
            <a:r>
              <a:rPr sz="2200" dirty="0"/>
              <a:t> </a:t>
            </a:r>
            <a:r>
              <a:rPr sz="2200" spc="-10" dirty="0"/>
              <a:t>B</a:t>
            </a:r>
            <a:r>
              <a:rPr sz="2200" dirty="0"/>
              <a:t>i</a:t>
            </a:r>
            <a:r>
              <a:rPr sz="2200" spc="-5" dirty="0"/>
              <a:t>g </a:t>
            </a:r>
            <a:r>
              <a:rPr sz="2200" dirty="0"/>
              <a:t>D</a:t>
            </a:r>
            <a:r>
              <a:rPr sz="2200" spc="-5" dirty="0"/>
              <a:t>ata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pc="-5" dirty="0"/>
              <a:t>Sou</a:t>
            </a:r>
            <a:r>
              <a:rPr spc="-15" dirty="0"/>
              <a:t>r</a:t>
            </a:r>
            <a:r>
              <a:rPr spc="-5" dirty="0"/>
              <a:t>ces</a:t>
            </a:r>
            <a:r>
              <a:rPr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Bi</a:t>
            </a:r>
            <a:r>
              <a:rPr dirty="0"/>
              <a:t>g </a:t>
            </a:r>
            <a:r>
              <a:rPr spc="-5" dirty="0"/>
              <a:t>D</a:t>
            </a:r>
            <a:r>
              <a:rPr dirty="0"/>
              <a:t>a</a:t>
            </a:r>
            <a:r>
              <a:rPr spc="-5" dirty="0"/>
              <a:t>ta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255775"/>
            <a:ext cx="8246364" cy="4552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758" y="3163189"/>
            <a:ext cx="20237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Why</a:t>
            </a:r>
            <a:r>
              <a:rPr spc="-10" dirty="0"/>
              <a:t> </a:t>
            </a:r>
            <a:r>
              <a:rPr spc="-5" dirty="0"/>
              <a:t>Bi</a:t>
            </a:r>
            <a:r>
              <a:rPr dirty="0"/>
              <a:t>g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08554" y="3209925"/>
            <a:ext cx="166116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Chapter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8554" y="4318254"/>
            <a:ext cx="398907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troductio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2800" b="1" spc="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2800" b="1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B</a:t>
            </a:r>
            <a:r>
              <a:rPr sz="2800" b="1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2800" b="1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pc="-5" dirty="0"/>
              <a:t>W</a:t>
            </a:r>
            <a:r>
              <a:rPr dirty="0"/>
              <a:t>h</a:t>
            </a:r>
            <a:r>
              <a:rPr spc="-5" dirty="0"/>
              <a:t>y</a:t>
            </a:r>
            <a:r>
              <a:rPr spc="-15" dirty="0"/>
              <a:t> </a:t>
            </a:r>
            <a:r>
              <a:rPr spc="-5" dirty="0"/>
              <a:t>Bi</a:t>
            </a:r>
            <a:r>
              <a:rPr dirty="0"/>
              <a:t>g </a:t>
            </a:r>
            <a:r>
              <a:rPr spc="-5" dirty="0"/>
              <a:t>D</a:t>
            </a:r>
            <a:r>
              <a:rPr dirty="0"/>
              <a:t>a</a:t>
            </a:r>
            <a:r>
              <a:rPr spc="-5" dirty="0"/>
              <a:t>ta?</a:t>
            </a:r>
          </a:p>
        </p:txBody>
      </p:sp>
      <p:sp>
        <p:nvSpPr>
          <p:cNvPr id="3" name="object 3"/>
          <p:cNvSpPr/>
          <p:nvPr/>
        </p:nvSpPr>
        <p:spPr>
          <a:xfrm>
            <a:off x="1960136" y="1656180"/>
            <a:ext cx="1048385" cy="443865"/>
          </a:xfrm>
          <a:custGeom>
            <a:avLst/>
            <a:gdLst/>
            <a:ahLst/>
            <a:cxnLst/>
            <a:rect l="l" t="t" r="r" b="b"/>
            <a:pathLst>
              <a:path w="1048385" h="443864">
                <a:moveTo>
                  <a:pt x="0" y="0"/>
                </a:moveTo>
                <a:lnTo>
                  <a:pt x="59501" y="926"/>
                </a:lnTo>
                <a:lnTo>
                  <a:pt x="118335" y="3679"/>
                </a:lnTo>
                <a:lnTo>
                  <a:pt x="176405" y="8216"/>
                </a:lnTo>
                <a:lnTo>
                  <a:pt x="233614" y="14498"/>
                </a:lnTo>
                <a:lnTo>
                  <a:pt x="289866" y="22483"/>
                </a:lnTo>
                <a:lnTo>
                  <a:pt x="345065" y="32130"/>
                </a:lnTo>
                <a:lnTo>
                  <a:pt x="399113" y="43399"/>
                </a:lnTo>
                <a:lnTo>
                  <a:pt x="451914" y="56248"/>
                </a:lnTo>
                <a:lnTo>
                  <a:pt x="503371" y="70637"/>
                </a:lnTo>
                <a:lnTo>
                  <a:pt x="553389" y="86524"/>
                </a:lnTo>
                <a:lnTo>
                  <a:pt x="601870" y="103869"/>
                </a:lnTo>
                <a:lnTo>
                  <a:pt x="648718" y="122631"/>
                </a:lnTo>
                <a:lnTo>
                  <a:pt x="693837" y="142768"/>
                </a:lnTo>
                <a:lnTo>
                  <a:pt x="737129" y="164241"/>
                </a:lnTo>
                <a:lnTo>
                  <a:pt x="778499" y="187007"/>
                </a:lnTo>
                <a:lnTo>
                  <a:pt x="817850" y="211027"/>
                </a:lnTo>
                <a:lnTo>
                  <a:pt x="855085" y="236259"/>
                </a:lnTo>
                <a:lnTo>
                  <a:pt x="890107" y="262662"/>
                </a:lnTo>
                <a:lnTo>
                  <a:pt x="922821" y="290196"/>
                </a:lnTo>
                <a:lnTo>
                  <a:pt x="953129" y="318819"/>
                </a:lnTo>
                <a:lnTo>
                  <a:pt x="980936" y="348491"/>
                </a:lnTo>
                <a:lnTo>
                  <a:pt x="1006144" y="379170"/>
                </a:lnTo>
                <a:lnTo>
                  <a:pt x="1028657" y="410816"/>
                </a:lnTo>
                <a:lnTo>
                  <a:pt x="1048379" y="443387"/>
                </a:lnTo>
              </a:path>
            </a:pathLst>
          </a:custGeom>
          <a:ln w="23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0098" y="2056385"/>
            <a:ext cx="111760" cy="238760"/>
          </a:xfrm>
          <a:custGeom>
            <a:avLst/>
            <a:gdLst/>
            <a:ahLst/>
            <a:cxnLst/>
            <a:rect l="l" t="t" r="r" b="b"/>
            <a:pathLst>
              <a:path w="111760" h="238760">
                <a:moveTo>
                  <a:pt x="107200" y="0"/>
                </a:moveTo>
                <a:lnTo>
                  <a:pt x="0" y="50887"/>
                </a:lnTo>
                <a:lnTo>
                  <a:pt x="111176" y="238419"/>
                </a:lnTo>
                <a:lnTo>
                  <a:pt x="10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3929" y="1487866"/>
            <a:ext cx="3769995" cy="121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340" dirty="0">
                <a:latin typeface="Trebuchet MS"/>
                <a:cs typeface="Trebuchet MS"/>
              </a:rPr>
              <a:t>M</a:t>
            </a:r>
            <a:r>
              <a:rPr sz="1900" b="1" spc="-260" dirty="0">
                <a:latin typeface="Trebuchet MS"/>
                <a:cs typeface="Trebuchet MS"/>
              </a:rPr>
              <a:t>o</a:t>
            </a:r>
            <a:r>
              <a:rPr sz="1900" b="1" spc="-195" dirty="0">
                <a:latin typeface="Trebuchet MS"/>
                <a:cs typeface="Trebuchet MS"/>
              </a:rPr>
              <a:t>r</a:t>
            </a:r>
            <a:r>
              <a:rPr sz="1900" b="1" spc="-265" dirty="0">
                <a:latin typeface="Trebuchet MS"/>
                <a:cs typeface="Trebuchet MS"/>
              </a:rPr>
              <a:t>e</a:t>
            </a:r>
            <a:r>
              <a:rPr sz="1900" b="1" spc="-140" dirty="0">
                <a:latin typeface="Trebuchet MS"/>
                <a:cs typeface="Trebuchet MS"/>
              </a:rPr>
              <a:t> </a:t>
            </a:r>
            <a:r>
              <a:rPr sz="1900" b="1" spc="-270" dirty="0">
                <a:latin typeface="Trebuchet MS"/>
                <a:cs typeface="Trebuchet MS"/>
              </a:rPr>
              <a:t>Da</a:t>
            </a:r>
            <a:r>
              <a:rPr sz="1900" b="1" spc="-180" dirty="0">
                <a:latin typeface="Trebuchet MS"/>
                <a:cs typeface="Trebuchet MS"/>
              </a:rPr>
              <a:t>t</a:t>
            </a:r>
            <a:r>
              <a:rPr sz="1900" b="1" spc="-245" dirty="0">
                <a:latin typeface="Trebuchet MS"/>
                <a:cs typeface="Trebuchet MS"/>
              </a:rPr>
              <a:t>a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350">
              <a:latin typeface="Times New Roman"/>
              <a:cs typeface="Times New Roman"/>
            </a:endParaRPr>
          </a:p>
          <a:p>
            <a:pPr marL="1675764">
              <a:lnSpc>
                <a:spcPct val="100000"/>
              </a:lnSpc>
            </a:pPr>
            <a:r>
              <a:rPr sz="1900" b="1" spc="-380" dirty="0">
                <a:latin typeface="Arial"/>
                <a:cs typeface="Arial"/>
              </a:rPr>
              <a:t>M</a:t>
            </a:r>
            <a:r>
              <a:rPr sz="1900" b="1" spc="-285" dirty="0">
                <a:latin typeface="Arial"/>
                <a:cs typeface="Arial"/>
              </a:rPr>
              <a:t>o</a:t>
            </a:r>
            <a:r>
              <a:rPr sz="1900" b="1" spc="-215" dirty="0">
                <a:latin typeface="Arial"/>
                <a:cs typeface="Arial"/>
              </a:rPr>
              <a:t>re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280" dirty="0">
                <a:latin typeface="Arial"/>
                <a:cs typeface="Arial"/>
              </a:rPr>
              <a:t>Acc</a:t>
            </a:r>
            <a:r>
              <a:rPr sz="1900" b="1" spc="-285" dirty="0">
                <a:latin typeface="Arial"/>
                <a:cs typeface="Arial"/>
              </a:rPr>
              <a:t>u</a:t>
            </a:r>
            <a:r>
              <a:rPr sz="1900" b="1" spc="-210" dirty="0">
                <a:latin typeface="Arial"/>
                <a:cs typeface="Arial"/>
              </a:rPr>
              <a:t>rate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330" dirty="0">
                <a:latin typeface="Arial"/>
                <a:cs typeface="Arial"/>
              </a:rPr>
              <a:t>A</a:t>
            </a:r>
            <a:r>
              <a:rPr sz="1900" b="1" spc="-285" dirty="0">
                <a:latin typeface="Arial"/>
                <a:cs typeface="Arial"/>
              </a:rPr>
              <a:t>n</a:t>
            </a:r>
            <a:r>
              <a:rPr sz="1900" b="1" spc="-254" dirty="0">
                <a:latin typeface="Arial"/>
                <a:cs typeface="Arial"/>
              </a:rPr>
              <a:t>a</a:t>
            </a:r>
            <a:r>
              <a:rPr sz="1900" b="1" spc="-135" dirty="0">
                <a:latin typeface="Arial"/>
                <a:cs typeface="Arial"/>
              </a:rPr>
              <a:t>l</a:t>
            </a:r>
            <a:r>
              <a:rPr sz="1900" b="1" spc="-254" dirty="0">
                <a:latin typeface="Arial"/>
                <a:cs typeface="Arial"/>
              </a:rPr>
              <a:t>ys</a:t>
            </a:r>
            <a:r>
              <a:rPr sz="1900" b="1" spc="-135" dirty="0">
                <a:latin typeface="Arial"/>
                <a:cs typeface="Arial"/>
              </a:rPr>
              <a:t>i</a:t>
            </a:r>
            <a:r>
              <a:rPr sz="1900" b="1" spc="-254" dirty="0"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50347" y="2473681"/>
            <a:ext cx="953135" cy="755015"/>
          </a:xfrm>
          <a:custGeom>
            <a:avLst/>
            <a:gdLst/>
            <a:ahLst/>
            <a:cxnLst/>
            <a:rect l="l" t="t" r="r" b="b"/>
            <a:pathLst>
              <a:path w="953135" h="755014">
                <a:moveTo>
                  <a:pt x="0" y="3587"/>
                </a:moveTo>
                <a:lnTo>
                  <a:pt x="49510" y="548"/>
                </a:lnTo>
                <a:lnTo>
                  <a:pt x="98367" y="0"/>
                </a:lnTo>
                <a:lnTo>
                  <a:pt x="146511" y="1894"/>
                </a:lnTo>
                <a:lnTo>
                  <a:pt x="193883" y="6184"/>
                </a:lnTo>
                <a:lnTo>
                  <a:pt x="240423" y="12823"/>
                </a:lnTo>
                <a:lnTo>
                  <a:pt x="286073" y="21765"/>
                </a:lnTo>
                <a:lnTo>
                  <a:pt x="330771" y="32961"/>
                </a:lnTo>
                <a:lnTo>
                  <a:pt x="374459" y="46366"/>
                </a:lnTo>
                <a:lnTo>
                  <a:pt x="417077" y="61932"/>
                </a:lnTo>
                <a:lnTo>
                  <a:pt x="458565" y="79612"/>
                </a:lnTo>
                <a:lnTo>
                  <a:pt x="498864" y="99359"/>
                </a:lnTo>
                <a:lnTo>
                  <a:pt x="537915" y="121126"/>
                </a:lnTo>
                <a:lnTo>
                  <a:pt x="575658" y="144867"/>
                </a:lnTo>
                <a:lnTo>
                  <a:pt x="612033" y="170534"/>
                </a:lnTo>
                <a:lnTo>
                  <a:pt x="646980" y="198079"/>
                </a:lnTo>
                <a:lnTo>
                  <a:pt x="680441" y="227458"/>
                </a:lnTo>
                <a:lnTo>
                  <a:pt x="712355" y="258621"/>
                </a:lnTo>
                <a:lnTo>
                  <a:pt x="742663" y="291523"/>
                </a:lnTo>
                <a:lnTo>
                  <a:pt x="771306" y="326116"/>
                </a:lnTo>
                <a:lnTo>
                  <a:pt x="798224" y="362353"/>
                </a:lnTo>
                <a:lnTo>
                  <a:pt x="823357" y="400188"/>
                </a:lnTo>
                <a:lnTo>
                  <a:pt x="846646" y="439573"/>
                </a:lnTo>
                <a:lnTo>
                  <a:pt x="868032" y="480461"/>
                </a:lnTo>
                <a:lnTo>
                  <a:pt x="887454" y="522806"/>
                </a:lnTo>
                <a:lnTo>
                  <a:pt x="904853" y="566560"/>
                </a:lnTo>
                <a:lnTo>
                  <a:pt x="920169" y="611677"/>
                </a:lnTo>
                <a:lnTo>
                  <a:pt x="933344" y="658109"/>
                </a:lnTo>
                <a:lnTo>
                  <a:pt x="944318" y="705809"/>
                </a:lnTo>
                <a:lnTo>
                  <a:pt x="953030" y="754731"/>
                </a:lnTo>
              </a:path>
            </a:pathLst>
          </a:custGeom>
          <a:ln w="220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5572" y="3204490"/>
            <a:ext cx="113664" cy="231140"/>
          </a:xfrm>
          <a:custGeom>
            <a:avLst/>
            <a:gdLst/>
            <a:ahLst/>
            <a:cxnLst/>
            <a:rect l="l" t="t" r="r" b="b"/>
            <a:pathLst>
              <a:path w="113664" h="231139">
                <a:moveTo>
                  <a:pt x="113623" y="0"/>
                </a:moveTo>
                <a:lnTo>
                  <a:pt x="0" y="10136"/>
                </a:lnTo>
                <a:lnTo>
                  <a:pt x="68204" y="230756"/>
                </a:lnTo>
                <a:lnTo>
                  <a:pt x="113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7737" y="3754559"/>
            <a:ext cx="661035" cy="525780"/>
          </a:xfrm>
          <a:custGeom>
            <a:avLst/>
            <a:gdLst/>
            <a:ahLst/>
            <a:cxnLst/>
            <a:rect l="l" t="t" r="r" b="b"/>
            <a:pathLst>
              <a:path w="661034" h="525779">
                <a:moveTo>
                  <a:pt x="0" y="0"/>
                </a:moveTo>
                <a:lnTo>
                  <a:pt x="47988" y="1762"/>
                </a:lnTo>
                <a:lnTo>
                  <a:pt x="95236" y="6983"/>
                </a:lnTo>
                <a:lnTo>
                  <a:pt x="141615" y="15559"/>
                </a:lnTo>
                <a:lnTo>
                  <a:pt x="186996" y="27389"/>
                </a:lnTo>
                <a:lnTo>
                  <a:pt x="231252" y="42369"/>
                </a:lnTo>
                <a:lnTo>
                  <a:pt x="274253" y="60398"/>
                </a:lnTo>
                <a:lnTo>
                  <a:pt x="315873" y="81373"/>
                </a:lnTo>
                <a:lnTo>
                  <a:pt x="355981" y="105193"/>
                </a:lnTo>
                <a:lnTo>
                  <a:pt x="394451" y="131755"/>
                </a:lnTo>
                <a:lnTo>
                  <a:pt x="431154" y="160956"/>
                </a:lnTo>
                <a:lnTo>
                  <a:pt x="465961" y="192694"/>
                </a:lnTo>
                <a:lnTo>
                  <a:pt x="498745" y="226868"/>
                </a:lnTo>
                <a:lnTo>
                  <a:pt x="529377" y="263375"/>
                </a:lnTo>
                <a:lnTo>
                  <a:pt x="557728" y="302112"/>
                </a:lnTo>
                <a:lnTo>
                  <a:pt x="583671" y="342978"/>
                </a:lnTo>
                <a:lnTo>
                  <a:pt x="607076" y="385870"/>
                </a:lnTo>
                <a:lnTo>
                  <a:pt x="627817" y="430685"/>
                </a:lnTo>
                <a:lnTo>
                  <a:pt x="645764" y="477322"/>
                </a:lnTo>
                <a:lnTo>
                  <a:pt x="660790" y="525679"/>
                </a:lnTo>
              </a:path>
            </a:pathLst>
          </a:custGeom>
          <a:ln w="22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9957" y="4248429"/>
            <a:ext cx="112395" cy="236220"/>
          </a:xfrm>
          <a:custGeom>
            <a:avLst/>
            <a:gdLst/>
            <a:ahLst/>
            <a:cxnLst/>
            <a:rect l="l" t="t" r="r" b="b"/>
            <a:pathLst>
              <a:path w="112395" h="236220">
                <a:moveTo>
                  <a:pt x="112094" y="0"/>
                </a:moveTo>
                <a:lnTo>
                  <a:pt x="0" y="26497"/>
                </a:lnTo>
                <a:lnTo>
                  <a:pt x="85944" y="235987"/>
                </a:lnTo>
                <a:lnTo>
                  <a:pt x="1120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4305" y="3586265"/>
            <a:ext cx="5980430" cy="154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1195">
              <a:lnSpc>
                <a:spcPct val="100000"/>
              </a:lnSpc>
            </a:pPr>
            <a:r>
              <a:rPr sz="1900" b="1" spc="-380" dirty="0">
                <a:latin typeface="Arial"/>
                <a:cs typeface="Arial"/>
              </a:rPr>
              <a:t>M</a:t>
            </a:r>
            <a:r>
              <a:rPr sz="1900" b="1" spc="-285" dirty="0">
                <a:latin typeface="Arial"/>
                <a:cs typeface="Arial"/>
              </a:rPr>
              <a:t>o</a:t>
            </a:r>
            <a:r>
              <a:rPr sz="1900" b="1" spc="-215" dirty="0">
                <a:latin typeface="Arial"/>
                <a:cs typeface="Arial"/>
              </a:rPr>
              <a:t>re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330" dirty="0">
                <a:latin typeface="Arial"/>
                <a:cs typeface="Arial"/>
              </a:rPr>
              <a:t>C</a:t>
            </a:r>
            <a:r>
              <a:rPr sz="1900" b="1" spc="-285" dirty="0">
                <a:latin typeface="Arial"/>
                <a:cs typeface="Arial"/>
              </a:rPr>
              <a:t>on</a:t>
            </a:r>
            <a:r>
              <a:rPr sz="1900" b="1" spc="-155" dirty="0">
                <a:latin typeface="Arial"/>
                <a:cs typeface="Arial"/>
              </a:rPr>
              <a:t>f</a:t>
            </a:r>
            <a:r>
              <a:rPr sz="1900" b="1" spc="-210" dirty="0">
                <a:latin typeface="Arial"/>
                <a:cs typeface="Arial"/>
              </a:rPr>
              <a:t>id</a:t>
            </a:r>
            <a:r>
              <a:rPr sz="1900" b="1" spc="-254" dirty="0">
                <a:latin typeface="Arial"/>
                <a:cs typeface="Arial"/>
              </a:rPr>
              <a:t>e</a:t>
            </a:r>
            <a:r>
              <a:rPr sz="1900" b="1" spc="-285" dirty="0">
                <a:latin typeface="Arial"/>
                <a:cs typeface="Arial"/>
              </a:rPr>
              <a:t>n</a:t>
            </a:r>
            <a:r>
              <a:rPr sz="1900" b="1" spc="-254" dirty="0">
                <a:latin typeface="Arial"/>
                <a:cs typeface="Arial"/>
              </a:rPr>
              <a:t>ce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135" dirty="0">
                <a:latin typeface="Arial"/>
                <a:cs typeface="Arial"/>
              </a:rPr>
              <a:t>i</a:t>
            </a:r>
            <a:r>
              <a:rPr sz="1900" b="1" spc="-280" dirty="0">
                <a:latin typeface="Arial"/>
                <a:cs typeface="Arial"/>
              </a:rPr>
              <a:t>n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285" dirty="0">
                <a:latin typeface="Arial"/>
                <a:cs typeface="Arial"/>
              </a:rPr>
              <a:t>d</a:t>
            </a:r>
            <a:r>
              <a:rPr sz="1900" b="1" spc="-254" dirty="0">
                <a:latin typeface="Arial"/>
                <a:cs typeface="Arial"/>
              </a:rPr>
              <a:t>ec</a:t>
            </a:r>
            <a:r>
              <a:rPr sz="1900" b="1" spc="-135" dirty="0">
                <a:latin typeface="Arial"/>
                <a:cs typeface="Arial"/>
              </a:rPr>
              <a:t>i</a:t>
            </a:r>
            <a:r>
              <a:rPr sz="1900" b="1" spc="-254" dirty="0">
                <a:latin typeface="Arial"/>
                <a:cs typeface="Arial"/>
              </a:rPr>
              <a:t>s</a:t>
            </a:r>
            <a:r>
              <a:rPr sz="1900" b="1" spc="-210" dirty="0">
                <a:latin typeface="Arial"/>
                <a:cs typeface="Arial"/>
              </a:rPr>
              <a:t>io</a:t>
            </a:r>
            <a:r>
              <a:rPr sz="1900" b="1" spc="-280" dirty="0">
                <a:latin typeface="Arial"/>
                <a:cs typeface="Arial"/>
              </a:rPr>
              <a:t>n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305" dirty="0">
                <a:latin typeface="Arial"/>
                <a:cs typeface="Arial"/>
              </a:rPr>
              <a:t>mak</a:t>
            </a:r>
            <a:r>
              <a:rPr sz="1900" b="1" spc="-210" dirty="0">
                <a:latin typeface="Arial"/>
                <a:cs typeface="Arial"/>
              </a:rPr>
              <a:t>in</a:t>
            </a:r>
            <a:r>
              <a:rPr sz="1900" b="1" spc="-280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900" b="1" spc="-360" dirty="0">
                <a:latin typeface="Arial"/>
                <a:cs typeface="Arial"/>
              </a:rPr>
              <a:t>G</a:t>
            </a:r>
            <a:r>
              <a:rPr sz="1900" b="1" spc="-215" dirty="0">
                <a:latin typeface="Arial"/>
                <a:cs typeface="Arial"/>
              </a:rPr>
              <a:t>reater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285" dirty="0">
                <a:latin typeface="Arial"/>
                <a:cs typeface="Arial"/>
              </a:rPr>
              <a:t>op</a:t>
            </a:r>
            <a:r>
              <a:rPr sz="1900" b="1" spc="-210" dirty="0">
                <a:latin typeface="Arial"/>
                <a:cs typeface="Arial"/>
              </a:rPr>
              <a:t>erat</a:t>
            </a:r>
            <a:r>
              <a:rPr sz="1900" b="1" spc="-235" dirty="0">
                <a:latin typeface="Arial"/>
                <a:cs typeface="Arial"/>
              </a:rPr>
              <a:t>ion</a:t>
            </a:r>
            <a:r>
              <a:rPr sz="1900" b="1" spc="-190" dirty="0">
                <a:latin typeface="Arial"/>
                <a:cs typeface="Arial"/>
              </a:rPr>
              <a:t>al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190" dirty="0">
                <a:latin typeface="Arial"/>
                <a:cs typeface="Arial"/>
              </a:rPr>
              <a:t>eff</a:t>
            </a:r>
            <a:r>
              <a:rPr sz="1900" b="1" spc="-135" dirty="0">
                <a:latin typeface="Arial"/>
                <a:cs typeface="Arial"/>
              </a:rPr>
              <a:t>i</a:t>
            </a:r>
            <a:r>
              <a:rPr sz="1900" b="1" spc="-254" dirty="0">
                <a:latin typeface="Arial"/>
                <a:cs typeface="Arial"/>
              </a:rPr>
              <a:t>c</a:t>
            </a:r>
            <a:r>
              <a:rPr sz="1900" b="1" spc="-135" dirty="0">
                <a:latin typeface="Arial"/>
                <a:cs typeface="Arial"/>
              </a:rPr>
              <a:t>i</a:t>
            </a:r>
            <a:r>
              <a:rPr sz="1900" b="1" spc="-254" dirty="0">
                <a:latin typeface="Arial"/>
                <a:cs typeface="Arial"/>
              </a:rPr>
              <a:t>e</a:t>
            </a:r>
            <a:r>
              <a:rPr sz="1900" b="1" spc="-285" dirty="0">
                <a:latin typeface="Arial"/>
                <a:cs typeface="Arial"/>
              </a:rPr>
              <a:t>n</a:t>
            </a:r>
            <a:r>
              <a:rPr sz="1900" b="1" spc="-254" dirty="0">
                <a:latin typeface="Arial"/>
                <a:cs typeface="Arial"/>
              </a:rPr>
              <a:t>c</a:t>
            </a:r>
            <a:r>
              <a:rPr sz="1900" b="1" spc="-135" dirty="0">
                <a:latin typeface="Arial"/>
                <a:cs typeface="Arial"/>
              </a:rPr>
              <a:t>i</a:t>
            </a:r>
            <a:r>
              <a:rPr sz="1900" b="1" spc="-254" dirty="0">
                <a:latin typeface="Arial"/>
                <a:cs typeface="Arial"/>
              </a:rPr>
              <a:t>e</a:t>
            </a:r>
            <a:r>
              <a:rPr sz="1900" b="1" spc="-260" dirty="0">
                <a:latin typeface="Arial"/>
                <a:cs typeface="Arial"/>
              </a:rPr>
              <a:t>s</a:t>
            </a:r>
            <a:r>
              <a:rPr sz="1900" b="1" spc="-130" dirty="0">
                <a:latin typeface="Arial"/>
                <a:cs typeface="Arial"/>
              </a:rPr>
              <a:t>, </a:t>
            </a:r>
            <a:r>
              <a:rPr sz="1900" b="1" spc="-330" dirty="0">
                <a:latin typeface="Arial"/>
                <a:cs typeface="Arial"/>
              </a:rPr>
              <a:t>C</a:t>
            </a:r>
            <a:r>
              <a:rPr sz="1900" b="1" spc="-285" dirty="0">
                <a:latin typeface="Arial"/>
                <a:cs typeface="Arial"/>
              </a:rPr>
              <a:t>o</a:t>
            </a:r>
            <a:r>
              <a:rPr sz="1900" b="1" spc="-204" dirty="0">
                <a:latin typeface="Arial"/>
                <a:cs typeface="Arial"/>
              </a:rPr>
              <a:t>st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215" dirty="0">
                <a:latin typeface="Arial"/>
                <a:cs typeface="Arial"/>
              </a:rPr>
              <a:t>re</a:t>
            </a:r>
            <a:r>
              <a:rPr sz="1900" b="1" spc="-285" dirty="0">
                <a:latin typeface="Arial"/>
                <a:cs typeface="Arial"/>
              </a:rPr>
              <a:t>du</a:t>
            </a:r>
            <a:r>
              <a:rPr sz="1900" b="1" spc="-204" dirty="0">
                <a:latin typeface="Arial"/>
                <a:cs typeface="Arial"/>
              </a:rPr>
              <a:t>ct</a:t>
            </a:r>
            <a:r>
              <a:rPr sz="1900" b="1" spc="-235" dirty="0">
                <a:latin typeface="Arial"/>
                <a:cs typeface="Arial"/>
              </a:rPr>
              <a:t>ion</a:t>
            </a:r>
            <a:r>
              <a:rPr sz="1900" b="1" spc="-130" dirty="0">
                <a:latin typeface="Arial"/>
                <a:cs typeface="Arial"/>
              </a:rPr>
              <a:t>,</a:t>
            </a:r>
            <a:endParaRPr sz="1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900" b="1" spc="-210" dirty="0">
                <a:latin typeface="Arial"/>
                <a:cs typeface="Arial"/>
              </a:rPr>
              <a:t>Ti</a:t>
            </a:r>
            <a:r>
              <a:rPr sz="1900" b="1" spc="-330" dirty="0">
                <a:latin typeface="Arial"/>
                <a:cs typeface="Arial"/>
              </a:rPr>
              <a:t>me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215" dirty="0">
                <a:latin typeface="Arial"/>
                <a:cs typeface="Arial"/>
              </a:rPr>
              <a:t>re</a:t>
            </a:r>
            <a:r>
              <a:rPr sz="1900" b="1" spc="-285" dirty="0">
                <a:latin typeface="Arial"/>
                <a:cs typeface="Arial"/>
              </a:rPr>
              <a:t>du</a:t>
            </a:r>
            <a:r>
              <a:rPr sz="1900" b="1" spc="-204" dirty="0">
                <a:latin typeface="Arial"/>
                <a:cs typeface="Arial"/>
              </a:rPr>
              <a:t>ct</a:t>
            </a:r>
            <a:r>
              <a:rPr sz="1900" b="1" spc="-235" dirty="0">
                <a:latin typeface="Arial"/>
                <a:cs typeface="Arial"/>
              </a:rPr>
              <a:t>ion</a:t>
            </a:r>
            <a:r>
              <a:rPr sz="1900" b="1" spc="-130" dirty="0">
                <a:latin typeface="Arial"/>
                <a:cs typeface="Arial"/>
              </a:rPr>
              <a:t>, </a:t>
            </a:r>
            <a:r>
              <a:rPr sz="1900" b="1" spc="-315" dirty="0">
                <a:latin typeface="Arial"/>
                <a:cs typeface="Arial"/>
              </a:rPr>
              <a:t>New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285" dirty="0">
                <a:latin typeface="Arial"/>
                <a:cs typeface="Arial"/>
              </a:rPr>
              <a:t>p</a:t>
            </a:r>
            <a:r>
              <a:rPr sz="1900" b="1" spc="-180" dirty="0">
                <a:latin typeface="Arial"/>
                <a:cs typeface="Arial"/>
              </a:rPr>
              <a:t>r</a:t>
            </a:r>
            <a:r>
              <a:rPr sz="1900" b="1" spc="-285" dirty="0">
                <a:latin typeface="Arial"/>
                <a:cs typeface="Arial"/>
              </a:rPr>
              <a:t>odu</a:t>
            </a:r>
            <a:r>
              <a:rPr sz="1900" b="1" spc="-204" dirty="0">
                <a:latin typeface="Arial"/>
                <a:cs typeface="Arial"/>
              </a:rPr>
              <a:t>ct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285" dirty="0">
                <a:latin typeface="Arial"/>
                <a:cs typeface="Arial"/>
              </a:rPr>
              <a:t>d</a:t>
            </a:r>
            <a:r>
              <a:rPr sz="1900" b="1" spc="-254" dirty="0">
                <a:latin typeface="Arial"/>
                <a:cs typeface="Arial"/>
              </a:rPr>
              <a:t>eve</a:t>
            </a:r>
            <a:r>
              <a:rPr sz="1900" b="1" spc="-235" dirty="0">
                <a:latin typeface="Arial"/>
                <a:cs typeface="Arial"/>
              </a:rPr>
              <a:t>lop</a:t>
            </a:r>
            <a:r>
              <a:rPr sz="1900" b="1" spc="-330" dirty="0">
                <a:latin typeface="Arial"/>
                <a:cs typeface="Arial"/>
              </a:rPr>
              <a:t>me</a:t>
            </a:r>
            <a:r>
              <a:rPr sz="1900" b="1" spc="-285" dirty="0">
                <a:latin typeface="Arial"/>
                <a:cs typeface="Arial"/>
              </a:rPr>
              <a:t>n</a:t>
            </a:r>
            <a:r>
              <a:rPr sz="1900" b="1" spc="-140" dirty="0">
                <a:latin typeface="Arial"/>
                <a:cs typeface="Arial"/>
              </a:rPr>
              <a:t>t,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325" dirty="0">
                <a:latin typeface="Arial"/>
                <a:cs typeface="Arial"/>
              </a:rPr>
              <a:t>Op</a:t>
            </a:r>
            <a:r>
              <a:rPr sz="1900" b="1" spc="-155" dirty="0">
                <a:latin typeface="Arial"/>
                <a:cs typeface="Arial"/>
              </a:rPr>
              <a:t>t</a:t>
            </a:r>
            <a:r>
              <a:rPr sz="1900" b="1" spc="-135" dirty="0">
                <a:latin typeface="Arial"/>
                <a:cs typeface="Arial"/>
              </a:rPr>
              <a:t>i</a:t>
            </a:r>
            <a:r>
              <a:rPr sz="1900" b="1" spc="-405" dirty="0">
                <a:latin typeface="Arial"/>
                <a:cs typeface="Arial"/>
              </a:rPr>
              <a:t>m</a:t>
            </a:r>
            <a:r>
              <a:rPr sz="1900" b="1" spc="-135" dirty="0">
                <a:latin typeface="Arial"/>
                <a:cs typeface="Arial"/>
              </a:rPr>
              <a:t>i</a:t>
            </a:r>
            <a:r>
              <a:rPr sz="1900" b="1" spc="-254" dirty="0">
                <a:latin typeface="Arial"/>
                <a:cs typeface="Arial"/>
              </a:rPr>
              <a:t>zed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285" dirty="0">
                <a:latin typeface="Arial"/>
                <a:cs typeface="Arial"/>
              </a:rPr>
              <a:t>o</a:t>
            </a:r>
            <a:r>
              <a:rPr sz="1900" b="1" spc="-185" dirty="0">
                <a:latin typeface="Arial"/>
                <a:cs typeface="Arial"/>
              </a:rPr>
              <a:t>ffer</a:t>
            </a:r>
            <a:r>
              <a:rPr sz="1900" b="1" spc="-235" dirty="0">
                <a:latin typeface="Arial"/>
                <a:cs typeface="Arial"/>
              </a:rPr>
              <a:t>ing</a:t>
            </a:r>
            <a:r>
              <a:rPr sz="1900" b="1" spc="-190" dirty="0">
                <a:latin typeface="Arial"/>
                <a:cs typeface="Arial"/>
              </a:rPr>
              <a:t>s,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204" dirty="0">
                <a:latin typeface="Arial"/>
                <a:cs typeface="Arial"/>
              </a:rPr>
              <a:t>et</a:t>
            </a:r>
            <a:r>
              <a:rPr sz="1900" b="1" spc="-260" dirty="0">
                <a:latin typeface="Arial"/>
                <a:cs typeface="Arial"/>
              </a:rPr>
              <a:t>c</a:t>
            </a:r>
            <a:r>
              <a:rPr sz="1900" b="1" spc="-130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494" y="3197986"/>
            <a:ext cx="743013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0" dirty="0"/>
              <a:t>T</a:t>
            </a:r>
            <a:r>
              <a:rPr spc="-80" dirty="0"/>
              <a:t>r</a:t>
            </a:r>
            <a:r>
              <a:rPr spc="-5" dirty="0"/>
              <a:t>aditiona</a:t>
            </a:r>
            <a:r>
              <a:rPr dirty="0"/>
              <a:t>l</a:t>
            </a:r>
            <a:r>
              <a:rPr spc="-15" dirty="0"/>
              <a:t> </a:t>
            </a:r>
            <a:r>
              <a:rPr spc="-10" dirty="0"/>
              <a:t>Busines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5" dirty="0"/>
              <a:t>Intelligence</a:t>
            </a:r>
            <a:r>
              <a:rPr spc="-30" dirty="0"/>
              <a:t> </a:t>
            </a:r>
            <a:r>
              <a:rPr spc="-5" dirty="0"/>
              <a:t>(BI</a:t>
            </a:r>
            <a:r>
              <a:rPr dirty="0"/>
              <a:t>) </a:t>
            </a:r>
            <a:r>
              <a:rPr spc="-5" dirty="0"/>
              <a:t>versus</a:t>
            </a:r>
            <a:r>
              <a:rPr dirty="0"/>
              <a:t> </a:t>
            </a:r>
            <a:r>
              <a:rPr spc="-5" dirty="0"/>
              <a:t>B</a:t>
            </a:r>
            <a:r>
              <a:rPr spc="5" dirty="0"/>
              <a:t>i</a:t>
            </a:r>
            <a:r>
              <a:rPr dirty="0"/>
              <a:t>g </a:t>
            </a:r>
            <a:r>
              <a:rPr spc="-5"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dirty="0"/>
              <a:t>A</a:t>
            </a:r>
            <a:r>
              <a:rPr spc="-170" dirty="0"/>
              <a:t> </a:t>
            </a:r>
            <a:r>
              <a:rPr spc="-190" dirty="0"/>
              <a:t>T</a:t>
            </a:r>
            <a:r>
              <a:rPr spc="-5" dirty="0"/>
              <a:t>yp</a:t>
            </a:r>
            <a:r>
              <a:rPr dirty="0"/>
              <a:t>i</a:t>
            </a:r>
            <a:r>
              <a:rPr spc="-5" dirty="0"/>
              <a:t>cal</a:t>
            </a:r>
            <a:r>
              <a:rPr spc="-30" dirty="0"/>
              <a:t> </a:t>
            </a:r>
            <a:r>
              <a:rPr spc="-5" dirty="0"/>
              <a:t>D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-25" dirty="0"/>
              <a:t> </a:t>
            </a:r>
            <a:r>
              <a:rPr spc="-85" dirty="0"/>
              <a:t>W</a:t>
            </a:r>
            <a:r>
              <a:rPr spc="-5" dirty="0"/>
              <a:t>arehouse</a:t>
            </a:r>
            <a:r>
              <a:rPr spc="-10" dirty="0"/>
              <a:t> </a:t>
            </a:r>
            <a:r>
              <a:rPr dirty="0"/>
              <a:t>En</a:t>
            </a:r>
            <a:r>
              <a:rPr spc="60" dirty="0"/>
              <a:t>v</a:t>
            </a:r>
            <a:r>
              <a:rPr spc="-5" dirty="0"/>
              <a:t>ironment</a:t>
            </a:r>
          </a:p>
        </p:txBody>
      </p:sp>
      <p:sp>
        <p:nvSpPr>
          <p:cNvPr id="3" name="object 3"/>
          <p:cNvSpPr/>
          <p:nvPr/>
        </p:nvSpPr>
        <p:spPr>
          <a:xfrm>
            <a:off x="3766512" y="3055980"/>
            <a:ext cx="2110105" cy="1384935"/>
          </a:xfrm>
          <a:custGeom>
            <a:avLst/>
            <a:gdLst/>
            <a:ahLst/>
            <a:cxnLst/>
            <a:rect l="l" t="t" r="r" b="b"/>
            <a:pathLst>
              <a:path w="2110104" h="1384935">
                <a:moveTo>
                  <a:pt x="0" y="221571"/>
                </a:moveTo>
                <a:lnTo>
                  <a:pt x="0" y="1163309"/>
                </a:lnTo>
                <a:lnTo>
                  <a:pt x="23257" y="1209843"/>
                </a:lnTo>
                <a:lnTo>
                  <a:pt x="63177" y="1239051"/>
                </a:lnTo>
                <a:lnTo>
                  <a:pt x="120963" y="1266458"/>
                </a:lnTo>
                <a:lnTo>
                  <a:pt x="195183" y="1291764"/>
                </a:lnTo>
                <a:lnTo>
                  <a:pt x="238010" y="1303535"/>
                </a:lnTo>
                <a:lnTo>
                  <a:pt x="284410" y="1314669"/>
                </a:lnTo>
                <a:lnTo>
                  <a:pt x="334204" y="1325127"/>
                </a:lnTo>
                <a:lnTo>
                  <a:pt x="387213" y="1334872"/>
                </a:lnTo>
                <a:lnTo>
                  <a:pt x="443258" y="1343868"/>
                </a:lnTo>
                <a:lnTo>
                  <a:pt x="502162" y="1352076"/>
                </a:lnTo>
                <a:lnTo>
                  <a:pt x="563745" y="1359458"/>
                </a:lnTo>
                <a:lnTo>
                  <a:pt x="627829" y="1365978"/>
                </a:lnTo>
                <a:lnTo>
                  <a:pt x="694234" y="1371597"/>
                </a:lnTo>
                <a:lnTo>
                  <a:pt x="762783" y="1376279"/>
                </a:lnTo>
                <a:lnTo>
                  <a:pt x="833297" y="1379986"/>
                </a:lnTo>
                <a:lnTo>
                  <a:pt x="905596" y="1382680"/>
                </a:lnTo>
                <a:lnTo>
                  <a:pt x="979502" y="1384324"/>
                </a:lnTo>
                <a:lnTo>
                  <a:pt x="1054837" y="1384881"/>
                </a:lnTo>
                <a:lnTo>
                  <a:pt x="1130189" y="1384324"/>
                </a:lnTo>
                <a:lnTo>
                  <a:pt x="1204110" y="1382680"/>
                </a:lnTo>
                <a:lnTo>
                  <a:pt x="1276421" y="1379986"/>
                </a:lnTo>
                <a:lnTo>
                  <a:pt x="1346944" y="1376279"/>
                </a:lnTo>
                <a:lnTo>
                  <a:pt x="1415501" y="1371597"/>
                </a:lnTo>
                <a:lnTo>
                  <a:pt x="1481912" y="1365978"/>
                </a:lnTo>
                <a:lnTo>
                  <a:pt x="1546001" y="1359458"/>
                </a:lnTo>
                <a:lnTo>
                  <a:pt x="1607589" y="1352076"/>
                </a:lnTo>
                <a:lnTo>
                  <a:pt x="1666496" y="1343868"/>
                </a:lnTo>
                <a:lnTo>
                  <a:pt x="1722546" y="1334872"/>
                </a:lnTo>
                <a:lnTo>
                  <a:pt x="1775559" y="1325127"/>
                </a:lnTo>
                <a:lnTo>
                  <a:pt x="1825358" y="1314669"/>
                </a:lnTo>
                <a:lnTo>
                  <a:pt x="1871763" y="1303535"/>
                </a:lnTo>
                <a:lnTo>
                  <a:pt x="1914597" y="1291764"/>
                </a:lnTo>
                <a:lnTo>
                  <a:pt x="1953682" y="1279392"/>
                </a:lnTo>
                <a:lnTo>
                  <a:pt x="2019888" y="1252998"/>
                </a:lnTo>
                <a:lnTo>
                  <a:pt x="2068955" y="1224653"/>
                </a:lnTo>
                <a:lnTo>
                  <a:pt x="2099457" y="1194657"/>
                </a:lnTo>
                <a:lnTo>
                  <a:pt x="2109967" y="1163309"/>
                </a:lnTo>
                <a:lnTo>
                  <a:pt x="2109967" y="221571"/>
                </a:lnTo>
                <a:lnTo>
                  <a:pt x="2107318" y="205752"/>
                </a:lnTo>
                <a:lnTo>
                  <a:pt x="2069008" y="160243"/>
                </a:lnTo>
                <a:lnTo>
                  <a:pt x="2019953" y="131902"/>
                </a:lnTo>
                <a:lnTo>
                  <a:pt x="1953753" y="105508"/>
                </a:lnTo>
                <a:lnTo>
                  <a:pt x="1914670" y="93136"/>
                </a:lnTo>
                <a:lnTo>
                  <a:pt x="1871836" y="81364"/>
                </a:lnTo>
                <a:lnTo>
                  <a:pt x="1825431" y="70230"/>
                </a:lnTo>
                <a:lnTo>
                  <a:pt x="1775632" y="59770"/>
                </a:lnTo>
                <a:lnTo>
                  <a:pt x="1722619" y="50022"/>
                </a:lnTo>
                <a:lnTo>
                  <a:pt x="1666570" y="41025"/>
                </a:lnTo>
                <a:lnTo>
                  <a:pt x="1607664" y="32815"/>
                </a:lnTo>
                <a:lnTo>
                  <a:pt x="1546079" y="25431"/>
                </a:lnTo>
                <a:lnTo>
                  <a:pt x="1481994" y="18909"/>
                </a:lnTo>
                <a:lnTo>
                  <a:pt x="1415587" y="13288"/>
                </a:lnTo>
                <a:lnTo>
                  <a:pt x="1347037" y="8604"/>
                </a:lnTo>
                <a:lnTo>
                  <a:pt x="1276524" y="4896"/>
                </a:lnTo>
                <a:lnTo>
                  <a:pt x="1204224" y="2201"/>
                </a:lnTo>
                <a:lnTo>
                  <a:pt x="1130318" y="556"/>
                </a:lnTo>
                <a:lnTo>
                  <a:pt x="1054983" y="0"/>
                </a:lnTo>
                <a:lnTo>
                  <a:pt x="979631" y="556"/>
                </a:lnTo>
                <a:lnTo>
                  <a:pt x="905710" y="2201"/>
                </a:lnTo>
                <a:lnTo>
                  <a:pt x="833399" y="4896"/>
                </a:lnTo>
                <a:lnTo>
                  <a:pt x="762877" y="8604"/>
                </a:lnTo>
                <a:lnTo>
                  <a:pt x="694321" y="13288"/>
                </a:lnTo>
                <a:lnTo>
                  <a:pt x="627910" y="18909"/>
                </a:lnTo>
                <a:lnTo>
                  <a:pt x="563823" y="25431"/>
                </a:lnTo>
                <a:lnTo>
                  <a:pt x="502237" y="32815"/>
                </a:lnTo>
                <a:lnTo>
                  <a:pt x="443332" y="41025"/>
                </a:lnTo>
                <a:lnTo>
                  <a:pt x="387286" y="50022"/>
                </a:lnTo>
                <a:lnTo>
                  <a:pt x="334277" y="59770"/>
                </a:lnTo>
                <a:lnTo>
                  <a:pt x="284483" y="70230"/>
                </a:lnTo>
                <a:lnTo>
                  <a:pt x="238083" y="81364"/>
                </a:lnTo>
                <a:lnTo>
                  <a:pt x="195256" y="93136"/>
                </a:lnTo>
                <a:lnTo>
                  <a:pt x="156179" y="105508"/>
                </a:lnTo>
                <a:lnTo>
                  <a:pt x="89991" y="131902"/>
                </a:lnTo>
                <a:lnTo>
                  <a:pt x="40947" y="160243"/>
                </a:lnTo>
                <a:lnTo>
                  <a:pt x="10474" y="190233"/>
                </a:lnTo>
                <a:lnTo>
                  <a:pt x="2648" y="205752"/>
                </a:lnTo>
                <a:lnTo>
                  <a:pt x="0" y="221571"/>
                </a:lnTo>
                <a:close/>
              </a:path>
            </a:pathLst>
          </a:custGeom>
          <a:ln w="3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66512" y="3277551"/>
            <a:ext cx="2110105" cy="221615"/>
          </a:xfrm>
          <a:custGeom>
            <a:avLst/>
            <a:gdLst/>
            <a:ahLst/>
            <a:cxnLst/>
            <a:rect l="l" t="t" r="r" b="b"/>
            <a:pathLst>
              <a:path w="2110104" h="221614">
                <a:moveTo>
                  <a:pt x="0" y="0"/>
                </a:moveTo>
                <a:lnTo>
                  <a:pt x="23257" y="46565"/>
                </a:lnTo>
                <a:lnTo>
                  <a:pt x="63177" y="75784"/>
                </a:lnTo>
                <a:lnTo>
                  <a:pt x="120963" y="103195"/>
                </a:lnTo>
                <a:lnTo>
                  <a:pt x="195183" y="128501"/>
                </a:lnTo>
                <a:lnTo>
                  <a:pt x="238010" y="140270"/>
                </a:lnTo>
                <a:lnTo>
                  <a:pt x="284410" y="151401"/>
                </a:lnTo>
                <a:lnTo>
                  <a:pt x="334204" y="161856"/>
                </a:lnTo>
                <a:lnTo>
                  <a:pt x="387213" y="171597"/>
                </a:lnTo>
                <a:lnTo>
                  <a:pt x="443258" y="180588"/>
                </a:lnTo>
                <a:lnTo>
                  <a:pt x="502162" y="188791"/>
                </a:lnTo>
                <a:lnTo>
                  <a:pt x="563745" y="196169"/>
                </a:lnTo>
                <a:lnTo>
                  <a:pt x="627829" y="202684"/>
                </a:lnTo>
                <a:lnTo>
                  <a:pt x="694234" y="208299"/>
                </a:lnTo>
                <a:lnTo>
                  <a:pt x="762783" y="212978"/>
                </a:lnTo>
                <a:lnTo>
                  <a:pt x="833297" y="216681"/>
                </a:lnTo>
                <a:lnTo>
                  <a:pt x="905596" y="219373"/>
                </a:lnTo>
                <a:lnTo>
                  <a:pt x="979502" y="221015"/>
                </a:lnTo>
                <a:lnTo>
                  <a:pt x="1054837" y="221571"/>
                </a:lnTo>
                <a:lnTo>
                  <a:pt x="1130189" y="221015"/>
                </a:lnTo>
                <a:lnTo>
                  <a:pt x="1204110" y="219373"/>
                </a:lnTo>
                <a:lnTo>
                  <a:pt x="1276421" y="216681"/>
                </a:lnTo>
                <a:lnTo>
                  <a:pt x="1346944" y="212978"/>
                </a:lnTo>
                <a:lnTo>
                  <a:pt x="1415501" y="208299"/>
                </a:lnTo>
                <a:lnTo>
                  <a:pt x="1481912" y="202684"/>
                </a:lnTo>
                <a:lnTo>
                  <a:pt x="1546001" y="196169"/>
                </a:lnTo>
                <a:lnTo>
                  <a:pt x="1607589" y="188791"/>
                </a:lnTo>
                <a:lnTo>
                  <a:pt x="1666496" y="180588"/>
                </a:lnTo>
                <a:lnTo>
                  <a:pt x="1722546" y="171597"/>
                </a:lnTo>
                <a:lnTo>
                  <a:pt x="1775559" y="161856"/>
                </a:lnTo>
                <a:lnTo>
                  <a:pt x="1825358" y="151401"/>
                </a:lnTo>
                <a:lnTo>
                  <a:pt x="1871763" y="140270"/>
                </a:lnTo>
                <a:lnTo>
                  <a:pt x="1914597" y="128501"/>
                </a:lnTo>
                <a:lnTo>
                  <a:pt x="1953681" y="116130"/>
                </a:lnTo>
                <a:lnTo>
                  <a:pt x="2019888" y="89734"/>
                </a:lnTo>
                <a:lnTo>
                  <a:pt x="2068955" y="61382"/>
                </a:lnTo>
                <a:lnTo>
                  <a:pt x="2099457" y="31370"/>
                </a:lnTo>
                <a:lnTo>
                  <a:pt x="2109967" y="0"/>
                </a:lnTo>
              </a:path>
            </a:pathLst>
          </a:custGeom>
          <a:ln w="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6512" y="3388337"/>
            <a:ext cx="2110105" cy="221615"/>
          </a:xfrm>
          <a:custGeom>
            <a:avLst/>
            <a:gdLst/>
            <a:ahLst/>
            <a:cxnLst/>
            <a:rect l="l" t="t" r="r" b="b"/>
            <a:pathLst>
              <a:path w="2110104" h="221614">
                <a:moveTo>
                  <a:pt x="0" y="0"/>
                </a:moveTo>
                <a:lnTo>
                  <a:pt x="23257" y="46565"/>
                </a:lnTo>
                <a:lnTo>
                  <a:pt x="63177" y="75784"/>
                </a:lnTo>
                <a:lnTo>
                  <a:pt x="120963" y="103195"/>
                </a:lnTo>
                <a:lnTo>
                  <a:pt x="195183" y="128501"/>
                </a:lnTo>
                <a:lnTo>
                  <a:pt x="238010" y="140270"/>
                </a:lnTo>
                <a:lnTo>
                  <a:pt x="284410" y="151401"/>
                </a:lnTo>
                <a:lnTo>
                  <a:pt x="334204" y="161856"/>
                </a:lnTo>
                <a:lnTo>
                  <a:pt x="387213" y="171597"/>
                </a:lnTo>
                <a:lnTo>
                  <a:pt x="443258" y="180588"/>
                </a:lnTo>
                <a:lnTo>
                  <a:pt x="502162" y="188791"/>
                </a:lnTo>
                <a:lnTo>
                  <a:pt x="563745" y="196169"/>
                </a:lnTo>
                <a:lnTo>
                  <a:pt x="627829" y="202684"/>
                </a:lnTo>
                <a:lnTo>
                  <a:pt x="694234" y="208299"/>
                </a:lnTo>
                <a:lnTo>
                  <a:pt x="762783" y="212978"/>
                </a:lnTo>
                <a:lnTo>
                  <a:pt x="833297" y="216681"/>
                </a:lnTo>
                <a:lnTo>
                  <a:pt x="905596" y="219373"/>
                </a:lnTo>
                <a:lnTo>
                  <a:pt x="979502" y="221015"/>
                </a:lnTo>
                <a:lnTo>
                  <a:pt x="1054837" y="221571"/>
                </a:lnTo>
                <a:lnTo>
                  <a:pt x="1130189" y="221015"/>
                </a:lnTo>
                <a:lnTo>
                  <a:pt x="1204110" y="219373"/>
                </a:lnTo>
                <a:lnTo>
                  <a:pt x="1276421" y="216681"/>
                </a:lnTo>
                <a:lnTo>
                  <a:pt x="1346944" y="212978"/>
                </a:lnTo>
                <a:lnTo>
                  <a:pt x="1415501" y="208299"/>
                </a:lnTo>
                <a:lnTo>
                  <a:pt x="1481912" y="202684"/>
                </a:lnTo>
                <a:lnTo>
                  <a:pt x="1546001" y="196169"/>
                </a:lnTo>
                <a:lnTo>
                  <a:pt x="1607589" y="188791"/>
                </a:lnTo>
                <a:lnTo>
                  <a:pt x="1666496" y="180588"/>
                </a:lnTo>
                <a:lnTo>
                  <a:pt x="1722546" y="171597"/>
                </a:lnTo>
                <a:lnTo>
                  <a:pt x="1775559" y="161856"/>
                </a:lnTo>
                <a:lnTo>
                  <a:pt x="1825358" y="151401"/>
                </a:lnTo>
                <a:lnTo>
                  <a:pt x="1871763" y="140270"/>
                </a:lnTo>
                <a:lnTo>
                  <a:pt x="1914597" y="128501"/>
                </a:lnTo>
                <a:lnTo>
                  <a:pt x="1953681" y="116130"/>
                </a:lnTo>
                <a:lnTo>
                  <a:pt x="2019888" y="89734"/>
                </a:lnTo>
                <a:lnTo>
                  <a:pt x="2068955" y="61382"/>
                </a:lnTo>
                <a:lnTo>
                  <a:pt x="2099457" y="31370"/>
                </a:lnTo>
                <a:lnTo>
                  <a:pt x="2109967" y="0"/>
                </a:lnTo>
              </a:path>
            </a:pathLst>
          </a:custGeom>
          <a:ln w="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19833" y="3952051"/>
            <a:ext cx="140335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40" dirty="0">
                <a:latin typeface="Arial"/>
                <a:cs typeface="Arial"/>
              </a:rPr>
              <a:t>Data</a:t>
            </a:r>
            <a:r>
              <a:rPr sz="1450" b="1" spc="-20" dirty="0">
                <a:latin typeface="Arial"/>
                <a:cs typeface="Arial"/>
              </a:rPr>
              <a:t> </a:t>
            </a:r>
            <a:r>
              <a:rPr sz="1450" b="1" spc="-70" dirty="0">
                <a:latin typeface="Arial"/>
                <a:cs typeface="Arial"/>
              </a:rPr>
              <a:t>W</a:t>
            </a:r>
            <a:r>
              <a:rPr sz="1450" b="1" spc="-35" dirty="0">
                <a:latin typeface="Arial"/>
                <a:cs typeface="Arial"/>
              </a:rPr>
              <a:t>are</a:t>
            </a:r>
            <a:r>
              <a:rPr sz="1450" b="1" spc="-45" dirty="0">
                <a:latin typeface="Arial"/>
                <a:cs typeface="Arial"/>
              </a:rPr>
              <a:t>hou</a:t>
            </a:r>
            <a:r>
              <a:rPr sz="1450" b="1" spc="-40" dirty="0">
                <a:latin typeface="Arial"/>
                <a:cs typeface="Arial"/>
              </a:rPr>
              <a:t>se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233" y="1671161"/>
            <a:ext cx="1583055" cy="554355"/>
          </a:xfrm>
          <a:prstGeom prst="rect">
            <a:avLst/>
          </a:prstGeom>
          <a:ln w="1102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450" b="1" spc="-45" dirty="0">
                <a:latin typeface="Arial"/>
                <a:cs typeface="Arial"/>
              </a:rPr>
              <a:t>ERP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233" y="2779016"/>
            <a:ext cx="1583055" cy="554355"/>
          </a:xfrm>
          <a:prstGeom prst="rect">
            <a:avLst/>
          </a:prstGeom>
          <a:ln w="1102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450" b="1" spc="-50" dirty="0">
                <a:latin typeface="Arial"/>
                <a:cs typeface="Arial"/>
              </a:rPr>
              <a:t>CRM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233" y="3886934"/>
            <a:ext cx="1583055" cy="554355"/>
          </a:xfrm>
          <a:prstGeom prst="rect">
            <a:avLst/>
          </a:prstGeom>
          <a:ln w="1102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1120"/>
              </a:spcBef>
            </a:pPr>
            <a:r>
              <a:rPr sz="1450" b="1" spc="-45" dirty="0">
                <a:latin typeface="Arial"/>
                <a:cs typeface="Arial"/>
              </a:rPr>
              <a:t>L</a:t>
            </a:r>
            <a:r>
              <a:rPr sz="1450" b="1" spc="-40" dirty="0">
                <a:latin typeface="Arial"/>
                <a:cs typeface="Arial"/>
              </a:rPr>
              <a:t>e</a:t>
            </a:r>
            <a:r>
              <a:rPr sz="1450" b="1" spc="-45" dirty="0">
                <a:latin typeface="Arial"/>
                <a:cs typeface="Arial"/>
              </a:rPr>
              <a:t>g</a:t>
            </a:r>
            <a:r>
              <a:rPr sz="1450" b="1" spc="-40" dirty="0">
                <a:latin typeface="Arial"/>
                <a:cs typeface="Arial"/>
              </a:rPr>
              <a:t>acy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233" y="4994792"/>
            <a:ext cx="1583055" cy="554355"/>
          </a:xfrm>
          <a:prstGeom prst="rect">
            <a:avLst/>
          </a:prstGeom>
          <a:ln w="1102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20"/>
              </a:spcBef>
            </a:pPr>
            <a:r>
              <a:rPr sz="1450" b="1" spc="-40" dirty="0">
                <a:latin typeface="Arial"/>
                <a:cs typeface="Arial"/>
              </a:rPr>
              <a:t>3</a:t>
            </a:r>
            <a:r>
              <a:rPr sz="1425" b="1" spc="-22" baseline="26315" dirty="0">
                <a:latin typeface="Arial"/>
                <a:cs typeface="Arial"/>
              </a:rPr>
              <a:t>rd</a:t>
            </a:r>
            <a:r>
              <a:rPr sz="1425" b="1" spc="179" baseline="26315" dirty="0">
                <a:latin typeface="Arial"/>
                <a:cs typeface="Arial"/>
              </a:rPr>
              <a:t> </a:t>
            </a:r>
            <a:r>
              <a:rPr sz="1450" b="1" spc="-45" dirty="0">
                <a:latin typeface="Arial"/>
                <a:cs typeface="Arial"/>
              </a:rPr>
              <a:t>p</a:t>
            </a:r>
            <a:r>
              <a:rPr sz="1450" b="1" spc="-30" dirty="0">
                <a:latin typeface="Arial"/>
                <a:cs typeface="Arial"/>
              </a:rPr>
              <a:t>arty</a:t>
            </a:r>
            <a:r>
              <a:rPr sz="1450" b="1" spc="-20" dirty="0">
                <a:latin typeface="Arial"/>
                <a:cs typeface="Arial"/>
              </a:rPr>
              <a:t> </a:t>
            </a:r>
            <a:r>
              <a:rPr sz="1450" b="1" spc="-50" dirty="0">
                <a:latin typeface="Arial"/>
                <a:cs typeface="Arial"/>
              </a:rPr>
              <a:t>A</a:t>
            </a:r>
            <a:r>
              <a:rPr sz="1450" b="1" spc="-45" dirty="0">
                <a:latin typeface="Arial"/>
                <a:cs typeface="Arial"/>
              </a:rPr>
              <a:t>pp</a:t>
            </a:r>
            <a:r>
              <a:rPr sz="1450" b="1" spc="-40" dirty="0">
                <a:latin typeface="Arial"/>
                <a:cs typeface="Arial"/>
              </a:rPr>
              <a:t>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47636" y="1948125"/>
            <a:ext cx="1239520" cy="1691639"/>
          </a:xfrm>
          <a:custGeom>
            <a:avLst/>
            <a:gdLst/>
            <a:ahLst/>
            <a:cxnLst/>
            <a:rect l="l" t="t" r="r" b="b"/>
            <a:pathLst>
              <a:path w="1239520" h="1691639">
                <a:moveTo>
                  <a:pt x="0" y="0"/>
                </a:moveTo>
                <a:lnTo>
                  <a:pt x="1239166" y="1691633"/>
                </a:lnTo>
              </a:path>
            </a:pathLst>
          </a:custGeom>
          <a:ln w="107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1965" y="3599445"/>
            <a:ext cx="125095" cy="149225"/>
          </a:xfrm>
          <a:custGeom>
            <a:avLst/>
            <a:gdLst/>
            <a:ahLst/>
            <a:cxnLst/>
            <a:rect l="l" t="t" r="r" b="b"/>
            <a:pathLst>
              <a:path w="125095" h="149225">
                <a:moveTo>
                  <a:pt x="75314" y="0"/>
                </a:moveTo>
                <a:lnTo>
                  <a:pt x="0" y="60932"/>
                </a:lnTo>
                <a:lnTo>
                  <a:pt x="124546" y="148945"/>
                </a:lnTo>
                <a:lnTo>
                  <a:pt x="75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7636" y="3055980"/>
            <a:ext cx="1202690" cy="631190"/>
          </a:xfrm>
          <a:custGeom>
            <a:avLst/>
            <a:gdLst/>
            <a:ahLst/>
            <a:cxnLst/>
            <a:rect l="l" t="t" r="r" b="b"/>
            <a:pathLst>
              <a:path w="1202689" h="631189">
                <a:moveTo>
                  <a:pt x="0" y="0"/>
                </a:moveTo>
                <a:lnTo>
                  <a:pt x="1202095" y="631169"/>
                </a:lnTo>
              </a:path>
            </a:pathLst>
          </a:custGeom>
          <a:ln w="10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7788" y="3636989"/>
            <a:ext cx="149225" cy="111760"/>
          </a:xfrm>
          <a:custGeom>
            <a:avLst/>
            <a:gdLst/>
            <a:ahLst/>
            <a:cxnLst/>
            <a:rect l="l" t="t" r="r" b="b"/>
            <a:pathLst>
              <a:path w="149225" h="111760">
                <a:moveTo>
                  <a:pt x="42492" y="0"/>
                </a:moveTo>
                <a:lnTo>
                  <a:pt x="0" y="89243"/>
                </a:lnTo>
                <a:lnTo>
                  <a:pt x="148723" y="111401"/>
                </a:lnTo>
                <a:lnTo>
                  <a:pt x="42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7636" y="3787781"/>
            <a:ext cx="1193800" cy="376555"/>
          </a:xfrm>
          <a:custGeom>
            <a:avLst/>
            <a:gdLst/>
            <a:ahLst/>
            <a:cxnLst/>
            <a:rect l="l" t="t" r="r" b="b"/>
            <a:pathLst>
              <a:path w="1193800" h="376554">
                <a:moveTo>
                  <a:pt x="0" y="376116"/>
                </a:moveTo>
                <a:lnTo>
                  <a:pt x="1193743" y="0"/>
                </a:lnTo>
              </a:path>
            </a:pathLst>
          </a:custGeom>
          <a:ln w="11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6323" y="3743620"/>
            <a:ext cx="150495" cy="95885"/>
          </a:xfrm>
          <a:custGeom>
            <a:avLst/>
            <a:gdLst/>
            <a:ahLst/>
            <a:cxnLst/>
            <a:rect l="l" t="t" r="r" b="b"/>
            <a:pathLst>
              <a:path w="150495" h="95885">
                <a:moveTo>
                  <a:pt x="0" y="0"/>
                </a:moveTo>
                <a:lnTo>
                  <a:pt x="27400" y="95552"/>
                </a:lnTo>
                <a:lnTo>
                  <a:pt x="150188" y="47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7636" y="3849944"/>
            <a:ext cx="1231265" cy="1422400"/>
          </a:xfrm>
          <a:custGeom>
            <a:avLst/>
            <a:gdLst/>
            <a:ahLst/>
            <a:cxnLst/>
            <a:rect l="l" t="t" r="r" b="b"/>
            <a:pathLst>
              <a:path w="1231264" h="1422400">
                <a:moveTo>
                  <a:pt x="0" y="1421809"/>
                </a:moveTo>
                <a:lnTo>
                  <a:pt x="1230960" y="0"/>
                </a:lnTo>
              </a:path>
            </a:pathLst>
          </a:custGeom>
          <a:ln w="10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5518" y="3748390"/>
            <a:ext cx="131445" cy="144780"/>
          </a:xfrm>
          <a:custGeom>
            <a:avLst/>
            <a:gdLst/>
            <a:ahLst/>
            <a:cxnLst/>
            <a:rect l="l" t="t" r="r" b="b"/>
            <a:pathLst>
              <a:path w="131445" h="144779">
                <a:moveTo>
                  <a:pt x="130993" y="0"/>
                </a:moveTo>
                <a:lnTo>
                  <a:pt x="0" y="77242"/>
                </a:lnTo>
                <a:lnTo>
                  <a:pt x="70185" y="144328"/>
                </a:lnTo>
                <a:lnTo>
                  <a:pt x="130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90828" y="1671161"/>
            <a:ext cx="1583055" cy="554355"/>
          </a:xfrm>
          <a:prstGeom prst="rect">
            <a:avLst/>
          </a:prstGeom>
          <a:ln w="110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4310" marR="186690" indent="127000">
              <a:lnSpc>
                <a:spcPct val="100000"/>
              </a:lnSpc>
              <a:spcBef>
                <a:spcPts val="250"/>
              </a:spcBef>
            </a:pPr>
            <a:r>
              <a:rPr sz="1450" b="1" spc="-45" dirty="0">
                <a:latin typeface="Arial"/>
                <a:cs typeface="Arial"/>
              </a:rPr>
              <a:t>Repo</a:t>
            </a:r>
            <a:r>
              <a:rPr sz="1450" b="1" spc="-25" dirty="0">
                <a:latin typeface="Arial"/>
                <a:cs typeface="Arial"/>
              </a:rPr>
              <a:t>rt</a:t>
            </a:r>
            <a:r>
              <a:rPr sz="1450" b="1" spc="-35" dirty="0">
                <a:latin typeface="Arial"/>
                <a:cs typeface="Arial"/>
              </a:rPr>
              <a:t>in</a:t>
            </a:r>
            <a:r>
              <a:rPr sz="1450" b="1" spc="-40" dirty="0">
                <a:latin typeface="Arial"/>
                <a:cs typeface="Arial"/>
              </a:rPr>
              <a:t>g</a:t>
            </a:r>
            <a:r>
              <a:rPr sz="1450" b="1" spc="-20" dirty="0">
                <a:latin typeface="Arial"/>
                <a:cs typeface="Arial"/>
              </a:rPr>
              <a:t> /</a:t>
            </a:r>
            <a:r>
              <a:rPr sz="1450" b="1" spc="-35" dirty="0">
                <a:latin typeface="Arial"/>
                <a:cs typeface="Arial"/>
              </a:rPr>
              <a:t> Das</a:t>
            </a:r>
            <a:r>
              <a:rPr sz="1450" b="1" spc="-45" dirty="0">
                <a:latin typeface="Arial"/>
                <a:cs typeface="Arial"/>
              </a:rPr>
              <a:t>hbo</a:t>
            </a:r>
            <a:r>
              <a:rPr sz="1450" b="1" spc="-35" dirty="0">
                <a:latin typeface="Arial"/>
                <a:cs typeface="Arial"/>
              </a:rPr>
              <a:t>ar</a:t>
            </a:r>
            <a:r>
              <a:rPr sz="1450" b="1" spc="-40" dirty="0">
                <a:latin typeface="Arial"/>
                <a:cs typeface="Arial"/>
              </a:rPr>
              <a:t>ding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90828" y="2779016"/>
            <a:ext cx="1583055" cy="554355"/>
          </a:xfrm>
          <a:custGeom>
            <a:avLst/>
            <a:gdLst/>
            <a:ahLst/>
            <a:cxnLst/>
            <a:rect l="l" t="t" r="r" b="b"/>
            <a:pathLst>
              <a:path w="1583054" h="554354">
                <a:moveTo>
                  <a:pt x="0" y="553927"/>
                </a:moveTo>
                <a:lnTo>
                  <a:pt x="1582475" y="553927"/>
                </a:lnTo>
                <a:lnTo>
                  <a:pt x="1582475" y="0"/>
                </a:lnTo>
                <a:lnTo>
                  <a:pt x="0" y="0"/>
                </a:lnTo>
                <a:lnTo>
                  <a:pt x="0" y="553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90828" y="2779016"/>
            <a:ext cx="1583055" cy="554355"/>
          </a:xfrm>
          <a:prstGeom prst="rect">
            <a:avLst/>
          </a:prstGeom>
          <a:ln w="1102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450" b="1" spc="-55" dirty="0">
                <a:latin typeface="Arial"/>
                <a:cs typeface="Arial"/>
              </a:rPr>
              <a:t>OL</a:t>
            </a:r>
            <a:r>
              <a:rPr sz="1450" b="1" spc="-50" dirty="0">
                <a:latin typeface="Arial"/>
                <a:cs typeface="Arial"/>
              </a:rPr>
              <a:t>AP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90828" y="3886934"/>
            <a:ext cx="1583055" cy="554355"/>
          </a:xfrm>
          <a:custGeom>
            <a:avLst/>
            <a:gdLst/>
            <a:ahLst/>
            <a:cxnLst/>
            <a:rect l="l" t="t" r="r" b="b"/>
            <a:pathLst>
              <a:path w="1583054" h="554354">
                <a:moveTo>
                  <a:pt x="0" y="553927"/>
                </a:moveTo>
                <a:lnTo>
                  <a:pt x="1582475" y="553927"/>
                </a:lnTo>
                <a:lnTo>
                  <a:pt x="1582475" y="0"/>
                </a:lnTo>
                <a:lnTo>
                  <a:pt x="0" y="0"/>
                </a:lnTo>
                <a:lnTo>
                  <a:pt x="0" y="553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90828" y="3886934"/>
            <a:ext cx="1583055" cy="554355"/>
          </a:xfrm>
          <a:prstGeom prst="rect">
            <a:avLst/>
          </a:prstGeom>
          <a:ln w="1102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20"/>
              </a:spcBef>
            </a:pPr>
            <a:r>
              <a:rPr sz="1450" b="1" spc="-45" dirty="0">
                <a:latin typeface="Arial"/>
                <a:cs typeface="Arial"/>
              </a:rPr>
              <a:t>Ad</a:t>
            </a:r>
            <a:r>
              <a:rPr sz="1450" b="1" spc="-20" dirty="0">
                <a:latin typeface="Arial"/>
                <a:cs typeface="Arial"/>
              </a:rPr>
              <a:t> </a:t>
            </a:r>
            <a:r>
              <a:rPr sz="1450" b="1" spc="-45" dirty="0">
                <a:latin typeface="Arial"/>
                <a:cs typeface="Arial"/>
              </a:rPr>
              <a:t>ho</a:t>
            </a:r>
            <a:r>
              <a:rPr sz="1450" b="1" spc="-40" dirty="0">
                <a:latin typeface="Arial"/>
                <a:cs typeface="Arial"/>
              </a:rPr>
              <a:t>c</a:t>
            </a:r>
            <a:r>
              <a:rPr sz="1450" b="1" spc="-20" dirty="0">
                <a:latin typeface="Arial"/>
                <a:cs typeface="Arial"/>
              </a:rPr>
              <a:t> </a:t>
            </a:r>
            <a:r>
              <a:rPr sz="1450" b="1" spc="-45" dirty="0">
                <a:latin typeface="Arial"/>
                <a:cs typeface="Arial"/>
              </a:rPr>
              <a:t>qu</a:t>
            </a:r>
            <a:r>
              <a:rPr sz="1450" b="1" spc="-35" dirty="0">
                <a:latin typeface="Arial"/>
                <a:cs typeface="Arial"/>
              </a:rPr>
              <a:t>eryin</a:t>
            </a:r>
            <a:r>
              <a:rPr sz="1450" b="1" spc="-40" dirty="0">
                <a:latin typeface="Arial"/>
                <a:cs typeface="Arial"/>
              </a:rPr>
              <a:t>g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90828" y="4994792"/>
            <a:ext cx="1583055" cy="554355"/>
          </a:xfrm>
          <a:custGeom>
            <a:avLst/>
            <a:gdLst/>
            <a:ahLst/>
            <a:cxnLst/>
            <a:rect l="l" t="t" r="r" b="b"/>
            <a:pathLst>
              <a:path w="1583054" h="554354">
                <a:moveTo>
                  <a:pt x="0" y="553927"/>
                </a:moveTo>
                <a:lnTo>
                  <a:pt x="1582475" y="553927"/>
                </a:lnTo>
                <a:lnTo>
                  <a:pt x="1582475" y="0"/>
                </a:lnTo>
                <a:lnTo>
                  <a:pt x="0" y="0"/>
                </a:lnTo>
                <a:lnTo>
                  <a:pt x="0" y="553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90828" y="4994792"/>
            <a:ext cx="1583055" cy="554355"/>
          </a:xfrm>
          <a:prstGeom prst="rect">
            <a:avLst/>
          </a:prstGeom>
          <a:ln w="11025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120"/>
              </a:spcBef>
            </a:pPr>
            <a:r>
              <a:rPr sz="1450" b="1" spc="-55" dirty="0">
                <a:latin typeface="Arial"/>
                <a:cs typeface="Arial"/>
              </a:rPr>
              <a:t>M</a:t>
            </a:r>
            <a:r>
              <a:rPr sz="1450" b="1" spc="-45" dirty="0">
                <a:latin typeface="Arial"/>
                <a:cs typeface="Arial"/>
              </a:rPr>
              <a:t>od</a:t>
            </a:r>
            <a:r>
              <a:rPr sz="1450" b="1" spc="-40" dirty="0">
                <a:latin typeface="Arial"/>
                <a:cs typeface="Arial"/>
              </a:rPr>
              <a:t>e</a:t>
            </a:r>
            <a:r>
              <a:rPr sz="1450" b="1" spc="-35" dirty="0">
                <a:latin typeface="Arial"/>
                <a:cs typeface="Arial"/>
              </a:rPr>
              <a:t>lin</a:t>
            </a:r>
            <a:r>
              <a:rPr sz="1450" b="1" spc="-40" dirty="0">
                <a:latin typeface="Arial"/>
                <a:cs typeface="Arial"/>
              </a:rPr>
              <a:t>g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68790" y="1948125"/>
            <a:ext cx="1622425" cy="1703705"/>
          </a:xfrm>
          <a:custGeom>
            <a:avLst/>
            <a:gdLst/>
            <a:ahLst/>
            <a:cxnLst/>
            <a:rect l="l" t="t" r="r" b="b"/>
            <a:pathLst>
              <a:path w="1622425" h="1703704">
                <a:moveTo>
                  <a:pt x="1622037" y="0"/>
                </a:moveTo>
                <a:lnTo>
                  <a:pt x="0" y="1703327"/>
                </a:lnTo>
              </a:path>
            </a:pathLst>
          </a:custGeom>
          <a:ln w="10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76479" y="3607446"/>
            <a:ext cx="134620" cy="140970"/>
          </a:xfrm>
          <a:custGeom>
            <a:avLst/>
            <a:gdLst/>
            <a:ahLst/>
            <a:cxnLst/>
            <a:rect l="l" t="t" r="r" b="b"/>
            <a:pathLst>
              <a:path w="134620" h="140970">
                <a:moveTo>
                  <a:pt x="67108" y="0"/>
                </a:moveTo>
                <a:lnTo>
                  <a:pt x="0" y="140943"/>
                </a:lnTo>
                <a:lnTo>
                  <a:pt x="134217" y="70471"/>
                </a:lnTo>
                <a:lnTo>
                  <a:pt x="671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98242" y="3055980"/>
            <a:ext cx="1592580" cy="643890"/>
          </a:xfrm>
          <a:custGeom>
            <a:avLst/>
            <a:gdLst/>
            <a:ahLst/>
            <a:cxnLst/>
            <a:rect l="l" t="t" r="r" b="b"/>
            <a:pathLst>
              <a:path w="1592579" h="643889">
                <a:moveTo>
                  <a:pt x="1592585" y="0"/>
                </a:moveTo>
                <a:lnTo>
                  <a:pt x="0" y="643325"/>
                </a:lnTo>
              </a:path>
            </a:pathLst>
          </a:custGeom>
          <a:ln w="11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76479" y="3648221"/>
            <a:ext cx="150495" cy="100330"/>
          </a:xfrm>
          <a:custGeom>
            <a:avLst/>
            <a:gdLst/>
            <a:ahLst/>
            <a:cxnLst/>
            <a:rect l="l" t="t" r="r" b="b"/>
            <a:pathLst>
              <a:path w="150495" h="100329">
                <a:moveTo>
                  <a:pt x="115755" y="0"/>
                </a:moveTo>
                <a:lnTo>
                  <a:pt x="0" y="100168"/>
                </a:lnTo>
                <a:lnTo>
                  <a:pt x="149895" y="93090"/>
                </a:lnTo>
                <a:lnTo>
                  <a:pt x="11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03664" y="3779318"/>
            <a:ext cx="1587500" cy="384810"/>
          </a:xfrm>
          <a:custGeom>
            <a:avLst/>
            <a:gdLst/>
            <a:ahLst/>
            <a:cxnLst/>
            <a:rect l="l" t="t" r="r" b="b"/>
            <a:pathLst>
              <a:path w="1587500" h="384810">
                <a:moveTo>
                  <a:pt x="1587164" y="384579"/>
                </a:moveTo>
                <a:lnTo>
                  <a:pt x="0" y="0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76479" y="3733465"/>
            <a:ext cx="149860" cy="97790"/>
          </a:xfrm>
          <a:custGeom>
            <a:avLst/>
            <a:gdLst/>
            <a:ahLst/>
            <a:cxnLst/>
            <a:rect l="l" t="t" r="r" b="b"/>
            <a:pathLst>
              <a:path w="149860" h="97789">
                <a:moveTo>
                  <a:pt x="149309" y="0"/>
                </a:moveTo>
                <a:lnTo>
                  <a:pt x="0" y="14925"/>
                </a:lnTo>
                <a:lnTo>
                  <a:pt x="128063" y="97245"/>
                </a:lnTo>
                <a:lnTo>
                  <a:pt x="149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76117" y="3837018"/>
            <a:ext cx="1614805" cy="1435100"/>
          </a:xfrm>
          <a:custGeom>
            <a:avLst/>
            <a:gdLst/>
            <a:ahLst/>
            <a:cxnLst/>
            <a:rect l="l" t="t" r="r" b="b"/>
            <a:pathLst>
              <a:path w="1614804" h="1435100">
                <a:moveTo>
                  <a:pt x="1614711" y="1434734"/>
                </a:moveTo>
                <a:lnTo>
                  <a:pt x="0" y="0"/>
                </a:lnTo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76479" y="374839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4">
                <a:moveTo>
                  <a:pt x="0" y="0"/>
                </a:moveTo>
                <a:lnTo>
                  <a:pt x="77951" y="134789"/>
                </a:lnTo>
                <a:lnTo>
                  <a:pt x="139345" y="586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dirty="0"/>
              <a:t>A</a:t>
            </a:r>
            <a:r>
              <a:rPr spc="-170" dirty="0"/>
              <a:t> </a:t>
            </a:r>
            <a:r>
              <a:rPr spc="-190" dirty="0"/>
              <a:t>T</a:t>
            </a:r>
            <a:r>
              <a:rPr spc="-5" dirty="0"/>
              <a:t>yp</a:t>
            </a:r>
            <a:r>
              <a:rPr dirty="0"/>
              <a:t>i</a:t>
            </a:r>
            <a:r>
              <a:rPr spc="-5" dirty="0"/>
              <a:t>cal</a:t>
            </a:r>
            <a:r>
              <a:rPr spc="-30" dirty="0"/>
              <a:t> </a:t>
            </a:r>
            <a:r>
              <a:rPr spc="-5" dirty="0"/>
              <a:t>H</a:t>
            </a:r>
            <a:r>
              <a:rPr dirty="0"/>
              <a:t>a</a:t>
            </a:r>
            <a:r>
              <a:rPr spc="-5" dirty="0"/>
              <a:t>doop </a:t>
            </a:r>
            <a:r>
              <a:rPr dirty="0"/>
              <a:t>En</a:t>
            </a:r>
            <a:r>
              <a:rPr spc="60" dirty="0"/>
              <a:t>v</a:t>
            </a:r>
            <a:r>
              <a:rPr spc="-5" dirty="0"/>
              <a:t>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282" y="1922221"/>
            <a:ext cx="1908810" cy="514350"/>
          </a:xfrm>
          <a:prstGeom prst="rect">
            <a:avLst/>
          </a:prstGeom>
          <a:ln w="10716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1045"/>
              </a:spcBef>
            </a:pPr>
            <a:r>
              <a:rPr sz="1350" b="1" spc="-25" dirty="0">
                <a:latin typeface="Arial"/>
                <a:cs typeface="Arial"/>
              </a:rPr>
              <a:t>W</a:t>
            </a:r>
            <a:r>
              <a:rPr sz="1350" b="1" spc="-5" dirty="0">
                <a:latin typeface="Arial"/>
                <a:cs typeface="Arial"/>
              </a:rPr>
              <a:t>e</a:t>
            </a:r>
            <a:r>
              <a:rPr sz="1350" b="1" spc="-10" dirty="0">
                <a:latin typeface="Arial"/>
                <a:cs typeface="Arial"/>
              </a:rPr>
              <a:t>b</a:t>
            </a:r>
            <a:r>
              <a:rPr sz="1350" b="1" spc="-25" dirty="0">
                <a:latin typeface="Arial"/>
                <a:cs typeface="Arial"/>
              </a:rPr>
              <a:t> </a:t>
            </a:r>
            <a:r>
              <a:rPr sz="1350" b="1" spc="0" dirty="0">
                <a:latin typeface="Arial"/>
                <a:cs typeface="Arial"/>
              </a:rPr>
              <a:t>Log</a:t>
            </a:r>
            <a:r>
              <a:rPr sz="1350" b="1" spc="-1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282" y="2950669"/>
            <a:ext cx="1908810" cy="514350"/>
          </a:xfrm>
          <a:prstGeom prst="rect">
            <a:avLst/>
          </a:prstGeom>
          <a:ln w="10716">
            <a:solidFill>
              <a:srgbClr val="0000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65"/>
              </a:spcBef>
            </a:pPr>
            <a:r>
              <a:rPr sz="1350" b="1" spc="-45" dirty="0">
                <a:latin typeface="Arial"/>
                <a:cs typeface="Arial"/>
              </a:rPr>
              <a:t>I</a:t>
            </a:r>
            <a:r>
              <a:rPr sz="1350" b="1" spc="45" dirty="0">
                <a:latin typeface="Arial"/>
                <a:cs typeface="Arial"/>
              </a:rPr>
              <a:t>m</a:t>
            </a:r>
            <a:r>
              <a:rPr sz="1350" b="1" spc="-5" dirty="0">
                <a:latin typeface="Arial"/>
                <a:cs typeface="Arial"/>
              </a:rPr>
              <a:t>a</a:t>
            </a:r>
            <a:r>
              <a:rPr sz="1350" b="1" spc="-80" dirty="0">
                <a:latin typeface="Arial"/>
                <a:cs typeface="Arial"/>
              </a:rPr>
              <a:t>g</a:t>
            </a:r>
            <a:r>
              <a:rPr sz="1350" b="1" spc="-5" dirty="0">
                <a:latin typeface="Arial"/>
                <a:cs typeface="Arial"/>
              </a:rPr>
              <a:t>es</a:t>
            </a:r>
            <a:r>
              <a:rPr sz="1350" b="1" spc="40" dirty="0">
                <a:latin typeface="Arial"/>
                <a:cs typeface="Arial"/>
              </a:rPr>
              <a:t> </a:t>
            </a:r>
            <a:r>
              <a:rPr sz="1350" b="1" spc="-85" dirty="0">
                <a:latin typeface="Arial"/>
                <a:cs typeface="Arial"/>
              </a:rPr>
              <a:t>a</a:t>
            </a:r>
            <a:r>
              <a:rPr sz="1350" b="1" dirty="0">
                <a:latin typeface="Arial"/>
                <a:cs typeface="Arial"/>
              </a:rPr>
              <a:t>n</a:t>
            </a:r>
            <a:r>
              <a:rPr sz="1350" b="1" spc="-10" dirty="0">
                <a:latin typeface="Arial"/>
                <a:cs typeface="Arial"/>
              </a:rPr>
              <a:t>d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V</a:t>
            </a:r>
            <a:r>
              <a:rPr sz="1350" b="1" spc="30" dirty="0">
                <a:latin typeface="Arial"/>
                <a:cs typeface="Arial"/>
              </a:rPr>
              <a:t>i</a:t>
            </a:r>
            <a:r>
              <a:rPr sz="1350" b="1" spc="-80" dirty="0">
                <a:latin typeface="Arial"/>
                <a:cs typeface="Arial"/>
              </a:rPr>
              <a:t>d</a:t>
            </a:r>
            <a:r>
              <a:rPr sz="1350" b="1" spc="-5" dirty="0">
                <a:latin typeface="Arial"/>
                <a:cs typeface="Arial"/>
              </a:rPr>
              <a:t>e</a:t>
            </a:r>
            <a:r>
              <a:rPr sz="1350" b="1" dirty="0">
                <a:latin typeface="Arial"/>
                <a:cs typeface="Arial"/>
              </a:rPr>
              <a:t>o</a:t>
            </a:r>
            <a:r>
              <a:rPr sz="1350" b="1" spc="-5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282" y="3850518"/>
            <a:ext cx="1908810" cy="643255"/>
          </a:xfrm>
          <a:prstGeom prst="rect">
            <a:avLst/>
          </a:prstGeom>
          <a:ln w="10712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1350" b="1" spc="5" dirty="0">
                <a:latin typeface="Arial"/>
                <a:cs typeface="Arial"/>
              </a:rPr>
              <a:t>S</a:t>
            </a:r>
            <a:r>
              <a:rPr sz="1350" b="1" spc="-80" dirty="0">
                <a:latin typeface="Arial"/>
                <a:cs typeface="Arial"/>
              </a:rPr>
              <a:t>o</a:t>
            </a:r>
            <a:r>
              <a:rPr sz="1350" b="1" spc="-5" dirty="0">
                <a:latin typeface="Arial"/>
                <a:cs typeface="Arial"/>
              </a:rPr>
              <a:t>c</a:t>
            </a:r>
            <a:r>
              <a:rPr sz="1350" b="1" spc="30" dirty="0">
                <a:latin typeface="Arial"/>
                <a:cs typeface="Arial"/>
              </a:rPr>
              <a:t>i</a:t>
            </a:r>
            <a:r>
              <a:rPr sz="1350" b="1" spc="-5" dirty="0">
                <a:latin typeface="Arial"/>
                <a:cs typeface="Arial"/>
              </a:rPr>
              <a:t>al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b="1" spc="-45" dirty="0">
                <a:latin typeface="Arial"/>
                <a:cs typeface="Arial"/>
              </a:rPr>
              <a:t>M</a:t>
            </a:r>
            <a:r>
              <a:rPr sz="1350" b="1" spc="-5" dirty="0">
                <a:latin typeface="Arial"/>
                <a:cs typeface="Arial"/>
              </a:rPr>
              <a:t>e</a:t>
            </a:r>
            <a:r>
              <a:rPr sz="1350" b="1" dirty="0">
                <a:latin typeface="Arial"/>
                <a:cs typeface="Arial"/>
              </a:rPr>
              <a:t>d</a:t>
            </a:r>
            <a:r>
              <a:rPr sz="1350" b="1" spc="-45" dirty="0">
                <a:latin typeface="Arial"/>
                <a:cs typeface="Arial"/>
              </a:rPr>
              <a:t>i</a:t>
            </a:r>
            <a:r>
              <a:rPr sz="1350" b="1" spc="-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  <a:p>
            <a:pPr marL="55244" algn="ctr">
              <a:lnSpc>
                <a:spcPct val="100000"/>
              </a:lnSpc>
              <a:spcBef>
                <a:spcPts val="254"/>
              </a:spcBef>
            </a:pPr>
            <a:r>
              <a:rPr sz="1100" b="1" dirty="0">
                <a:latin typeface="Arial"/>
                <a:cs typeface="Arial"/>
              </a:rPr>
              <a:t>(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55" dirty="0">
                <a:latin typeface="Arial"/>
                <a:cs typeface="Arial"/>
              </a:rPr>
              <a:t>w</a:t>
            </a:r>
            <a:r>
              <a:rPr sz="1100" b="1" spc="-60" dirty="0">
                <a:latin typeface="Arial"/>
                <a:cs typeface="Arial"/>
              </a:rPr>
              <a:t>i</a:t>
            </a:r>
            <a:r>
              <a:rPr sz="1100" b="1" spc="45" dirty="0">
                <a:latin typeface="Arial"/>
                <a:cs typeface="Arial"/>
              </a:rPr>
              <a:t>t</a:t>
            </a:r>
            <a:r>
              <a:rPr sz="1100" b="1" spc="-35" dirty="0">
                <a:latin typeface="Arial"/>
                <a:cs typeface="Arial"/>
              </a:rPr>
              <a:t>t</a:t>
            </a:r>
            <a:r>
              <a:rPr sz="1100" b="1" spc="50" dirty="0">
                <a:latin typeface="Arial"/>
                <a:cs typeface="Arial"/>
              </a:rPr>
              <a:t>e</a:t>
            </a:r>
            <a:r>
              <a:rPr sz="1100" b="1" spc="-35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,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50" dirty="0">
                <a:latin typeface="Arial"/>
                <a:cs typeface="Arial"/>
              </a:rPr>
              <a:t>a</a:t>
            </a:r>
            <a:r>
              <a:rPr sz="1100" b="1" spc="-35" dirty="0">
                <a:latin typeface="Arial"/>
                <a:cs typeface="Arial"/>
              </a:rPr>
              <a:t>ce</a:t>
            </a:r>
            <a:r>
              <a:rPr sz="1100" b="1" spc="75" dirty="0">
                <a:latin typeface="Arial"/>
                <a:cs typeface="Arial"/>
              </a:rPr>
              <a:t>b</a:t>
            </a:r>
            <a:r>
              <a:rPr sz="1100" b="1" spc="-10" dirty="0">
                <a:latin typeface="Arial"/>
                <a:cs typeface="Arial"/>
              </a:rPr>
              <a:t>o</a:t>
            </a:r>
            <a:r>
              <a:rPr sz="1100" b="1" spc="-5" dirty="0">
                <a:latin typeface="Arial"/>
                <a:cs typeface="Arial"/>
              </a:rPr>
              <a:t>ok,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e</a:t>
            </a:r>
            <a:r>
              <a:rPr sz="1100" b="1" spc="4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spc="25" dirty="0">
                <a:latin typeface="Arial"/>
                <a:cs typeface="Arial"/>
              </a:rPr>
              <a:t>.)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282" y="5007528"/>
            <a:ext cx="1908810" cy="514350"/>
          </a:xfrm>
          <a:prstGeom prst="rect">
            <a:avLst/>
          </a:prstGeom>
          <a:ln w="10716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115"/>
              </a:spcBef>
            </a:pPr>
            <a:r>
              <a:rPr sz="1350" b="1" spc="20" dirty="0">
                <a:latin typeface="Arial"/>
                <a:cs typeface="Arial"/>
              </a:rPr>
              <a:t>D</a:t>
            </a:r>
            <a:r>
              <a:rPr sz="1350" b="1" spc="-80" dirty="0">
                <a:latin typeface="Arial"/>
                <a:cs typeface="Arial"/>
              </a:rPr>
              <a:t>o</a:t>
            </a:r>
            <a:r>
              <a:rPr sz="1350" b="1" dirty="0">
                <a:latin typeface="Arial"/>
                <a:cs typeface="Arial"/>
              </a:rPr>
              <a:t>c</a:t>
            </a:r>
            <a:r>
              <a:rPr sz="1350" b="1" spc="-5" dirty="0">
                <a:latin typeface="Arial"/>
                <a:cs typeface="Arial"/>
              </a:rPr>
              <a:t>s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spc="-10" dirty="0">
                <a:latin typeface="Arial"/>
                <a:cs typeface="Arial"/>
              </a:rPr>
              <a:t>&amp; </a:t>
            </a:r>
            <a:r>
              <a:rPr sz="1350" b="1" spc="5" dirty="0">
                <a:latin typeface="Arial"/>
                <a:cs typeface="Arial"/>
              </a:rPr>
              <a:t>P</a:t>
            </a:r>
            <a:r>
              <a:rPr sz="1350" b="1" spc="-60" dirty="0">
                <a:latin typeface="Arial"/>
                <a:cs typeface="Arial"/>
              </a:rPr>
              <a:t>D</a:t>
            </a:r>
            <a:r>
              <a:rPr sz="1350" b="1" dirty="0">
                <a:latin typeface="Arial"/>
                <a:cs typeface="Arial"/>
              </a:rPr>
              <a:t>F</a:t>
            </a:r>
            <a:r>
              <a:rPr sz="1350" b="1" spc="-5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2686" y="2179333"/>
            <a:ext cx="845819" cy="1111250"/>
          </a:xfrm>
          <a:custGeom>
            <a:avLst/>
            <a:gdLst/>
            <a:ahLst/>
            <a:cxnLst/>
            <a:rect l="l" t="t" r="r" b="b"/>
            <a:pathLst>
              <a:path w="845820" h="1111250">
                <a:moveTo>
                  <a:pt x="0" y="0"/>
                </a:moveTo>
                <a:lnTo>
                  <a:pt x="845666" y="1110723"/>
                </a:lnTo>
              </a:path>
            </a:pathLst>
          </a:custGeom>
          <a:ln w="10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094" y="3252632"/>
            <a:ext cx="120014" cy="138430"/>
          </a:xfrm>
          <a:custGeom>
            <a:avLst/>
            <a:gdLst/>
            <a:ahLst/>
            <a:cxnLst/>
            <a:rect l="l" t="t" r="r" b="b"/>
            <a:pathLst>
              <a:path w="120014" h="138429">
                <a:moveTo>
                  <a:pt x="72663" y="0"/>
                </a:moveTo>
                <a:lnTo>
                  <a:pt x="0" y="56421"/>
                </a:lnTo>
                <a:lnTo>
                  <a:pt x="120021" y="138269"/>
                </a:lnTo>
                <a:lnTo>
                  <a:pt x="72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2686" y="3207781"/>
            <a:ext cx="778510" cy="393065"/>
          </a:xfrm>
          <a:custGeom>
            <a:avLst/>
            <a:gdLst/>
            <a:ahLst/>
            <a:cxnLst/>
            <a:rect l="l" t="t" r="r" b="b"/>
            <a:pathLst>
              <a:path w="778510" h="393064">
                <a:moveTo>
                  <a:pt x="0" y="0"/>
                </a:moveTo>
                <a:lnTo>
                  <a:pt x="778092" y="392952"/>
                </a:lnTo>
              </a:path>
            </a:pathLst>
          </a:custGeom>
          <a:ln w="10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9960" y="3554167"/>
            <a:ext cx="143510" cy="104139"/>
          </a:xfrm>
          <a:custGeom>
            <a:avLst/>
            <a:gdLst/>
            <a:ahLst/>
            <a:cxnLst/>
            <a:rect l="l" t="t" r="r" b="b"/>
            <a:pathLst>
              <a:path w="143510" h="104139">
                <a:moveTo>
                  <a:pt x="40996" y="0"/>
                </a:moveTo>
                <a:lnTo>
                  <a:pt x="0" y="82847"/>
                </a:lnTo>
                <a:lnTo>
                  <a:pt x="143347" y="103559"/>
                </a:lnTo>
                <a:lnTo>
                  <a:pt x="40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2686" y="4014113"/>
            <a:ext cx="769620" cy="222250"/>
          </a:xfrm>
          <a:custGeom>
            <a:avLst/>
            <a:gdLst/>
            <a:ahLst/>
            <a:cxnLst/>
            <a:rect l="l" t="t" r="r" b="b"/>
            <a:pathLst>
              <a:path w="769620" h="222250">
                <a:moveTo>
                  <a:pt x="0" y="222073"/>
                </a:moveTo>
                <a:lnTo>
                  <a:pt x="769610" y="0"/>
                </a:lnTo>
              </a:path>
            </a:pathLst>
          </a:custGeom>
          <a:ln w="10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8688" y="3972689"/>
            <a:ext cx="144780" cy="89535"/>
          </a:xfrm>
          <a:custGeom>
            <a:avLst/>
            <a:gdLst/>
            <a:ahLst/>
            <a:cxnLst/>
            <a:rect l="l" t="t" r="r" b="b"/>
            <a:pathLst>
              <a:path w="144779" h="89535">
                <a:moveTo>
                  <a:pt x="0" y="0"/>
                </a:moveTo>
                <a:lnTo>
                  <a:pt x="25163" y="88989"/>
                </a:lnTo>
                <a:lnTo>
                  <a:pt x="144619" y="64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2686" y="4368927"/>
            <a:ext cx="806450" cy="895985"/>
          </a:xfrm>
          <a:custGeom>
            <a:avLst/>
            <a:gdLst/>
            <a:ahLst/>
            <a:cxnLst/>
            <a:rect l="l" t="t" r="r" b="b"/>
            <a:pathLst>
              <a:path w="806450" h="895985">
                <a:moveTo>
                  <a:pt x="0" y="895706"/>
                </a:moveTo>
                <a:lnTo>
                  <a:pt x="805941" y="0"/>
                </a:lnTo>
              </a:path>
            </a:pathLst>
          </a:custGeom>
          <a:ln w="10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7066" y="4274753"/>
            <a:ext cx="126364" cy="133985"/>
          </a:xfrm>
          <a:custGeom>
            <a:avLst/>
            <a:gdLst/>
            <a:ahLst/>
            <a:cxnLst/>
            <a:rect l="l" t="t" r="r" b="b"/>
            <a:pathLst>
              <a:path w="126364" h="133985">
                <a:moveTo>
                  <a:pt x="126242" y="0"/>
                </a:moveTo>
                <a:lnTo>
                  <a:pt x="0" y="71605"/>
                </a:lnTo>
                <a:lnTo>
                  <a:pt x="67715" y="133869"/>
                </a:lnTo>
                <a:lnTo>
                  <a:pt x="126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34863" y="1922220"/>
            <a:ext cx="1527175" cy="514350"/>
          </a:xfrm>
          <a:custGeom>
            <a:avLst/>
            <a:gdLst/>
            <a:ahLst/>
            <a:cxnLst/>
            <a:rect l="l" t="t" r="r" b="b"/>
            <a:pathLst>
              <a:path w="1527175" h="514350">
                <a:moveTo>
                  <a:pt x="0" y="514224"/>
                </a:moveTo>
                <a:lnTo>
                  <a:pt x="1526780" y="514224"/>
                </a:lnTo>
                <a:lnTo>
                  <a:pt x="1526780" y="0"/>
                </a:lnTo>
                <a:lnTo>
                  <a:pt x="0" y="0"/>
                </a:lnTo>
                <a:lnTo>
                  <a:pt x="0" y="5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34863" y="1922220"/>
            <a:ext cx="1527175" cy="514350"/>
          </a:xfrm>
          <a:prstGeom prst="rect">
            <a:avLst/>
          </a:prstGeom>
          <a:ln w="10712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45"/>
              </a:spcBef>
            </a:pPr>
            <a:r>
              <a:rPr sz="1350" b="1" spc="20" dirty="0">
                <a:latin typeface="Arial"/>
                <a:cs typeface="Arial"/>
              </a:rPr>
              <a:t>H</a:t>
            </a:r>
            <a:r>
              <a:rPr sz="1350" b="1" spc="-60" dirty="0">
                <a:latin typeface="Arial"/>
                <a:cs typeface="Arial"/>
              </a:rPr>
              <a:t>D</a:t>
            </a:r>
            <a:r>
              <a:rPr sz="1350" b="1" spc="0" dirty="0">
                <a:latin typeface="Arial"/>
                <a:cs typeface="Arial"/>
              </a:rPr>
              <a:t>F</a:t>
            </a:r>
            <a:r>
              <a:rPr sz="1350" b="1" spc="-1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34863" y="2661417"/>
            <a:ext cx="1527175" cy="514350"/>
          </a:xfrm>
          <a:custGeom>
            <a:avLst/>
            <a:gdLst/>
            <a:ahLst/>
            <a:cxnLst/>
            <a:rect l="l" t="t" r="r" b="b"/>
            <a:pathLst>
              <a:path w="1527175" h="514350">
                <a:moveTo>
                  <a:pt x="0" y="514224"/>
                </a:moveTo>
                <a:lnTo>
                  <a:pt x="1526780" y="514224"/>
                </a:lnTo>
                <a:lnTo>
                  <a:pt x="1526780" y="0"/>
                </a:lnTo>
                <a:lnTo>
                  <a:pt x="0" y="0"/>
                </a:lnTo>
                <a:lnTo>
                  <a:pt x="0" y="5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34863" y="2661417"/>
            <a:ext cx="1527175" cy="514350"/>
          </a:xfrm>
          <a:prstGeom prst="rect">
            <a:avLst/>
          </a:prstGeom>
          <a:ln w="1071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18465" marR="275590" indent="-123189">
              <a:lnSpc>
                <a:spcPct val="100000"/>
              </a:lnSpc>
              <a:spcBef>
                <a:spcPts val="250"/>
              </a:spcBef>
            </a:pPr>
            <a:r>
              <a:rPr sz="1350" b="1" spc="-55" dirty="0">
                <a:latin typeface="Arial"/>
                <a:cs typeface="Arial"/>
              </a:rPr>
              <a:t>O</a:t>
            </a:r>
            <a:r>
              <a:rPr sz="1350" b="1" spc="0" dirty="0">
                <a:latin typeface="Arial"/>
                <a:cs typeface="Arial"/>
              </a:rPr>
              <a:t>p</a:t>
            </a:r>
            <a:r>
              <a:rPr sz="1350" b="1" spc="-5" dirty="0">
                <a:latin typeface="Arial"/>
                <a:cs typeface="Arial"/>
              </a:rPr>
              <a:t>e</a:t>
            </a:r>
            <a:r>
              <a:rPr sz="1350" b="1" spc="-25" dirty="0">
                <a:latin typeface="Arial"/>
                <a:cs typeface="Arial"/>
              </a:rPr>
              <a:t>r</a:t>
            </a:r>
            <a:r>
              <a:rPr sz="1350" b="1" spc="-5" dirty="0">
                <a:latin typeface="Arial"/>
                <a:cs typeface="Arial"/>
              </a:rPr>
              <a:t>a</a:t>
            </a:r>
            <a:r>
              <a:rPr sz="1350" b="1" spc="45" dirty="0">
                <a:latin typeface="Arial"/>
                <a:cs typeface="Arial"/>
              </a:rPr>
              <a:t>t</a:t>
            </a:r>
            <a:r>
              <a:rPr sz="1350" b="1" spc="-45" dirty="0">
                <a:latin typeface="Arial"/>
                <a:cs typeface="Arial"/>
              </a:rPr>
              <a:t>i</a:t>
            </a:r>
            <a:r>
              <a:rPr sz="1350" b="1" spc="0" dirty="0">
                <a:latin typeface="Arial"/>
                <a:cs typeface="Arial"/>
              </a:rPr>
              <a:t>on</a:t>
            </a:r>
            <a:r>
              <a:rPr sz="1350" b="1" spc="-90" dirty="0">
                <a:latin typeface="Arial"/>
                <a:cs typeface="Arial"/>
              </a:rPr>
              <a:t>a</a:t>
            </a:r>
            <a:r>
              <a:rPr sz="1350" b="1" spc="-5" dirty="0">
                <a:latin typeface="Arial"/>
                <a:cs typeface="Arial"/>
              </a:rPr>
              <a:t>l </a:t>
            </a:r>
            <a:r>
              <a:rPr sz="1350" b="1" spc="5" dirty="0">
                <a:latin typeface="Arial"/>
                <a:cs typeface="Arial"/>
              </a:rPr>
              <a:t>S</a:t>
            </a:r>
            <a:r>
              <a:rPr sz="1350" b="1" spc="-5" dirty="0">
                <a:latin typeface="Arial"/>
                <a:cs typeface="Arial"/>
              </a:rPr>
              <a:t>y</a:t>
            </a:r>
            <a:r>
              <a:rPr sz="1350" b="1" spc="-90" dirty="0">
                <a:latin typeface="Arial"/>
                <a:cs typeface="Arial"/>
              </a:rPr>
              <a:t>s</a:t>
            </a:r>
            <a:r>
              <a:rPr sz="1350" b="1" spc="45" dirty="0">
                <a:latin typeface="Arial"/>
                <a:cs typeface="Arial"/>
              </a:rPr>
              <a:t>t</a:t>
            </a:r>
            <a:r>
              <a:rPr sz="1350" b="1" spc="-5" dirty="0">
                <a:latin typeface="Arial"/>
                <a:cs typeface="Arial"/>
              </a:rPr>
              <a:t>e</a:t>
            </a:r>
            <a:r>
              <a:rPr sz="1350" b="1" spc="-40" dirty="0">
                <a:latin typeface="Arial"/>
                <a:cs typeface="Arial"/>
              </a:rPr>
              <a:t>m</a:t>
            </a:r>
            <a:r>
              <a:rPr sz="1350" b="1" spc="-1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34863" y="3464892"/>
            <a:ext cx="1527175" cy="514350"/>
          </a:xfrm>
          <a:custGeom>
            <a:avLst/>
            <a:gdLst/>
            <a:ahLst/>
            <a:cxnLst/>
            <a:rect l="l" t="t" r="r" b="b"/>
            <a:pathLst>
              <a:path w="1527175" h="514350">
                <a:moveTo>
                  <a:pt x="0" y="514224"/>
                </a:moveTo>
                <a:lnTo>
                  <a:pt x="1526780" y="514224"/>
                </a:lnTo>
                <a:lnTo>
                  <a:pt x="1526780" y="0"/>
                </a:lnTo>
                <a:lnTo>
                  <a:pt x="0" y="0"/>
                </a:lnTo>
                <a:lnTo>
                  <a:pt x="0" y="5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34863" y="3464892"/>
            <a:ext cx="1527175" cy="514350"/>
          </a:xfrm>
          <a:prstGeom prst="rect">
            <a:avLst/>
          </a:prstGeom>
          <a:ln w="10712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80"/>
              </a:spcBef>
            </a:pPr>
            <a:r>
              <a:rPr sz="1350" b="1" spc="20" dirty="0">
                <a:latin typeface="Arial"/>
                <a:cs typeface="Arial"/>
              </a:rPr>
              <a:t>D</a:t>
            </a:r>
            <a:r>
              <a:rPr sz="1350" b="1" spc="-85" dirty="0">
                <a:latin typeface="Arial"/>
                <a:cs typeface="Arial"/>
              </a:rPr>
              <a:t>a</a:t>
            </a:r>
            <a:r>
              <a:rPr sz="1350" b="1" spc="45" dirty="0">
                <a:latin typeface="Arial"/>
                <a:cs typeface="Arial"/>
              </a:rPr>
              <a:t>t</a:t>
            </a:r>
            <a:r>
              <a:rPr sz="1350" b="1" spc="-5" dirty="0">
                <a:latin typeface="Arial"/>
                <a:cs typeface="Arial"/>
              </a:rPr>
              <a:t>a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b="1" spc="-25" dirty="0">
                <a:latin typeface="Arial"/>
                <a:cs typeface="Arial"/>
              </a:rPr>
              <a:t>W</a:t>
            </a:r>
            <a:r>
              <a:rPr sz="1350" b="1" dirty="0">
                <a:latin typeface="Arial"/>
                <a:cs typeface="Arial"/>
              </a:rPr>
              <a:t>a</a:t>
            </a:r>
            <a:r>
              <a:rPr sz="1350" b="1" spc="-30" dirty="0">
                <a:latin typeface="Arial"/>
                <a:cs typeface="Arial"/>
              </a:rPr>
              <a:t>r</a:t>
            </a:r>
            <a:r>
              <a:rPr sz="1350" b="1" dirty="0">
                <a:latin typeface="Arial"/>
                <a:cs typeface="Arial"/>
              </a:rPr>
              <a:t>e</a:t>
            </a:r>
            <a:r>
              <a:rPr sz="1350" b="1" spc="0" dirty="0">
                <a:latin typeface="Arial"/>
                <a:cs typeface="Arial"/>
              </a:rPr>
              <a:t>hou</a:t>
            </a:r>
            <a:r>
              <a:rPr sz="1350" b="1" spc="-85" dirty="0">
                <a:latin typeface="Arial"/>
                <a:cs typeface="Arial"/>
              </a:rPr>
              <a:t>s</a:t>
            </a:r>
            <a:r>
              <a:rPr sz="1350" b="1" spc="-5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34863" y="4236186"/>
            <a:ext cx="1527175" cy="514350"/>
          </a:xfrm>
          <a:custGeom>
            <a:avLst/>
            <a:gdLst/>
            <a:ahLst/>
            <a:cxnLst/>
            <a:rect l="l" t="t" r="r" b="b"/>
            <a:pathLst>
              <a:path w="1527175" h="514350">
                <a:moveTo>
                  <a:pt x="0" y="514224"/>
                </a:moveTo>
                <a:lnTo>
                  <a:pt x="1526780" y="514224"/>
                </a:lnTo>
                <a:lnTo>
                  <a:pt x="1526780" y="0"/>
                </a:lnTo>
                <a:lnTo>
                  <a:pt x="0" y="0"/>
                </a:lnTo>
                <a:lnTo>
                  <a:pt x="0" y="5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34863" y="4236186"/>
            <a:ext cx="1527175" cy="514350"/>
          </a:xfrm>
          <a:prstGeom prst="rect">
            <a:avLst/>
          </a:prstGeom>
          <a:ln w="10712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100"/>
              </a:spcBef>
            </a:pPr>
            <a:r>
              <a:rPr sz="1350" b="1" spc="25" dirty="0">
                <a:latin typeface="Arial"/>
                <a:cs typeface="Arial"/>
              </a:rPr>
              <a:t>D</a:t>
            </a:r>
            <a:r>
              <a:rPr sz="1350" b="1" spc="-85" dirty="0">
                <a:latin typeface="Arial"/>
                <a:cs typeface="Arial"/>
              </a:rPr>
              <a:t>a</a:t>
            </a:r>
            <a:r>
              <a:rPr sz="1350" b="1" spc="50" dirty="0">
                <a:latin typeface="Arial"/>
                <a:cs typeface="Arial"/>
              </a:rPr>
              <a:t>t</a:t>
            </a:r>
            <a:r>
              <a:rPr sz="1350" b="1" spc="-10" dirty="0">
                <a:latin typeface="Arial"/>
                <a:cs typeface="Arial"/>
              </a:rPr>
              <a:t>a</a:t>
            </a:r>
            <a:r>
              <a:rPr sz="1350" b="1" spc="-30" dirty="0">
                <a:latin typeface="Arial"/>
                <a:cs typeface="Arial"/>
              </a:rPr>
              <a:t> </a:t>
            </a:r>
            <a:r>
              <a:rPr sz="1350" b="1" spc="-40" dirty="0">
                <a:latin typeface="Arial"/>
                <a:cs typeface="Arial"/>
              </a:rPr>
              <a:t>M</a:t>
            </a:r>
            <a:r>
              <a:rPr sz="1350" b="1" spc="-5" dirty="0">
                <a:latin typeface="Arial"/>
                <a:cs typeface="Arial"/>
              </a:rPr>
              <a:t>a</a:t>
            </a:r>
            <a:r>
              <a:rPr sz="1350" b="1" spc="55" dirty="0">
                <a:latin typeface="Arial"/>
                <a:cs typeface="Arial"/>
              </a:rPr>
              <a:t>r</a:t>
            </a:r>
            <a:r>
              <a:rPr sz="1350" b="1" spc="-35" dirty="0">
                <a:latin typeface="Arial"/>
                <a:cs typeface="Arial"/>
              </a:rPr>
              <a:t>t</a:t>
            </a:r>
            <a:r>
              <a:rPr sz="1350" b="1" spc="-1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89778" y="2269321"/>
            <a:ext cx="1056005" cy="1067435"/>
          </a:xfrm>
          <a:custGeom>
            <a:avLst/>
            <a:gdLst/>
            <a:ahLst/>
            <a:cxnLst/>
            <a:rect l="l" t="t" r="r" b="b"/>
            <a:pathLst>
              <a:path w="1056004" h="1067435">
                <a:moveTo>
                  <a:pt x="1055881" y="0"/>
                </a:moveTo>
                <a:lnTo>
                  <a:pt x="0" y="1067014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05228" y="2179332"/>
            <a:ext cx="130175" cy="131445"/>
          </a:xfrm>
          <a:custGeom>
            <a:avLst/>
            <a:gdLst/>
            <a:ahLst/>
            <a:cxnLst/>
            <a:rect l="l" t="t" r="r" b="b"/>
            <a:pathLst>
              <a:path w="130175" h="131444">
                <a:moveTo>
                  <a:pt x="129634" y="0"/>
                </a:moveTo>
                <a:lnTo>
                  <a:pt x="0" y="65420"/>
                </a:lnTo>
                <a:lnTo>
                  <a:pt x="64746" y="130841"/>
                </a:lnTo>
                <a:lnTo>
                  <a:pt x="129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89778" y="3007947"/>
            <a:ext cx="1033144" cy="526415"/>
          </a:xfrm>
          <a:custGeom>
            <a:avLst/>
            <a:gdLst/>
            <a:ahLst/>
            <a:cxnLst/>
            <a:rect l="l" t="t" r="r" b="b"/>
            <a:pathLst>
              <a:path w="1033145" h="526414">
                <a:moveTo>
                  <a:pt x="1032555" y="0"/>
                </a:moveTo>
                <a:lnTo>
                  <a:pt x="0" y="526079"/>
                </a:lnTo>
              </a:path>
            </a:pathLst>
          </a:custGeom>
          <a:ln w="1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1515" y="2950668"/>
            <a:ext cx="143510" cy="104139"/>
          </a:xfrm>
          <a:custGeom>
            <a:avLst/>
            <a:gdLst/>
            <a:ahLst/>
            <a:cxnLst/>
            <a:rect l="l" t="t" r="r" b="b"/>
            <a:pathLst>
              <a:path w="143509" h="104139">
                <a:moveTo>
                  <a:pt x="143347" y="0"/>
                </a:moveTo>
                <a:lnTo>
                  <a:pt x="0" y="21140"/>
                </a:lnTo>
                <a:lnTo>
                  <a:pt x="41138" y="103844"/>
                </a:lnTo>
                <a:lnTo>
                  <a:pt x="143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9778" y="3722004"/>
            <a:ext cx="1019175" cy="0"/>
          </a:xfrm>
          <a:custGeom>
            <a:avLst/>
            <a:gdLst/>
            <a:ahLst/>
            <a:cxnLst/>
            <a:rect l="l" t="t" r="r" b="b"/>
            <a:pathLst>
              <a:path w="1019175">
                <a:moveTo>
                  <a:pt x="1019125" y="0"/>
                </a:moveTo>
                <a:lnTo>
                  <a:pt x="0" y="0"/>
                </a:lnTo>
              </a:path>
            </a:pathLst>
          </a:custGeom>
          <a:ln w="10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97453" y="3675724"/>
            <a:ext cx="137795" cy="92710"/>
          </a:xfrm>
          <a:custGeom>
            <a:avLst/>
            <a:gdLst/>
            <a:ahLst/>
            <a:cxnLst/>
            <a:rect l="l" t="t" r="r" b="b"/>
            <a:pathLst>
              <a:path w="137795" h="92710">
                <a:moveTo>
                  <a:pt x="0" y="0"/>
                </a:moveTo>
                <a:lnTo>
                  <a:pt x="0" y="92560"/>
                </a:lnTo>
                <a:lnTo>
                  <a:pt x="137410" y="462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89778" y="3979117"/>
            <a:ext cx="1031875" cy="508000"/>
          </a:xfrm>
          <a:custGeom>
            <a:avLst/>
            <a:gdLst/>
            <a:ahLst/>
            <a:cxnLst/>
            <a:rect l="l" t="t" r="r" b="b"/>
            <a:pathLst>
              <a:path w="1031875" h="508000">
                <a:moveTo>
                  <a:pt x="1031707" y="507896"/>
                </a:moveTo>
                <a:lnTo>
                  <a:pt x="0" y="0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91232" y="4440333"/>
            <a:ext cx="144145" cy="102870"/>
          </a:xfrm>
          <a:custGeom>
            <a:avLst/>
            <a:gdLst/>
            <a:ahLst/>
            <a:cxnLst/>
            <a:rect l="l" t="t" r="r" b="b"/>
            <a:pathLst>
              <a:path w="144145" h="102870">
                <a:moveTo>
                  <a:pt x="40148" y="0"/>
                </a:moveTo>
                <a:lnTo>
                  <a:pt x="0" y="83218"/>
                </a:lnTo>
                <a:lnTo>
                  <a:pt x="143630" y="102416"/>
                </a:lnTo>
                <a:lnTo>
                  <a:pt x="40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34863" y="5007527"/>
            <a:ext cx="1527175" cy="514350"/>
          </a:xfrm>
          <a:custGeom>
            <a:avLst/>
            <a:gdLst/>
            <a:ahLst/>
            <a:cxnLst/>
            <a:rect l="l" t="t" r="r" b="b"/>
            <a:pathLst>
              <a:path w="1527175" h="514350">
                <a:moveTo>
                  <a:pt x="0" y="514224"/>
                </a:moveTo>
                <a:lnTo>
                  <a:pt x="1526780" y="514224"/>
                </a:lnTo>
                <a:lnTo>
                  <a:pt x="1526780" y="0"/>
                </a:lnTo>
                <a:lnTo>
                  <a:pt x="0" y="0"/>
                </a:lnTo>
                <a:lnTo>
                  <a:pt x="0" y="514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34863" y="5007528"/>
            <a:ext cx="1527175" cy="514350"/>
          </a:xfrm>
          <a:prstGeom prst="rect">
            <a:avLst/>
          </a:prstGeom>
          <a:ln w="10712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115"/>
              </a:spcBef>
            </a:pPr>
            <a:r>
              <a:rPr sz="1350" b="1" spc="-50" dirty="0">
                <a:latin typeface="Arial"/>
                <a:cs typeface="Arial"/>
              </a:rPr>
              <a:t>O</a:t>
            </a:r>
            <a:r>
              <a:rPr sz="1350" b="1" spc="20" dirty="0">
                <a:latin typeface="Arial"/>
                <a:cs typeface="Arial"/>
              </a:rPr>
              <a:t>D</a:t>
            </a:r>
            <a:r>
              <a:rPr sz="1350" b="1" spc="-1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89778" y="4127413"/>
            <a:ext cx="1056005" cy="1067435"/>
          </a:xfrm>
          <a:custGeom>
            <a:avLst/>
            <a:gdLst/>
            <a:ahLst/>
            <a:cxnLst/>
            <a:rect l="l" t="t" r="r" b="b"/>
            <a:pathLst>
              <a:path w="1056004" h="1067435">
                <a:moveTo>
                  <a:pt x="1055881" y="1067014"/>
                </a:moveTo>
                <a:lnTo>
                  <a:pt x="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05228" y="5153519"/>
            <a:ext cx="130175" cy="131445"/>
          </a:xfrm>
          <a:custGeom>
            <a:avLst/>
            <a:gdLst/>
            <a:ahLst/>
            <a:cxnLst/>
            <a:rect l="l" t="t" r="r" b="b"/>
            <a:pathLst>
              <a:path w="130175" h="131445">
                <a:moveTo>
                  <a:pt x="64746" y="0"/>
                </a:moveTo>
                <a:lnTo>
                  <a:pt x="0" y="65449"/>
                </a:lnTo>
                <a:lnTo>
                  <a:pt x="129634" y="130898"/>
                </a:lnTo>
                <a:lnTo>
                  <a:pt x="64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63308" y="2564957"/>
            <a:ext cx="2926715" cy="1928495"/>
          </a:xfrm>
          <a:custGeom>
            <a:avLst/>
            <a:gdLst/>
            <a:ahLst/>
            <a:cxnLst/>
            <a:rect l="l" t="t" r="r" b="b"/>
            <a:pathLst>
              <a:path w="2926715" h="1928495">
                <a:moveTo>
                  <a:pt x="0" y="1928340"/>
                </a:moveTo>
                <a:lnTo>
                  <a:pt x="2926328" y="1928340"/>
                </a:lnTo>
                <a:lnTo>
                  <a:pt x="2926328" y="0"/>
                </a:lnTo>
                <a:lnTo>
                  <a:pt x="0" y="0"/>
                </a:lnTo>
                <a:lnTo>
                  <a:pt x="0" y="1928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63308" y="2564957"/>
            <a:ext cx="2926715" cy="1928495"/>
          </a:xfrm>
          <a:custGeom>
            <a:avLst/>
            <a:gdLst/>
            <a:ahLst/>
            <a:cxnLst/>
            <a:rect l="l" t="t" r="r" b="b"/>
            <a:pathLst>
              <a:path w="2926715" h="1928495">
                <a:moveTo>
                  <a:pt x="0" y="1928340"/>
                </a:moveTo>
                <a:lnTo>
                  <a:pt x="2926328" y="1928340"/>
                </a:lnTo>
                <a:lnTo>
                  <a:pt x="2926328" y="0"/>
                </a:lnTo>
                <a:lnTo>
                  <a:pt x="0" y="0"/>
                </a:lnTo>
                <a:lnTo>
                  <a:pt x="0" y="1928340"/>
                </a:lnTo>
                <a:close/>
              </a:path>
            </a:pathLst>
          </a:custGeom>
          <a:ln w="10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17771" y="2950669"/>
            <a:ext cx="699770" cy="530225"/>
          </a:xfrm>
          <a:custGeom>
            <a:avLst/>
            <a:gdLst/>
            <a:ahLst/>
            <a:cxnLst/>
            <a:rect l="l" t="t" r="r" b="b"/>
            <a:pathLst>
              <a:path w="699770" h="530225">
                <a:moveTo>
                  <a:pt x="349887" y="0"/>
                </a:moveTo>
                <a:lnTo>
                  <a:pt x="279409" y="1432"/>
                </a:lnTo>
                <a:lnTo>
                  <a:pt x="213749" y="5543"/>
                </a:lnTo>
                <a:lnTo>
                  <a:pt x="154318" y="12052"/>
                </a:lnTo>
                <a:lnTo>
                  <a:pt x="102527" y="20676"/>
                </a:lnTo>
                <a:lnTo>
                  <a:pt x="59788" y="31134"/>
                </a:lnTo>
                <a:lnTo>
                  <a:pt x="7113" y="56430"/>
                </a:lnTo>
                <a:lnTo>
                  <a:pt x="0" y="70705"/>
                </a:lnTo>
                <a:lnTo>
                  <a:pt x="0" y="459516"/>
                </a:lnTo>
                <a:lnTo>
                  <a:pt x="27513" y="487075"/>
                </a:lnTo>
                <a:lnTo>
                  <a:pt x="102527" y="509546"/>
                </a:lnTo>
                <a:lnTo>
                  <a:pt x="154318" y="518170"/>
                </a:lnTo>
                <a:lnTo>
                  <a:pt x="213749" y="524678"/>
                </a:lnTo>
                <a:lnTo>
                  <a:pt x="279409" y="528789"/>
                </a:lnTo>
                <a:lnTo>
                  <a:pt x="349887" y="530222"/>
                </a:lnTo>
                <a:lnTo>
                  <a:pt x="420405" y="528789"/>
                </a:lnTo>
                <a:lnTo>
                  <a:pt x="486084" y="524678"/>
                </a:lnTo>
                <a:lnTo>
                  <a:pt x="545518" y="518169"/>
                </a:lnTo>
                <a:lnTo>
                  <a:pt x="597299" y="509546"/>
                </a:lnTo>
                <a:lnTo>
                  <a:pt x="640022" y="499087"/>
                </a:lnTo>
                <a:lnTo>
                  <a:pt x="692666" y="473791"/>
                </a:lnTo>
                <a:lnTo>
                  <a:pt x="699774" y="459516"/>
                </a:lnTo>
                <a:lnTo>
                  <a:pt x="699774" y="70705"/>
                </a:lnTo>
                <a:lnTo>
                  <a:pt x="672280" y="43146"/>
                </a:lnTo>
                <a:lnTo>
                  <a:pt x="597299" y="20676"/>
                </a:lnTo>
                <a:lnTo>
                  <a:pt x="545518" y="12052"/>
                </a:lnTo>
                <a:lnTo>
                  <a:pt x="486084" y="5543"/>
                </a:lnTo>
                <a:lnTo>
                  <a:pt x="420405" y="1432"/>
                </a:lnTo>
                <a:lnTo>
                  <a:pt x="349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17771" y="2950669"/>
            <a:ext cx="699770" cy="530225"/>
          </a:xfrm>
          <a:custGeom>
            <a:avLst/>
            <a:gdLst/>
            <a:ahLst/>
            <a:cxnLst/>
            <a:rect l="l" t="t" r="r" b="b"/>
            <a:pathLst>
              <a:path w="699770" h="530225">
                <a:moveTo>
                  <a:pt x="0" y="70705"/>
                </a:moveTo>
                <a:lnTo>
                  <a:pt x="0" y="459516"/>
                </a:lnTo>
                <a:lnTo>
                  <a:pt x="27513" y="487075"/>
                </a:lnTo>
                <a:lnTo>
                  <a:pt x="102527" y="509546"/>
                </a:lnTo>
                <a:lnTo>
                  <a:pt x="154318" y="518170"/>
                </a:lnTo>
                <a:lnTo>
                  <a:pt x="213749" y="524678"/>
                </a:lnTo>
                <a:lnTo>
                  <a:pt x="279409" y="528789"/>
                </a:lnTo>
                <a:lnTo>
                  <a:pt x="349887" y="530222"/>
                </a:lnTo>
                <a:lnTo>
                  <a:pt x="420405" y="528789"/>
                </a:lnTo>
                <a:lnTo>
                  <a:pt x="486084" y="524678"/>
                </a:lnTo>
                <a:lnTo>
                  <a:pt x="545518" y="518169"/>
                </a:lnTo>
                <a:lnTo>
                  <a:pt x="597299" y="509546"/>
                </a:lnTo>
                <a:lnTo>
                  <a:pt x="640022" y="499087"/>
                </a:lnTo>
                <a:lnTo>
                  <a:pt x="692666" y="473791"/>
                </a:lnTo>
                <a:lnTo>
                  <a:pt x="699774" y="459516"/>
                </a:lnTo>
                <a:lnTo>
                  <a:pt x="699774" y="70705"/>
                </a:lnTo>
                <a:lnTo>
                  <a:pt x="672280" y="43146"/>
                </a:lnTo>
                <a:lnTo>
                  <a:pt x="597299" y="20676"/>
                </a:lnTo>
                <a:lnTo>
                  <a:pt x="545518" y="12052"/>
                </a:lnTo>
                <a:lnTo>
                  <a:pt x="486084" y="5543"/>
                </a:lnTo>
                <a:lnTo>
                  <a:pt x="420405" y="1432"/>
                </a:lnTo>
                <a:lnTo>
                  <a:pt x="349887" y="0"/>
                </a:lnTo>
                <a:lnTo>
                  <a:pt x="279409" y="1432"/>
                </a:lnTo>
                <a:lnTo>
                  <a:pt x="213749" y="5543"/>
                </a:lnTo>
                <a:lnTo>
                  <a:pt x="154318" y="12052"/>
                </a:lnTo>
                <a:lnTo>
                  <a:pt x="102527" y="20676"/>
                </a:lnTo>
                <a:lnTo>
                  <a:pt x="59788" y="31134"/>
                </a:lnTo>
                <a:lnTo>
                  <a:pt x="7113" y="56430"/>
                </a:lnTo>
                <a:lnTo>
                  <a:pt x="0" y="70705"/>
                </a:lnTo>
                <a:close/>
              </a:path>
            </a:pathLst>
          </a:custGeom>
          <a:ln w="10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7771" y="3021374"/>
            <a:ext cx="699770" cy="71120"/>
          </a:xfrm>
          <a:custGeom>
            <a:avLst/>
            <a:gdLst/>
            <a:ahLst/>
            <a:cxnLst/>
            <a:rect l="l" t="t" r="r" b="b"/>
            <a:pathLst>
              <a:path w="699770" h="71119">
                <a:moveTo>
                  <a:pt x="0" y="0"/>
                </a:moveTo>
                <a:lnTo>
                  <a:pt x="27513" y="27498"/>
                </a:lnTo>
                <a:lnTo>
                  <a:pt x="102527" y="49976"/>
                </a:lnTo>
                <a:lnTo>
                  <a:pt x="154318" y="58616"/>
                </a:lnTo>
                <a:lnTo>
                  <a:pt x="213749" y="65141"/>
                </a:lnTo>
                <a:lnTo>
                  <a:pt x="279409" y="69267"/>
                </a:lnTo>
                <a:lnTo>
                  <a:pt x="349887" y="70705"/>
                </a:lnTo>
                <a:lnTo>
                  <a:pt x="420405" y="69267"/>
                </a:lnTo>
                <a:lnTo>
                  <a:pt x="486084" y="65141"/>
                </a:lnTo>
                <a:lnTo>
                  <a:pt x="545518" y="58616"/>
                </a:lnTo>
                <a:lnTo>
                  <a:pt x="597299" y="49976"/>
                </a:lnTo>
                <a:lnTo>
                  <a:pt x="640022" y="39508"/>
                </a:lnTo>
                <a:lnTo>
                  <a:pt x="692666" y="14234"/>
                </a:lnTo>
                <a:lnTo>
                  <a:pt x="699774" y="0"/>
                </a:lnTo>
              </a:path>
            </a:pathLst>
          </a:custGeom>
          <a:ln w="10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17771" y="3056656"/>
            <a:ext cx="699770" cy="71120"/>
          </a:xfrm>
          <a:custGeom>
            <a:avLst/>
            <a:gdLst/>
            <a:ahLst/>
            <a:cxnLst/>
            <a:rect l="l" t="t" r="r" b="b"/>
            <a:pathLst>
              <a:path w="699770" h="71119">
                <a:moveTo>
                  <a:pt x="0" y="0"/>
                </a:moveTo>
                <a:lnTo>
                  <a:pt x="27513" y="27559"/>
                </a:lnTo>
                <a:lnTo>
                  <a:pt x="102527" y="50029"/>
                </a:lnTo>
                <a:lnTo>
                  <a:pt x="154318" y="58653"/>
                </a:lnTo>
                <a:lnTo>
                  <a:pt x="213749" y="65161"/>
                </a:lnTo>
                <a:lnTo>
                  <a:pt x="279409" y="69272"/>
                </a:lnTo>
                <a:lnTo>
                  <a:pt x="349887" y="70705"/>
                </a:lnTo>
                <a:lnTo>
                  <a:pt x="420405" y="69272"/>
                </a:lnTo>
                <a:lnTo>
                  <a:pt x="486084" y="65161"/>
                </a:lnTo>
                <a:lnTo>
                  <a:pt x="545518" y="58653"/>
                </a:lnTo>
                <a:lnTo>
                  <a:pt x="597299" y="50029"/>
                </a:lnTo>
                <a:lnTo>
                  <a:pt x="640022" y="39571"/>
                </a:lnTo>
                <a:lnTo>
                  <a:pt x="692666" y="14275"/>
                </a:lnTo>
                <a:lnTo>
                  <a:pt x="699774" y="0"/>
                </a:lnTo>
              </a:path>
            </a:pathLst>
          </a:custGeom>
          <a:ln w="10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08393" y="3705864"/>
            <a:ext cx="699770" cy="530860"/>
          </a:xfrm>
          <a:custGeom>
            <a:avLst/>
            <a:gdLst/>
            <a:ahLst/>
            <a:cxnLst/>
            <a:rect l="l" t="t" r="r" b="b"/>
            <a:pathLst>
              <a:path w="699770" h="530860">
                <a:moveTo>
                  <a:pt x="349887" y="0"/>
                </a:moveTo>
                <a:lnTo>
                  <a:pt x="279409" y="1438"/>
                </a:lnTo>
                <a:lnTo>
                  <a:pt x="213749" y="5564"/>
                </a:lnTo>
                <a:lnTo>
                  <a:pt x="154318" y="12089"/>
                </a:lnTo>
                <a:lnTo>
                  <a:pt x="102527" y="20729"/>
                </a:lnTo>
                <a:lnTo>
                  <a:pt x="59788" y="31197"/>
                </a:lnTo>
                <a:lnTo>
                  <a:pt x="7113" y="56471"/>
                </a:lnTo>
                <a:lnTo>
                  <a:pt x="0" y="70705"/>
                </a:lnTo>
                <a:lnTo>
                  <a:pt x="0" y="459616"/>
                </a:lnTo>
                <a:lnTo>
                  <a:pt x="27513" y="487139"/>
                </a:lnTo>
                <a:lnTo>
                  <a:pt x="102527" y="509613"/>
                </a:lnTo>
                <a:lnTo>
                  <a:pt x="154318" y="518247"/>
                </a:lnTo>
                <a:lnTo>
                  <a:pt x="213749" y="524766"/>
                </a:lnTo>
                <a:lnTo>
                  <a:pt x="279409" y="528885"/>
                </a:lnTo>
                <a:lnTo>
                  <a:pt x="349887" y="530322"/>
                </a:lnTo>
                <a:lnTo>
                  <a:pt x="420405" y="528885"/>
                </a:lnTo>
                <a:lnTo>
                  <a:pt x="486084" y="524766"/>
                </a:lnTo>
                <a:lnTo>
                  <a:pt x="545518" y="518247"/>
                </a:lnTo>
                <a:lnTo>
                  <a:pt x="597299" y="509613"/>
                </a:lnTo>
                <a:lnTo>
                  <a:pt x="640022" y="499149"/>
                </a:lnTo>
                <a:lnTo>
                  <a:pt x="692666" y="473866"/>
                </a:lnTo>
                <a:lnTo>
                  <a:pt x="699774" y="459616"/>
                </a:lnTo>
                <a:lnTo>
                  <a:pt x="699774" y="70705"/>
                </a:lnTo>
                <a:lnTo>
                  <a:pt x="672280" y="43206"/>
                </a:lnTo>
                <a:lnTo>
                  <a:pt x="597299" y="20729"/>
                </a:lnTo>
                <a:lnTo>
                  <a:pt x="545518" y="12089"/>
                </a:lnTo>
                <a:lnTo>
                  <a:pt x="486084" y="5564"/>
                </a:lnTo>
                <a:lnTo>
                  <a:pt x="420405" y="1438"/>
                </a:lnTo>
                <a:lnTo>
                  <a:pt x="349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08393" y="3705864"/>
            <a:ext cx="699770" cy="530860"/>
          </a:xfrm>
          <a:custGeom>
            <a:avLst/>
            <a:gdLst/>
            <a:ahLst/>
            <a:cxnLst/>
            <a:rect l="l" t="t" r="r" b="b"/>
            <a:pathLst>
              <a:path w="699770" h="530860">
                <a:moveTo>
                  <a:pt x="0" y="70705"/>
                </a:moveTo>
                <a:lnTo>
                  <a:pt x="0" y="459616"/>
                </a:lnTo>
                <a:lnTo>
                  <a:pt x="27513" y="487139"/>
                </a:lnTo>
                <a:lnTo>
                  <a:pt x="102527" y="509613"/>
                </a:lnTo>
                <a:lnTo>
                  <a:pt x="154318" y="518247"/>
                </a:lnTo>
                <a:lnTo>
                  <a:pt x="213749" y="524766"/>
                </a:lnTo>
                <a:lnTo>
                  <a:pt x="279409" y="528885"/>
                </a:lnTo>
                <a:lnTo>
                  <a:pt x="349887" y="530322"/>
                </a:lnTo>
                <a:lnTo>
                  <a:pt x="420405" y="528885"/>
                </a:lnTo>
                <a:lnTo>
                  <a:pt x="486084" y="524766"/>
                </a:lnTo>
                <a:lnTo>
                  <a:pt x="545518" y="518247"/>
                </a:lnTo>
                <a:lnTo>
                  <a:pt x="597299" y="509613"/>
                </a:lnTo>
                <a:lnTo>
                  <a:pt x="640022" y="499149"/>
                </a:lnTo>
                <a:lnTo>
                  <a:pt x="692666" y="473866"/>
                </a:lnTo>
                <a:lnTo>
                  <a:pt x="699774" y="459616"/>
                </a:lnTo>
                <a:lnTo>
                  <a:pt x="699774" y="70705"/>
                </a:lnTo>
                <a:lnTo>
                  <a:pt x="672280" y="43206"/>
                </a:lnTo>
                <a:lnTo>
                  <a:pt x="597299" y="20729"/>
                </a:lnTo>
                <a:lnTo>
                  <a:pt x="545518" y="12089"/>
                </a:lnTo>
                <a:lnTo>
                  <a:pt x="486084" y="5564"/>
                </a:lnTo>
                <a:lnTo>
                  <a:pt x="420405" y="1438"/>
                </a:lnTo>
                <a:lnTo>
                  <a:pt x="349887" y="0"/>
                </a:lnTo>
                <a:lnTo>
                  <a:pt x="279409" y="1438"/>
                </a:lnTo>
                <a:lnTo>
                  <a:pt x="213749" y="5564"/>
                </a:lnTo>
                <a:lnTo>
                  <a:pt x="154318" y="12089"/>
                </a:lnTo>
                <a:lnTo>
                  <a:pt x="102527" y="20729"/>
                </a:lnTo>
                <a:lnTo>
                  <a:pt x="59788" y="31197"/>
                </a:lnTo>
                <a:lnTo>
                  <a:pt x="7113" y="56471"/>
                </a:lnTo>
                <a:lnTo>
                  <a:pt x="0" y="70705"/>
                </a:lnTo>
                <a:close/>
              </a:path>
            </a:pathLst>
          </a:custGeom>
          <a:ln w="10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8393" y="3776569"/>
            <a:ext cx="699770" cy="71120"/>
          </a:xfrm>
          <a:custGeom>
            <a:avLst/>
            <a:gdLst/>
            <a:ahLst/>
            <a:cxnLst/>
            <a:rect l="l" t="t" r="r" b="b"/>
            <a:pathLst>
              <a:path w="699770" h="71120">
                <a:moveTo>
                  <a:pt x="0" y="0"/>
                </a:moveTo>
                <a:lnTo>
                  <a:pt x="27513" y="27559"/>
                </a:lnTo>
                <a:lnTo>
                  <a:pt x="102527" y="50029"/>
                </a:lnTo>
                <a:lnTo>
                  <a:pt x="154318" y="58653"/>
                </a:lnTo>
                <a:lnTo>
                  <a:pt x="213749" y="65161"/>
                </a:lnTo>
                <a:lnTo>
                  <a:pt x="279409" y="69272"/>
                </a:lnTo>
                <a:lnTo>
                  <a:pt x="349887" y="70705"/>
                </a:lnTo>
                <a:lnTo>
                  <a:pt x="420405" y="69272"/>
                </a:lnTo>
                <a:lnTo>
                  <a:pt x="486084" y="65161"/>
                </a:lnTo>
                <a:lnTo>
                  <a:pt x="545518" y="58653"/>
                </a:lnTo>
                <a:lnTo>
                  <a:pt x="597299" y="50029"/>
                </a:lnTo>
                <a:lnTo>
                  <a:pt x="640022" y="39571"/>
                </a:lnTo>
                <a:lnTo>
                  <a:pt x="692666" y="14275"/>
                </a:lnTo>
                <a:lnTo>
                  <a:pt x="699774" y="0"/>
                </a:lnTo>
              </a:path>
            </a:pathLst>
          </a:custGeom>
          <a:ln w="10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08393" y="3811994"/>
            <a:ext cx="699770" cy="71120"/>
          </a:xfrm>
          <a:custGeom>
            <a:avLst/>
            <a:gdLst/>
            <a:ahLst/>
            <a:cxnLst/>
            <a:rect l="l" t="t" r="r" b="b"/>
            <a:pathLst>
              <a:path w="699770" h="71120">
                <a:moveTo>
                  <a:pt x="0" y="0"/>
                </a:moveTo>
                <a:lnTo>
                  <a:pt x="27513" y="27498"/>
                </a:lnTo>
                <a:lnTo>
                  <a:pt x="102527" y="49976"/>
                </a:lnTo>
                <a:lnTo>
                  <a:pt x="154318" y="58616"/>
                </a:lnTo>
                <a:lnTo>
                  <a:pt x="213749" y="65141"/>
                </a:lnTo>
                <a:lnTo>
                  <a:pt x="279409" y="69267"/>
                </a:lnTo>
                <a:lnTo>
                  <a:pt x="349887" y="70705"/>
                </a:lnTo>
                <a:lnTo>
                  <a:pt x="420405" y="69267"/>
                </a:lnTo>
                <a:lnTo>
                  <a:pt x="486084" y="65141"/>
                </a:lnTo>
                <a:lnTo>
                  <a:pt x="545518" y="58616"/>
                </a:lnTo>
                <a:lnTo>
                  <a:pt x="597299" y="49976"/>
                </a:lnTo>
                <a:lnTo>
                  <a:pt x="640022" y="39508"/>
                </a:lnTo>
                <a:lnTo>
                  <a:pt x="692666" y="14234"/>
                </a:lnTo>
                <a:lnTo>
                  <a:pt x="699774" y="0"/>
                </a:lnTo>
              </a:path>
            </a:pathLst>
          </a:custGeom>
          <a:ln w="10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17771" y="3705864"/>
            <a:ext cx="699770" cy="530860"/>
          </a:xfrm>
          <a:custGeom>
            <a:avLst/>
            <a:gdLst/>
            <a:ahLst/>
            <a:cxnLst/>
            <a:rect l="l" t="t" r="r" b="b"/>
            <a:pathLst>
              <a:path w="699770" h="530860">
                <a:moveTo>
                  <a:pt x="349887" y="0"/>
                </a:moveTo>
                <a:lnTo>
                  <a:pt x="279409" y="1438"/>
                </a:lnTo>
                <a:lnTo>
                  <a:pt x="213749" y="5564"/>
                </a:lnTo>
                <a:lnTo>
                  <a:pt x="154318" y="12089"/>
                </a:lnTo>
                <a:lnTo>
                  <a:pt x="102527" y="20729"/>
                </a:lnTo>
                <a:lnTo>
                  <a:pt x="59788" y="31197"/>
                </a:lnTo>
                <a:lnTo>
                  <a:pt x="7113" y="56471"/>
                </a:lnTo>
                <a:lnTo>
                  <a:pt x="0" y="70705"/>
                </a:lnTo>
                <a:lnTo>
                  <a:pt x="0" y="459616"/>
                </a:lnTo>
                <a:lnTo>
                  <a:pt x="27513" y="487139"/>
                </a:lnTo>
                <a:lnTo>
                  <a:pt x="102527" y="509613"/>
                </a:lnTo>
                <a:lnTo>
                  <a:pt x="154318" y="518247"/>
                </a:lnTo>
                <a:lnTo>
                  <a:pt x="213749" y="524766"/>
                </a:lnTo>
                <a:lnTo>
                  <a:pt x="279409" y="528885"/>
                </a:lnTo>
                <a:lnTo>
                  <a:pt x="349887" y="530322"/>
                </a:lnTo>
                <a:lnTo>
                  <a:pt x="420405" y="528885"/>
                </a:lnTo>
                <a:lnTo>
                  <a:pt x="486084" y="524766"/>
                </a:lnTo>
                <a:lnTo>
                  <a:pt x="545518" y="518247"/>
                </a:lnTo>
                <a:lnTo>
                  <a:pt x="597299" y="509613"/>
                </a:lnTo>
                <a:lnTo>
                  <a:pt x="640022" y="499149"/>
                </a:lnTo>
                <a:lnTo>
                  <a:pt x="692666" y="473866"/>
                </a:lnTo>
                <a:lnTo>
                  <a:pt x="699774" y="459616"/>
                </a:lnTo>
                <a:lnTo>
                  <a:pt x="699774" y="70705"/>
                </a:lnTo>
                <a:lnTo>
                  <a:pt x="672280" y="43206"/>
                </a:lnTo>
                <a:lnTo>
                  <a:pt x="597299" y="20729"/>
                </a:lnTo>
                <a:lnTo>
                  <a:pt x="545518" y="12089"/>
                </a:lnTo>
                <a:lnTo>
                  <a:pt x="486084" y="5564"/>
                </a:lnTo>
                <a:lnTo>
                  <a:pt x="420405" y="1438"/>
                </a:lnTo>
                <a:lnTo>
                  <a:pt x="349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17771" y="3705864"/>
            <a:ext cx="699770" cy="530860"/>
          </a:xfrm>
          <a:custGeom>
            <a:avLst/>
            <a:gdLst/>
            <a:ahLst/>
            <a:cxnLst/>
            <a:rect l="l" t="t" r="r" b="b"/>
            <a:pathLst>
              <a:path w="699770" h="530860">
                <a:moveTo>
                  <a:pt x="0" y="70705"/>
                </a:moveTo>
                <a:lnTo>
                  <a:pt x="0" y="459616"/>
                </a:lnTo>
                <a:lnTo>
                  <a:pt x="27513" y="487139"/>
                </a:lnTo>
                <a:lnTo>
                  <a:pt x="102527" y="509613"/>
                </a:lnTo>
                <a:lnTo>
                  <a:pt x="154318" y="518247"/>
                </a:lnTo>
                <a:lnTo>
                  <a:pt x="213749" y="524766"/>
                </a:lnTo>
                <a:lnTo>
                  <a:pt x="279409" y="528885"/>
                </a:lnTo>
                <a:lnTo>
                  <a:pt x="349887" y="530322"/>
                </a:lnTo>
                <a:lnTo>
                  <a:pt x="420405" y="528885"/>
                </a:lnTo>
                <a:lnTo>
                  <a:pt x="486084" y="524766"/>
                </a:lnTo>
                <a:lnTo>
                  <a:pt x="545518" y="518247"/>
                </a:lnTo>
                <a:lnTo>
                  <a:pt x="597299" y="509613"/>
                </a:lnTo>
                <a:lnTo>
                  <a:pt x="640022" y="499149"/>
                </a:lnTo>
                <a:lnTo>
                  <a:pt x="692666" y="473866"/>
                </a:lnTo>
                <a:lnTo>
                  <a:pt x="699774" y="459616"/>
                </a:lnTo>
                <a:lnTo>
                  <a:pt x="699774" y="70705"/>
                </a:lnTo>
                <a:lnTo>
                  <a:pt x="672280" y="43206"/>
                </a:lnTo>
                <a:lnTo>
                  <a:pt x="597299" y="20729"/>
                </a:lnTo>
                <a:lnTo>
                  <a:pt x="545518" y="12089"/>
                </a:lnTo>
                <a:lnTo>
                  <a:pt x="486084" y="5564"/>
                </a:lnTo>
                <a:lnTo>
                  <a:pt x="420405" y="1438"/>
                </a:lnTo>
                <a:lnTo>
                  <a:pt x="349887" y="0"/>
                </a:lnTo>
                <a:lnTo>
                  <a:pt x="279409" y="1438"/>
                </a:lnTo>
                <a:lnTo>
                  <a:pt x="213749" y="5564"/>
                </a:lnTo>
                <a:lnTo>
                  <a:pt x="154318" y="12089"/>
                </a:lnTo>
                <a:lnTo>
                  <a:pt x="102527" y="20729"/>
                </a:lnTo>
                <a:lnTo>
                  <a:pt x="59788" y="31197"/>
                </a:lnTo>
                <a:lnTo>
                  <a:pt x="7113" y="56471"/>
                </a:lnTo>
                <a:lnTo>
                  <a:pt x="0" y="70705"/>
                </a:lnTo>
                <a:close/>
              </a:path>
            </a:pathLst>
          </a:custGeom>
          <a:ln w="10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17771" y="3776569"/>
            <a:ext cx="699770" cy="71120"/>
          </a:xfrm>
          <a:custGeom>
            <a:avLst/>
            <a:gdLst/>
            <a:ahLst/>
            <a:cxnLst/>
            <a:rect l="l" t="t" r="r" b="b"/>
            <a:pathLst>
              <a:path w="699770" h="71120">
                <a:moveTo>
                  <a:pt x="0" y="0"/>
                </a:moveTo>
                <a:lnTo>
                  <a:pt x="27513" y="27559"/>
                </a:lnTo>
                <a:lnTo>
                  <a:pt x="102527" y="50029"/>
                </a:lnTo>
                <a:lnTo>
                  <a:pt x="154318" y="58653"/>
                </a:lnTo>
                <a:lnTo>
                  <a:pt x="213749" y="65161"/>
                </a:lnTo>
                <a:lnTo>
                  <a:pt x="279409" y="69272"/>
                </a:lnTo>
                <a:lnTo>
                  <a:pt x="349887" y="70705"/>
                </a:lnTo>
                <a:lnTo>
                  <a:pt x="420405" y="69272"/>
                </a:lnTo>
                <a:lnTo>
                  <a:pt x="486084" y="65161"/>
                </a:lnTo>
                <a:lnTo>
                  <a:pt x="545518" y="58653"/>
                </a:lnTo>
                <a:lnTo>
                  <a:pt x="597299" y="50029"/>
                </a:lnTo>
                <a:lnTo>
                  <a:pt x="640022" y="39571"/>
                </a:lnTo>
                <a:lnTo>
                  <a:pt x="692666" y="14275"/>
                </a:lnTo>
                <a:lnTo>
                  <a:pt x="699774" y="0"/>
                </a:lnTo>
              </a:path>
            </a:pathLst>
          </a:custGeom>
          <a:ln w="10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17771" y="3811994"/>
            <a:ext cx="699770" cy="71120"/>
          </a:xfrm>
          <a:custGeom>
            <a:avLst/>
            <a:gdLst/>
            <a:ahLst/>
            <a:cxnLst/>
            <a:rect l="l" t="t" r="r" b="b"/>
            <a:pathLst>
              <a:path w="699770" h="71120">
                <a:moveTo>
                  <a:pt x="0" y="0"/>
                </a:moveTo>
                <a:lnTo>
                  <a:pt x="27513" y="27498"/>
                </a:lnTo>
                <a:lnTo>
                  <a:pt x="102527" y="49976"/>
                </a:lnTo>
                <a:lnTo>
                  <a:pt x="154318" y="58616"/>
                </a:lnTo>
                <a:lnTo>
                  <a:pt x="213749" y="65141"/>
                </a:lnTo>
                <a:lnTo>
                  <a:pt x="279409" y="69267"/>
                </a:lnTo>
                <a:lnTo>
                  <a:pt x="349887" y="70705"/>
                </a:lnTo>
                <a:lnTo>
                  <a:pt x="420405" y="69267"/>
                </a:lnTo>
                <a:lnTo>
                  <a:pt x="486084" y="65141"/>
                </a:lnTo>
                <a:lnTo>
                  <a:pt x="545518" y="58616"/>
                </a:lnTo>
                <a:lnTo>
                  <a:pt x="597299" y="49976"/>
                </a:lnTo>
                <a:lnTo>
                  <a:pt x="640022" y="39508"/>
                </a:lnTo>
                <a:lnTo>
                  <a:pt x="692666" y="14234"/>
                </a:lnTo>
                <a:lnTo>
                  <a:pt x="699774" y="0"/>
                </a:lnTo>
              </a:path>
            </a:pathLst>
          </a:custGeom>
          <a:ln w="10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08393" y="2942527"/>
            <a:ext cx="699770" cy="530860"/>
          </a:xfrm>
          <a:custGeom>
            <a:avLst/>
            <a:gdLst/>
            <a:ahLst/>
            <a:cxnLst/>
            <a:rect l="l" t="t" r="r" b="b"/>
            <a:pathLst>
              <a:path w="699770" h="530860">
                <a:moveTo>
                  <a:pt x="349887" y="0"/>
                </a:moveTo>
                <a:lnTo>
                  <a:pt x="279409" y="1438"/>
                </a:lnTo>
                <a:lnTo>
                  <a:pt x="213749" y="5564"/>
                </a:lnTo>
                <a:lnTo>
                  <a:pt x="154318" y="12089"/>
                </a:lnTo>
                <a:lnTo>
                  <a:pt x="102527" y="20729"/>
                </a:lnTo>
                <a:lnTo>
                  <a:pt x="59788" y="31197"/>
                </a:lnTo>
                <a:lnTo>
                  <a:pt x="7113" y="56471"/>
                </a:lnTo>
                <a:lnTo>
                  <a:pt x="0" y="70705"/>
                </a:lnTo>
                <a:lnTo>
                  <a:pt x="0" y="459659"/>
                </a:lnTo>
                <a:lnTo>
                  <a:pt x="27513" y="487158"/>
                </a:lnTo>
                <a:lnTo>
                  <a:pt x="102527" y="509635"/>
                </a:lnTo>
                <a:lnTo>
                  <a:pt x="154318" y="518275"/>
                </a:lnTo>
                <a:lnTo>
                  <a:pt x="213749" y="524800"/>
                </a:lnTo>
                <a:lnTo>
                  <a:pt x="279409" y="528926"/>
                </a:lnTo>
                <a:lnTo>
                  <a:pt x="349887" y="530364"/>
                </a:lnTo>
                <a:lnTo>
                  <a:pt x="420405" y="528926"/>
                </a:lnTo>
                <a:lnTo>
                  <a:pt x="486084" y="524800"/>
                </a:lnTo>
                <a:lnTo>
                  <a:pt x="545518" y="518275"/>
                </a:lnTo>
                <a:lnTo>
                  <a:pt x="597299" y="509635"/>
                </a:lnTo>
                <a:lnTo>
                  <a:pt x="640022" y="499167"/>
                </a:lnTo>
                <a:lnTo>
                  <a:pt x="692666" y="473893"/>
                </a:lnTo>
                <a:lnTo>
                  <a:pt x="699774" y="459659"/>
                </a:lnTo>
                <a:lnTo>
                  <a:pt x="699774" y="70705"/>
                </a:lnTo>
                <a:lnTo>
                  <a:pt x="672280" y="43206"/>
                </a:lnTo>
                <a:lnTo>
                  <a:pt x="597299" y="20729"/>
                </a:lnTo>
                <a:lnTo>
                  <a:pt x="545518" y="12089"/>
                </a:lnTo>
                <a:lnTo>
                  <a:pt x="486084" y="5564"/>
                </a:lnTo>
                <a:lnTo>
                  <a:pt x="420405" y="1438"/>
                </a:lnTo>
                <a:lnTo>
                  <a:pt x="349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08393" y="2942527"/>
            <a:ext cx="699770" cy="530860"/>
          </a:xfrm>
          <a:custGeom>
            <a:avLst/>
            <a:gdLst/>
            <a:ahLst/>
            <a:cxnLst/>
            <a:rect l="l" t="t" r="r" b="b"/>
            <a:pathLst>
              <a:path w="699770" h="530860">
                <a:moveTo>
                  <a:pt x="0" y="70705"/>
                </a:moveTo>
                <a:lnTo>
                  <a:pt x="0" y="459659"/>
                </a:lnTo>
                <a:lnTo>
                  <a:pt x="27513" y="487158"/>
                </a:lnTo>
                <a:lnTo>
                  <a:pt x="102527" y="509635"/>
                </a:lnTo>
                <a:lnTo>
                  <a:pt x="154318" y="518275"/>
                </a:lnTo>
                <a:lnTo>
                  <a:pt x="213749" y="524800"/>
                </a:lnTo>
                <a:lnTo>
                  <a:pt x="279409" y="528926"/>
                </a:lnTo>
                <a:lnTo>
                  <a:pt x="349887" y="530364"/>
                </a:lnTo>
                <a:lnTo>
                  <a:pt x="420405" y="528926"/>
                </a:lnTo>
                <a:lnTo>
                  <a:pt x="486084" y="524800"/>
                </a:lnTo>
                <a:lnTo>
                  <a:pt x="545518" y="518275"/>
                </a:lnTo>
                <a:lnTo>
                  <a:pt x="597299" y="509635"/>
                </a:lnTo>
                <a:lnTo>
                  <a:pt x="640022" y="499167"/>
                </a:lnTo>
                <a:lnTo>
                  <a:pt x="692666" y="473893"/>
                </a:lnTo>
                <a:lnTo>
                  <a:pt x="699774" y="459659"/>
                </a:lnTo>
                <a:lnTo>
                  <a:pt x="699774" y="70705"/>
                </a:lnTo>
                <a:lnTo>
                  <a:pt x="672280" y="43206"/>
                </a:lnTo>
                <a:lnTo>
                  <a:pt x="597299" y="20729"/>
                </a:lnTo>
                <a:lnTo>
                  <a:pt x="545518" y="12089"/>
                </a:lnTo>
                <a:lnTo>
                  <a:pt x="486084" y="5564"/>
                </a:lnTo>
                <a:lnTo>
                  <a:pt x="420405" y="1438"/>
                </a:lnTo>
                <a:lnTo>
                  <a:pt x="349887" y="0"/>
                </a:lnTo>
                <a:lnTo>
                  <a:pt x="279409" y="1438"/>
                </a:lnTo>
                <a:lnTo>
                  <a:pt x="213749" y="5564"/>
                </a:lnTo>
                <a:lnTo>
                  <a:pt x="154318" y="12089"/>
                </a:lnTo>
                <a:lnTo>
                  <a:pt x="102527" y="20729"/>
                </a:lnTo>
                <a:lnTo>
                  <a:pt x="59788" y="31197"/>
                </a:lnTo>
                <a:lnTo>
                  <a:pt x="7113" y="56471"/>
                </a:lnTo>
                <a:lnTo>
                  <a:pt x="0" y="70705"/>
                </a:lnTo>
                <a:close/>
              </a:path>
            </a:pathLst>
          </a:custGeom>
          <a:ln w="10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08393" y="3013232"/>
            <a:ext cx="699770" cy="71120"/>
          </a:xfrm>
          <a:custGeom>
            <a:avLst/>
            <a:gdLst/>
            <a:ahLst/>
            <a:cxnLst/>
            <a:rect l="l" t="t" r="r" b="b"/>
            <a:pathLst>
              <a:path w="699770" h="71119">
                <a:moveTo>
                  <a:pt x="0" y="0"/>
                </a:moveTo>
                <a:lnTo>
                  <a:pt x="27513" y="27559"/>
                </a:lnTo>
                <a:lnTo>
                  <a:pt x="102527" y="50029"/>
                </a:lnTo>
                <a:lnTo>
                  <a:pt x="154318" y="58653"/>
                </a:lnTo>
                <a:lnTo>
                  <a:pt x="213749" y="65161"/>
                </a:lnTo>
                <a:lnTo>
                  <a:pt x="279409" y="69272"/>
                </a:lnTo>
                <a:lnTo>
                  <a:pt x="349887" y="70705"/>
                </a:lnTo>
                <a:lnTo>
                  <a:pt x="420405" y="69272"/>
                </a:lnTo>
                <a:lnTo>
                  <a:pt x="486084" y="65161"/>
                </a:lnTo>
                <a:lnTo>
                  <a:pt x="545518" y="58653"/>
                </a:lnTo>
                <a:lnTo>
                  <a:pt x="597299" y="50029"/>
                </a:lnTo>
                <a:lnTo>
                  <a:pt x="640022" y="39571"/>
                </a:lnTo>
                <a:lnTo>
                  <a:pt x="692666" y="14275"/>
                </a:lnTo>
                <a:lnTo>
                  <a:pt x="699774" y="0"/>
                </a:lnTo>
              </a:path>
            </a:pathLst>
          </a:custGeom>
          <a:ln w="10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08393" y="3048657"/>
            <a:ext cx="699770" cy="71120"/>
          </a:xfrm>
          <a:custGeom>
            <a:avLst/>
            <a:gdLst/>
            <a:ahLst/>
            <a:cxnLst/>
            <a:rect l="l" t="t" r="r" b="b"/>
            <a:pathLst>
              <a:path w="699770" h="71119">
                <a:moveTo>
                  <a:pt x="0" y="0"/>
                </a:moveTo>
                <a:lnTo>
                  <a:pt x="27513" y="27498"/>
                </a:lnTo>
                <a:lnTo>
                  <a:pt x="102527" y="49976"/>
                </a:lnTo>
                <a:lnTo>
                  <a:pt x="154318" y="58616"/>
                </a:lnTo>
                <a:lnTo>
                  <a:pt x="213749" y="65141"/>
                </a:lnTo>
                <a:lnTo>
                  <a:pt x="279409" y="69267"/>
                </a:lnTo>
                <a:lnTo>
                  <a:pt x="349887" y="70705"/>
                </a:lnTo>
                <a:lnTo>
                  <a:pt x="420405" y="69267"/>
                </a:lnTo>
                <a:lnTo>
                  <a:pt x="486084" y="65141"/>
                </a:lnTo>
                <a:lnTo>
                  <a:pt x="545518" y="58616"/>
                </a:lnTo>
                <a:lnTo>
                  <a:pt x="597299" y="49976"/>
                </a:lnTo>
                <a:lnTo>
                  <a:pt x="640022" y="39508"/>
                </a:lnTo>
                <a:lnTo>
                  <a:pt x="692666" y="14234"/>
                </a:lnTo>
                <a:lnTo>
                  <a:pt x="699774" y="0"/>
                </a:lnTo>
              </a:path>
            </a:pathLst>
          </a:custGeom>
          <a:ln w="10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30964" y="2950668"/>
            <a:ext cx="699770" cy="530225"/>
          </a:xfrm>
          <a:custGeom>
            <a:avLst/>
            <a:gdLst/>
            <a:ahLst/>
            <a:cxnLst/>
            <a:rect l="l" t="t" r="r" b="b"/>
            <a:pathLst>
              <a:path w="699770" h="530225">
                <a:moveTo>
                  <a:pt x="349887" y="0"/>
                </a:moveTo>
                <a:lnTo>
                  <a:pt x="279368" y="1432"/>
                </a:lnTo>
                <a:lnTo>
                  <a:pt x="213689" y="5543"/>
                </a:lnTo>
                <a:lnTo>
                  <a:pt x="154255" y="12052"/>
                </a:lnTo>
                <a:lnTo>
                  <a:pt x="102474" y="20676"/>
                </a:lnTo>
                <a:lnTo>
                  <a:pt x="59751" y="31134"/>
                </a:lnTo>
                <a:lnTo>
                  <a:pt x="7107" y="56430"/>
                </a:lnTo>
                <a:lnTo>
                  <a:pt x="0" y="70705"/>
                </a:lnTo>
                <a:lnTo>
                  <a:pt x="0" y="459516"/>
                </a:lnTo>
                <a:lnTo>
                  <a:pt x="27493" y="487075"/>
                </a:lnTo>
                <a:lnTo>
                  <a:pt x="102474" y="509546"/>
                </a:lnTo>
                <a:lnTo>
                  <a:pt x="154255" y="518170"/>
                </a:lnTo>
                <a:lnTo>
                  <a:pt x="213689" y="524678"/>
                </a:lnTo>
                <a:lnTo>
                  <a:pt x="279368" y="528789"/>
                </a:lnTo>
                <a:lnTo>
                  <a:pt x="349887" y="530222"/>
                </a:lnTo>
                <a:lnTo>
                  <a:pt x="420364" y="528789"/>
                </a:lnTo>
                <a:lnTo>
                  <a:pt x="486024" y="524678"/>
                </a:lnTo>
                <a:lnTo>
                  <a:pt x="545456" y="518169"/>
                </a:lnTo>
                <a:lnTo>
                  <a:pt x="597246" y="509546"/>
                </a:lnTo>
                <a:lnTo>
                  <a:pt x="639985" y="499087"/>
                </a:lnTo>
                <a:lnTo>
                  <a:pt x="692660" y="473791"/>
                </a:lnTo>
                <a:lnTo>
                  <a:pt x="699774" y="459516"/>
                </a:lnTo>
                <a:lnTo>
                  <a:pt x="699774" y="70705"/>
                </a:lnTo>
                <a:lnTo>
                  <a:pt x="672260" y="43146"/>
                </a:lnTo>
                <a:lnTo>
                  <a:pt x="597246" y="20676"/>
                </a:lnTo>
                <a:lnTo>
                  <a:pt x="545456" y="12052"/>
                </a:lnTo>
                <a:lnTo>
                  <a:pt x="486024" y="5543"/>
                </a:lnTo>
                <a:lnTo>
                  <a:pt x="420364" y="1432"/>
                </a:lnTo>
                <a:lnTo>
                  <a:pt x="349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30964" y="2950668"/>
            <a:ext cx="699770" cy="530225"/>
          </a:xfrm>
          <a:custGeom>
            <a:avLst/>
            <a:gdLst/>
            <a:ahLst/>
            <a:cxnLst/>
            <a:rect l="l" t="t" r="r" b="b"/>
            <a:pathLst>
              <a:path w="699770" h="530225">
                <a:moveTo>
                  <a:pt x="0" y="70705"/>
                </a:moveTo>
                <a:lnTo>
                  <a:pt x="0" y="459516"/>
                </a:lnTo>
                <a:lnTo>
                  <a:pt x="27493" y="487075"/>
                </a:lnTo>
                <a:lnTo>
                  <a:pt x="102474" y="509546"/>
                </a:lnTo>
                <a:lnTo>
                  <a:pt x="154255" y="518170"/>
                </a:lnTo>
                <a:lnTo>
                  <a:pt x="213689" y="524678"/>
                </a:lnTo>
                <a:lnTo>
                  <a:pt x="279368" y="528789"/>
                </a:lnTo>
                <a:lnTo>
                  <a:pt x="349887" y="530222"/>
                </a:lnTo>
                <a:lnTo>
                  <a:pt x="420364" y="528789"/>
                </a:lnTo>
                <a:lnTo>
                  <a:pt x="486024" y="524678"/>
                </a:lnTo>
                <a:lnTo>
                  <a:pt x="545456" y="518169"/>
                </a:lnTo>
                <a:lnTo>
                  <a:pt x="597246" y="509546"/>
                </a:lnTo>
                <a:lnTo>
                  <a:pt x="639985" y="499087"/>
                </a:lnTo>
                <a:lnTo>
                  <a:pt x="692660" y="473791"/>
                </a:lnTo>
                <a:lnTo>
                  <a:pt x="699774" y="459516"/>
                </a:lnTo>
                <a:lnTo>
                  <a:pt x="699774" y="70705"/>
                </a:lnTo>
                <a:lnTo>
                  <a:pt x="672260" y="43146"/>
                </a:lnTo>
                <a:lnTo>
                  <a:pt x="597246" y="20676"/>
                </a:lnTo>
                <a:lnTo>
                  <a:pt x="545456" y="12052"/>
                </a:lnTo>
                <a:lnTo>
                  <a:pt x="486024" y="5543"/>
                </a:lnTo>
                <a:lnTo>
                  <a:pt x="420364" y="1432"/>
                </a:lnTo>
                <a:lnTo>
                  <a:pt x="349887" y="0"/>
                </a:lnTo>
                <a:lnTo>
                  <a:pt x="279368" y="1432"/>
                </a:lnTo>
                <a:lnTo>
                  <a:pt x="213689" y="5543"/>
                </a:lnTo>
                <a:lnTo>
                  <a:pt x="154255" y="12052"/>
                </a:lnTo>
                <a:lnTo>
                  <a:pt x="102474" y="20676"/>
                </a:lnTo>
                <a:lnTo>
                  <a:pt x="59751" y="31134"/>
                </a:lnTo>
                <a:lnTo>
                  <a:pt x="7107" y="56430"/>
                </a:lnTo>
                <a:lnTo>
                  <a:pt x="0" y="70705"/>
                </a:lnTo>
                <a:close/>
              </a:path>
            </a:pathLst>
          </a:custGeom>
          <a:ln w="10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30964" y="3021374"/>
            <a:ext cx="699770" cy="71120"/>
          </a:xfrm>
          <a:custGeom>
            <a:avLst/>
            <a:gdLst/>
            <a:ahLst/>
            <a:cxnLst/>
            <a:rect l="l" t="t" r="r" b="b"/>
            <a:pathLst>
              <a:path w="699770" h="71119">
                <a:moveTo>
                  <a:pt x="0" y="0"/>
                </a:moveTo>
                <a:lnTo>
                  <a:pt x="27493" y="27498"/>
                </a:lnTo>
                <a:lnTo>
                  <a:pt x="102474" y="49976"/>
                </a:lnTo>
                <a:lnTo>
                  <a:pt x="154255" y="58616"/>
                </a:lnTo>
                <a:lnTo>
                  <a:pt x="213689" y="65141"/>
                </a:lnTo>
                <a:lnTo>
                  <a:pt x="279368" y="69267"/>
                </a:lnTo>
                <a:lnTo>
                  <a:pt x="349887" y="70705"/>
                </a:lnTo>
                <a:lnTo>
                  <a:pt x="420364" y="69267"/>
                </a:lnTo>
                <a:lnTo>
                  <a:pt x="486024" y="65141"/>
                </a:lnTo>
                <a:lnTo>
                  <a:pt x="545456" y="58616"/>
                </a:lnTo>
                <a:lnTo>
                  <a:pt x="597246" y="49976"/>
                </a:lnTo>
                <a:lnTo>
                  <a:pt x="639985" y="39508"/>
                </a:lnTo>
                <a:lnTo>
                  <a:pt x="692660" y="14234"/>
                </a:lnTo>
                <a:lnTo>
                  <a:pt x="699774" y="0"/>
                </a:lnTo>
              </a:path>
            </a:pathLst>
          </a:custGeom>
          <a:ln w="10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30964" y="3056656"/>
            <a:ext cx="699770" cy="71120"/>
          </a:xfrm>
          <a:custGeom>
            <a:avLst/>
            <a:gdLst/>
            <a:ahLst/>
            <a:cxnLst/>
            <a:rect l="l" t="t" r="r" b="b"/>
            <a:pathLst>
              <a:path w="699770" h="71119">
                <a:moveTo>
                  <a:pt x="0" y="0"/>
                </a:moveTo>
                <a:lnTo>
                  <a:pt x="27493" y="27559"/>
                </a:lnTo>
                <a:lnTo>
                  <a:pt x="102474" y="50029"/>
                </a:lnTo>
                <a:lnTo>
                  <a:pt x="154255" y="58653"/>
                </a:lnTo>
                <a:lnTo>
                  <a:pt x="213689" y="65161"/>
                </a:lnTo>
                <a:lnTo>
                  <a:pt x="279368" y="69272"/>
                </a:lnTo>
                <a:lnTo>
                  <a:pt x="349887" y="70705"/>
                </a:lnTo>
                <a:lnTo>
                  <a:pt x="420364" y="69272"/>
                </a:lnTo>
                <a:lnTo>
                  <a:pt x="486024" y="65161"/>
                </a:lnTo>
                <a:lnTo>
                  <a:pt x="545456" y="58653"/>
                </a:lnTo>
                <a:lnTo>
                  <a:pt x="597246" y="50029"/>
                </a:lnTo>
                <a:lnTo>
                  <a:pt x="639985" y="39571"/>
                </a:lnTo>
                <a:lnTo>
                  <a:pt x="692660" y="14275"/>
                </a:lnTo>
                <a:lnTo>
                  <a:pt x="699774" y="0"/>
                </a:lnTo>
              </a:path>
            </a:pathLst>
          </a:custGeom>
          <a:ln w="10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30964" y="3713863"/>
            <a:ext cx="699770" cy="530860"/>
          </a:xfrm>
          <a:custGeom>
            <a:avLst/>
            <a:gdLst/>
            <a:ahLst/>
            <a:cxnLst/>
            <a:rect l="l" t="t" r="r" b="b"/>
            <a:pathLst>
              <a:path w="699770" h="530860">
                <a:moveTo>
                  <a:pt x="349887" y="0"/>
                </a:moveTo>
                <a:lnTo>
                  <a:pt x="279368" y="1438"/>
                </a:lnTo>
                <a:lnTo>
                  <a:pt x="213689" y="5564"/>
                </a:lnTo>
                <a:lnTo>
                  <a:pt x="154255" y="12089"/>
                </a:lnTo>
                <a:lnTo>
                  <a:pt x="102474" y="20729"/>
                </a:lnTo>
                <a:lnTo>
                  <a:pt x="59751" y="31197"/>
                </a:lnTo>
                <a:lnTo>
                  <a:pt x="7107" y="56471"/>
                </a:lnTo>
                <a:lnTo>
                  <a:pt x="0" y="70705"/>
                </a:lnTo>
                <a:lnTo>
                  <a:pt x="0" y="459659"/>
                </a:lnTo>
                <a:lnTo>
                  <a:pt x="27493" y="487182"/>
                </a:lnTo>
                <a:lnTo>
                  <a:pt x="102474" y="509656"/>
                </a:lnTo>
                <a:lnTo>
                  <a:pt x="154255" y="518290"/>
                </a:lnTo>
                <a:lnTo>
                  <a:pt x="213689" y="524808"/>
                </a:lnTo>
                <a:lnTo>
                  <a:pt x="279368" y="528928"/>
                </a:lnTo>
                <a:lnTo>
                  <a:pt x="349887" y="530364"/>
                </a:lnTo>
                <a:lnTo>
                  <a:pt x="420364" y="528928"/>
                </a:lnTo>
                <a:lnTo>
                  <a:pt x="486024" y="524808"/>
                </a:lnTo>
                <a:lnTo>
                  <a:pt x="545456" y="518290"/>
                </a:lnTo>
                <a:lnTo>
                  <a:pt x="597246" y="509656"/>
                </a:lnTo>
                <a:lnTo>
                  <a:pt x="639985" y="499192"/>
                </a:lnTo>
                <a:lnTo>
                  <a:pt x="692660" y="473909"/>
                </a:lnTo>
                <a:lnTo>
                  <a:pt x="699774" y="459659"/>
                </a:lnTo>
                <a:lnTo>
                  <a:pt x="699774" y="70705"/>
                </a:lnTo>
                <a:lnTo>
                  <a:pt x="672260" y="43206"/>
                </a:lnTo>
                <a:lnTo>
                  <a:pt x="597246" y="20729"/>
                </a:lnTo>
                <a:lnTo>
                  <a:pt x="545456" y="12089"/>
                </a:lnTo>
                <a:lnTo>
                  <a:pt x="486024" y="5564"/>
                </a:lnTo>
                <a:lnTo>
                  <a:pt x="420364" y="1438"/>
                </a:lnTo>
                <a:lnTo>
                  <a:pt x="349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30964" y="3713863"/>
            <a:ext cx="699770" cy="530860"/>
          </a:xfrm>
          <a:custGeom>
            <a:avLst/>
            <a:gdLst/>
            <a:ahLst/>
            <a:cxnLst/>
            <a:rect l="l" t="t" r="r" b="b"/>
            <a:pathLst>
              <a:path w="699770" h="530860">
                <a:moveTo>
                  <a:pt x="0" y="70705"/>
                </a:moveTo>
                <a:lnTo>
                  <a:pt x="0" y="459659"/>
                </a:lnTo>
                <a:lnTo>
                  <a:pt x="27493" y="487182"/>
                </a:lnTo>
                <a:lnTo>
                  <a:pt x="102474" y="509656"/>
                </a:lnTo>
                <a:lnTo>
                  <a:pt x="154255" y="518290"/>
                </a:lnTo>
                <a:lnTo>
                  <a:pt x="213689" y="524808"/>
                </a:lnTo>
                <a:lnTo>
                  <a:pt x="279368" y="528928"/>
                </a:lnTo>
                <a:lnTo>
                  <a:pt x="349887" y="530364"/>
                </a:lnTo>
                <a:lnTo>
                  <a:pt x="420364" y="528928"/>
                </a:lnTo>
                <a:lnTo>
                  <a:pt x="486024" y="524808"/>
                </a:lnTo>
                <a:lnTo>
                  <a:pt x="545456" y="518290"/>
                </a:lnTo>
                <a:lnTo>
                  <a:pt x="597246" y="509656"/>
                </a:lnTo>
                <a:lnTo>
                  <a:pt x="639985" y="499192"/>
                </a:lnTo>
                <a:lnTo>
                  <a:pt x="692660" y="473909"/>
                </a:lnTo>
                <a:lnTo>
                  <a:pt x="699774" y="459659"/>
                </a:lnTo>
                <a:lnTo>
                  <a:pt x="699774" y="70705"/>
                </a:lnTo>
                <a:lnTo>
                  <a:pt x="672260" y="43206"/>
                </a:lnTo>
                <a:lnTo>
                  <a:pt x="597246" y="20729"/>
                </a:lnTo>
                <a:lnTo>
                  <a:pt x="545456" y="12089"/>
                </a:lnTo>
                <a:lnTo>
                  <a:pt x="486024" y="5564"/>
                </a:lnTo>
                <a:lnTo>
                  <a:pt x="420364" y="1438"/>
                </a:lnTo>
                <a:lnTo>
                  <a:pt x="349887" y="0"/>
                </a:lnTo>
                <a:lnTo>
                  <a:pt x="279368" y="1438"/>
                </a:lnTo>
                <a:lnTo>
                  <a:pt x="213689" y="5564"/>
                </a:lnTo>
                <a:lnTo>
                  <a:pt x="154255" y="12089"/>
                </a:lnTo>
                <a:lnTo>
                  <a:pt x="102474" y="20729"/>
                </a:lnTo>
                <a:lnTo>
                  <a:pt x="59751" y="31197"/>
                </a:lnTo>
                <a:lnTo>
                  <a:pt x="7107" y="56471"/>
                </a:lnTo>
                <a:lnTo>
                  <a:pt x="0" y="70705"/>
                </a:lnTo>
                <a:close/>
              </a:path>
            </a:pathLst>
          </a:custGeom>
          <a:ln w="10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30964" y="3784568"/>
            <a:ext cx="699770" cy="71120"/>
          </a:xfrm>
          <a:custGeom>
            <a:avLst/>
            <a:gdLst/>
            <a:ahLst/>
            <a:cxnLst/>
            <a:rect l="l" t="t" r="r" b="b"/>
            <a:pathLst>
              <a:path w="699770" h="71120">
                <a:moveTo>
                  <a:pt x="0" y="0"/>
                </a:moveTo>
                <a:lnTo>
                  <a:pt x="27493" y="27559"/>
                </a:lnTo>
                <a:lnTo>
                  <a:pt x="102474" y="50029"/>
                </a:lnTo>
                <a:lnTo>
                  <a:pt x="154255" y="58653"/>
                </a:lnTo>
                <a:lnTo>
                  <a:pt x="213689" y="65161"/>
                </a:lnTo>
                <a:lnTo>
                  <a:pt x="279368" y="69272"/>
                </a:lnTo>
                <a:lnTo>
                  <a:pt x="349887" y="70705"/>
                </a:lnTo>
                <a:lnTo>
                  <a:pt x="420364" y="69272"/>
                </a:lnTo>
                <a:lnTo>
                  <a:pt x="486024" y="65161"/>
                </a:lnTo>
                <a:lnTo>
                  <a:pt x="545456" y="58653"/>
                </a:lnTo>
                <a:lnTo>
                  <a:pt x="597246" y="50029"/>
                </a:lnTo>
                <a:lnTo>
                  <a:pt x="639985" y="39571"/>
                </a:lnTo>
                <a:lnTo>
                  <a:pt x="692660" y="14275"/>
                </a:lnTo>
                <a:lnTo>
                  <a:pt x="699774" y="0"/>
                </a:lnTo>
              </a:path>
            </a:pathLst>
          </a:custGeom>
          <a:ln w="10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30964" y="3819993"/>
            <a:ext cx="699770" cy="71120"/>
          </a:xfrm>
          <a:custGeom>
            <a:avLst/>
            <a:gdLst/>
            <a:ahLst/>
            <a:cxnLst/>
            <a:rect l="l" t="t" r="r" b="b"/>
            <a:pathLst>
              <a:path w="699770" h="71120">
                <a:moveTo>
                  <a:pt x="0" y="0"/>
                </a:moveTo>
                <a:lnTo>
                  <a:pt x="27493" y="27498"/>
                </a:lnTo>
                <a:lnTo>
                  <a:pt x="102474" y="49976"/>
                </a:lnTo>
                <a:lnTo>
                  <a:pt x="154255" y="58616"/>
                </a:lnTo>
                <a:lnTo>
                  <a:pt x="213689" y="65141"/>
                </a:lnTo>
                <a:lnTo>
                  <a:pt x="279368" y="69267"/>
                </a:lnTo>
                <a:lnTo>
                  <a:pt x="349887" y="70705"/>
                </a:lnTo>
                <a:lnTo>
                  <a:pt x="420364" y="69267"/>
                </a:lnTo>
                <a:lnTo>
                  <a:pt x="486024" y="65141"/>
                </a:lnTo>
                <a:lnTo>
                  <a:pt x="545456" y="58616"/>
                </a:lnTo>
                <a:lnTo>
                  <a:pt x="597246" y="49976"/>
                </a:lnTo>
                <a:lnTo>
                  <a:pt x="639985" y="39508"/>
                </a:lnTo>
                <a:lnTo>
                  <a:pt x="692660" y="14234"/>
                </a:lnTo>
                <a:lnTo>
                  <a:pt x="699774" y="0"/>
                </a:lnTo>
              </a:path>
            </a:pathLst>
          </a:custGeom>
          <a:ln w="10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53930" y="2629278"/>
            <a:ext cx="1145540" cy="193040"/>
          </a:xfrm>
          <a:custGeom>
            <a:avLst/>
            <a:gdLst/>
            <a:ahLst/>
            <a:cxnLst/>
            <a:rect l="l" t="t" r="r" b="b"/>
            <a:pathLst>
              <a:path w="1145539" h="193039">
                <a:moveTo>
                  <a:pt x="0" y="192834"/>
                </a:moveTo>
                <a:lnTo>
                  <a:pt x="1145085" y="192834"/>
                </a:lnTo>
                <a:lnTo>
                  <a:pt x="1145085" y="0"/>
                </a:lnTo>
                <a:lnTo>
                  <a:pt x="0" y="0"/>
                </a:lnTo>
                <a:lnTo>
                  <a:pt x="0" y="192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803327" y="2608239"/>
            <a:ext cx="65913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20" dirty="0">
                <a:latin typeface="Arial"/>
                <a:cs typeface="Arial"/>
              </a:rPr>
              <a:t>H</a:t>
            </a:r>
            <a:r>
              <a:rPr sz="1350" b="1" spc="-85" dirty="0">
                <a:latin typeface="Arial"/>
                <a:cs typeface="Arial"/>
              </a:rPr>
              <a:t>a</a:t>
            </a:r>
            <a:r>
              <a:rPr sz="1350" b="1" dirty="0">
                <a:latin typeface="Arial"/>
                <a:cs typeface="Arial"/>
              </a:rPr>
              <a:t>doo</a:t>
            </a:r>
            <a:r>
              <a:rPr sz="1350" b="1" spc="-10" dirty="0">
                <a:latin typeface="Arial"/>
                <a:cs typeface="Arial"/>
              </a:rPr>
              <a:t>p</a:t>
            </a:r>
            <a:endParaRPr sz="13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585737" y="4268325"/>
            <a:ext cx="1145540" cy="193040"/>
          </a:xfrm>
          <a:custGeom>
            <a:avLst/>
            <a:gdLst/>
            <a:ahLst/>
            <a:cxnLst/>
            <a:rect l="l" t="t" r="r" b="b"/>
            <a:pathLst>
              <a:path w="1145539" h="193039">
                <a:moveTo>
                  <a:pt x="0" y="192834"/>
                </a:moveTo>
                <a:lnTo>
                  <a:pt x="1145085" y="192834"/>
                </a:lnTo>
                <a:lnTo>
                  <a:pt x="1145085" y="0"/>
                </a:lnTo>
                <a:lnTo>
                  <a:pt x="0" y="0"/>
                </a:lnTo>
                <a:lnTo>
                  <a:pt x="0" y="192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674540" y="4252285"/>
            <a:ext cx="97790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40" dirty="0">
                <a:latin typeface="Arial"/>
                <a:cs typeface="Arial"/>
              </a:rPr>
              <a:t>M</a:t>
            </a:r>
            <a:r>
              <a:rPr sz="1350" b="1" spc="-5" dirty="0">
                <a:latin typeface="Arial"/>
                <a:cs typeface="Arial"/>
              </a:rPr>
              <a:t>a</a:t>
            </a:r>
            <a:r>
              <a:rPr sz="1350" b="1" spc="0" dirty="0">
                <a:latin typeface="Arial"/>
                <a:cs typeface="Arial"/>
              </a:rPr>
              <a:t>p</a:t>
            </a:r>
            <a:r>
              <a:rPr sz="1350" b="1" spc="20" dirty="0">
                <a:latin typeface="Arial"/>
                <a:cs typeface="Arial"/>
              </a:rPr>
              <a:t>R</a:t>
            </a:r>
            <a:r>
              <a:rPr sz="1350" b="1" spc="-90" dirty="0">
                <a:latin typeface="Arial"/>
                <a:cs typeface="Arial"/>
              </a:rPr>
              <a:t>e</a:t>
            </a:r>
            <a:r>
              <a:rPr sz="1350" b="1" spc="0" dirty="0">
                <a:latin typeface="Arial"/>
                <a:cs typeface="Arial"/>
              </a:rPr>
              <a:t>du</a:t>
            </a:r>
            <a:r>
              <a:rPr sz="1350" b="1" spc="-5" dirty="0">
                <a:latin typeface="Arial"/>
                <a:cs typeface="Arial"/>
              </a:rPr>
              <a:t>c</a:t>
            </a:r>
            <a:r>
              <a:rPr sz="1350" b="1" spc="-10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pc="-10" dirty="0"/>
              <a:t>Co-</a:t>
            </a:r>
            <a:r>
              <a:rPr dirty="0"/>
              <a:t>existen</a:t>
            </a:r>
            <a:r>
              <a:rPr spc="-15" dirty="0"/>
              <a:t>c</a:t>
            </a:r>
            <a:r>
              <a:rPr spc="-5" dirty="0"/>
              <a:t>e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Bi</a:t>
            </a:r>
            <a:r>
              <a:rPr dirty="0"/>
              <a:t>g</a:t>
            </a:r>
            <a:r>
              <a:rPr spc="-15" dirty="0"/>
              <a:t> </a:t>
            </a:r>
            <a:r>
              <a:rPr spc="-5" dirty="0"/>
              <a:t>D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D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-15" dirty="0"/>
              <a:t> </a:t>
            </a:r>
            <a:r>
              <a:rPr spc="-90" dirty="0"/>
              <a:t>W</a:t>
            </a:r>
            <a:r>
              <a:rPr spc="-5" dirty="0"/>
              <a:t>arehouse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881" y="1976479"/>
            <a:ext cx="1659889" cy="443865"/>
          </a:xfrm>
          <a:prstGeom prst="rect">
            <a:avLst/>
          </a:prstGeom>
          <a:ln w="9250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915"/>
              </a:spcBef>
            </a:pPr>
            <a:r>
              <a:rPr sz="1150" b="1" dirty="0">
                <a:latin typeface="Arial"/>
                <a:cs typeface="Arial"/>
              </a:rPr>
              <a:t>W</a:t>
            </a:r>
            <a:r>
              <a:rPr sz="1150" b="1" spc="5" dirty="0">
                <a:latin typeface="Arial"/>
                <a:cs typeface="Arial"/>
              </a:rPr>
              <a:t>eb</a:t>
            </a:r>
            <a:r>
              <a:rPr sz="1150" b="1" spc="-20" dirty="0">
                <a:latin typeface="Arial"/>
                <a:cs typeface="Arial"/>
              </a:rPr>
              <a:t> </a:t>
            </a:r>
            <a:r>
              <a:rPr sz="1150" b="1" spc="15" dirty="0">
                <a:latin typeface="Arial"/>
                <a:cs typeface="Arial"/>
              </a:rPr>
              <a:t>Log</a:t>
            </a:r>
            <a:r>
              <a:rPr sz="1150" b="1" spc="5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881" y="2863766"/>
            <a:ext cx="1659889" cy="443865"/>
          </a:xfrm>
          <a:prstGeom prst="rect">
            <a:avLst/>
          </a:prstGeom>
          <a:ln w="9250">
            <a:solidFill>
              <a:srgbClr val="000000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935"/>
              </a:spcBef>
            </a:pPr>
            <a:r>
              <a:rPr sz="1150" b="1" spc="-35" dirty="0">
                <a:latin typeface="Arial"/>
                <a:cs typeface="Arial"/>
              </a:rPr>
              <a:t>I</a:t>
            </a:r>
            <a:r>
              <a:rPr sz="1150" b="1" spc="60" dirty="0">
                <a:latin typeface="Arial"/>
                <a:cs typeface="Arial"/>
              </a:rPr>
              <a:t>m</a:t>
            </a:r>
            <a:r>
              <a:rPr sz="1150" b="1" spc="10" dirty="0">
                <a:latin typeface="Arial"/>
                <a:cs typeface="Arial"/>
              </a:rPr>
              <a:t>a</a:t>
            </a:r>
            <a:r>
              <a:rPr sz="1150" b="1" spc="-50" dirty="0">
                <a:latin typeface="Arial"/>
                <a:cs typeface="Arial"/>
              </a:rPr>
              <a:t>g</a:t>
            </a:r>
            <a:r>
              <a:rPr sz="1150" b="1" spc="10" dirty="0">
                <a:latin typeface="Arial"/>
                <a:cs typeface="Arial"/>
              </a:rPr>
              <a:t>e</a:t>
            </a:r>
            <a:r>
              <a:rPr sz="1150" b="1" spc="5" dirty="0">
                <a:latin typeface="Arial"/>
                <a:cs typeface="Arial"/>
              </a:rPr>
              <a:t>s</a:t>
            </a:r>
            <a:r>
              <a:rPr sz="1150" b="1" spc="50" dirty="0">
                <a:latin typeface="Arial"/>
                <a:cs typeface="Arial"/>
              </a:rPr>
              <a:t> </a:t>
            </a:r>
            <a:r>
              <a:rPr sz="1150" b="1" spc="-65" dirty="0">
                <a:latin typeface="Arial"/>
                <a:cs typeface="Arial"/>
              </a:rPr>
              <a:t>a</a:t>
            </a:r>
            <a:r>
              <a:rPr sz="1150" b="1" spc="20" dirty="0">
                <a:latin typeface="Arial"/>
                <a:cs typeface="Arial"/>
              </a:rPr>
              <a:t>n</a:t>
            </a:r>
            <a:r>
              <a:rPr sz="1150" b="1" spc="10" dirty="0">
                <a:latin typeface="Arial"/>
                <a:cs typeface="Arial"/>
              </a:rPr>
              <a:t>d</a:t>
            </a:r>
            <a:r>
              <a:rPr sz="1150" b="1" spc="-20" dirty="0">
                <a:latin typeface="Arial"/>
                <a:cs typeface="Arial"/>
              </a:rPr>
              <a:t> </a:t>
            </a:r>
            <a:r>
              <a:rPr sz="1150" b="1" spc="25" dirty="0">
                <a:latin typeface="Arial"/>
                <a:cs typeface="Arial"/>
              </a:rPr>
              <a:t>V</a:t>
            </a:r>
            <a:r>
              <a:rPr sz="1150" b="1" spc="35" dirty="0">
                <a:latin typeface="Arial"/>
                <a:cs typeface="Arial"/>
              </a:rPr>
              <a:t>i</a:t>
            </a:r>
            <a:r>
              <a:rPr sz="1150" b="1" spc="-50" dirty="0">
                <a:latin typeface="Arial"/>
                <a:cs typeface="Arial"/>
              </a:rPr>
              <a:t>d</a:t>
            </a:r>
            <a:r>
              <a:rPr sz="1150" b="1" spc="10" dirty="0">
                <a:latin typeface="Arial"/>
                <a:cs typeface="Arial"/>
              </a:rPr>
              <a:t>e</a:t>
            </a:r>
            <a:r>
              <a:rPr sz="1150" b="1" spc="20" dirty="0">
                <a:latin typeface="Arial"/>
                <a:cs typeface="Arial"/>
              </a:rPr>
              <a:t>o</a:t>
            </a:r>
            <a:r>
              <a:rPr sz="1150" b="1" spc="5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881" y="3640180"/>
            <a:ext cx="1659889" cy="554990"/>
          </a:xfrm>
          <a:prstGeom prst="rect">
            <a:avLst/>
          </a:prstGeom>
          <a:ln w="9249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90"/>
              </a:spcBef>
            </a:pPr>
            <a:r>
              <a:rPr sz="1150" b="1" spc="25" dirty="0">
                <a:latin typeface="Arial"/>
                <a:cs typeface="Arial"/>
              </a:rPr>
              <a:t>S</a:t>
            </a:r>
            <a:r>
              <a:rPr sz="1150" b="1" spc="-50" dirty="0">
                <a:latin typeface="Arial"/>
                <a:cs typeface="Arial"/>
              </a:rPr>
              <a:t>o</a:t>
            </a:r>
            <a:r>
              <a:rPr sz="1150" b="1" spc="10" dirty="0">
                <a:latin typeface="Arial"/>
                <a:cs typeface="Arial"/>
              </a:rPr>
              <a:t>c</a:t>
            </a:r>
            <a:r>
              <a:rPr sz="1150" b="1" spc="35" dirty="0">
                <a:latin typeface="Arial"/>
                <a:cs typeface="Arial"/>
              </a:rPr>
              <a:t>i</a:t>
            </a:r>
            <a:r>
              <a:rPr sz="1150" b="1" spc="10" dirty="0">
                <a:latin typeface="Arial"/>
                <a:cs typeface="Arial"/>
              </a:rPr>
              <a:t>a</a:t>
            </a:r>
            <a:r>
              <a:rPr sz="1150" b="1" dirty="0">
                <a:latin typeface="Arial"/>
                <a:cs typeface="Arial"/>
              </a:rPr>
              <a:t>l</a:t>
            </a:r>
            <a:r>
              <a:rPr sz="1150" b="1" spc="10" dirty="0">
                <a:latin typeface="Arial"/>
                <a:cs typeface="Arial"/>
              </a:rPr>
              <a:t> </a:t>
            </a:r>
            <a:r>
              <a:rPr sz="1150" b="1" spc="-20" dirty="0">
                <a:latin typeface="Arial"/>
                <a:cs typeface="Arial"/>
              </a:rPr>
              <a:t>M</a:t>
            </a:r>
            <a:r>
              <a:rPr sz="1150" b="1" spc="10" dirty="0">
                <a:latin typeface="Arial"/>
                <a:cs typeface="Arial"/>
              </a:rPr>
              <a:t>e</a:t>
            </a:r>
            <a:r>
              <a:rPr sz="1150" b="1" spc="20" dirty="0">
                <a:latin typeface="Arial"/>
                <a:cs typeface="Arial"/>
              </a:rPr>
              <a:t>d</a:t>
            </a:r>
            <a:r>
              <a:rPr sz="1150" b="1" spc="-35" dirty="0">
                <a:latin typeface="Arial"/>
                <a:cs typeface="Arial"/>
              </a:rPr>
              <a:t>i</a:t>
            </a:r>
            <a:r>
              <a:rPr sz="1150" b="1" spc="5" dirty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  <a:p>
            <a:pPr marL="47625" algn="ctr">
              <a:lnSpc>
                <a:spcPct val="100000"/>
              </a:lnSpc>
              <a:spcBef>
                <a:spcPts val="220"/>
              </a:spcBef>
            </a:pPr>
            <a:r>
              <a:rPr sz="950" b="1" dirty="0">
                <a:latin typeface="Arial"/>
                <a:cs typeface="Arial"/>
              </a:rPr>
              <a:t>(</a:t>
            </a:r>
            <a:r>
              <a:rPr sz="950" b="1" spc="-5" dirty="0">
                <a:latin typeface="Arial"/>
                <a:cs typeface="Arial"/>
              </a:rPr>
              <a:t>T</a:t>
            </a:r>
            <a:r>
              <a:rPr sz="950" b="1" spc="55" dirty="0">
                <a:latin typeface="Arial"/>
                <a:cs typeface="Arial"/>
              </a:rPr>
              <a:t>w</a:t>
            </a:r>
            <a:r>
              <a:rPr sz="950" b="1" spc="-55" dirty="0">
                <a:latin typeface="Arial"/>
                <a:cs typeface="Arial"/>
              </a:rPr>
              <a:t>i</a:t>
            </a:r>
            <a:r>
              <a:rPr sz="950" b="1" spc="35" dirty="0">
                <a:latin typeface="Arial"/>
                <a:cs typeface="Arial"/>
              </a:rPr>
              <a:t>t</a:t>
            </a:r>
            <a:r>
              <a:rPr sz="950" b="1" spc="-30" dirty="0">
                <a:latin typeface="Arial"/>
                <a:cs typeface="Arial"/>
              </a:rPr>
              <a:t>t</a:t>
            </a:r>
            <a:r>
              <a:rPr sz="950" b="1" spc="45" dirty="0">
                <a:latin typeface="Arial"/>
                <a:cs typeface="Arial"/>
              </a:rPr>
              <a:t>e</a:t>
            </a:r>
            <a:r>
              <a:rPr sz="950" b="1" spc="-30" dirty="0">
                <a:latin typeface="Arial"/>
                <a:cs typeface="Arial"/>
              </a:rPr>
              <a:t>r</a:t>
            </a:r>
            <a:r>
              <a:rPr sz="950" b="1" spc="-5" dirty="0">
                <a:latin typeface="Arial"/>
                <a:cs typeface="Arial"/>
              </a:rPr>
              <a:t>,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F</a:t>
            </a:r>
            <a:r>
              <a:rPr sz="950" b="1" spc="50" dirty="0">
                <a:latin typeface="Arial"/>
                <a:cs typeface="Arial"/>
              </a:rPr>
              <a:t>a</a:t>
            </a:r>
            <a:r>
              <a:rPr sz="950" b="1" spc="-25" dirty="0">
                <a:latin typeface="Arial"/>
                <a:cs typeface="Arial"/>
              </a:rPr>
              <a:t>ce</a:t>
            </a:r>
            <a:r>
              <a:rPr sz="950" b="1" spc="60" dirty="0">
                <a:latin typeface="Arial"/>
                <a:cs typeface="Arial"/>
              </a:rPr>
              <a:t>b</a:t>
            </a:r>
            <a:r>
              <a:rPr sz="950" b="1" spc="-5" dirty="0">
                <a:latin typeface="Arial"/>
                <a:cs typeface="Arial"/>
              </a:rPr>
              <a:t>oo</a:t>
            </a:r>
            <a:r>
              <a:rPr sz="950" b="1" dirty="0">
                <a:latin typeface="Arial"/>
                <a:cs typeface="Arial"/>
              </a:rPr>
              <a:t>k</a:t>
            </a:r>
            <a:r>
              <a:rPr sz="950" b="1" spc="-5" dirty="0">
                <a:latin typeface="Arial"/>
                <a:cs typeface="Arial"/>
              </a:rPr>
              <a:t>,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-25" dirty="0">
                <a:latin typeface="Arial"/>
                <a:cs typeface="Arial"/>
              </a:rPr>
              <a:t>e</a:t>
            </a:r>
            <a:r>
              <a:rPr sz="950" b="1" spc="35" dirty="0">
                <a:latin typeface="Arial"/>
                <a:cs typeface="Arial"/>
              </a:rPr>
              <a:t>t</a:t>
            </a:r>
            <a:r>
              <a:rPr sz="950" b="1" spc="-5" dirty="0">
                <a:latin typeface="Arial"/>
                <a:cs typeface="Arial"/>
              </a:rPr>
              <a:t>c</a:t>
            </a:r>
            <a:r>
              <a:rPr sz="950" b="1" spc="20" dirty="0">
                <a:latin typeface="Arial"/>
                <a:cs typeface="Arial"/>
              </a:rPr>
              <a:t>.)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881" y="4638384"/>
            <a:ext cx="1659889" cy="443865"/>
          </a:xfrm>
          <a:prstGeom prst="rect">
            <a:avLst/>
          </a:prstGeom>
          <a:ln w="9250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975"/>
              </a:spcBef>
            </a:pPr>
            <a:r>
              <a:rPr sz="1150" b="1" spc="35" dirty="0">
                <a:latin typeface="Arial"/>
                <a:cs typeface="Arial"/>
              </a:rPr>
              <a:t>D</a:t>
            </a:r>
            <a:r>
              <a:rPr sz="1150" b="1" spc="-50" dirty="0">
                <a:latin typeface="Arial"/>
                <a:cs typeface="Arial"/>
              </a:rPr>
              <a:t>o</a:t>
            </a:r>
            <a:r>
              <a:rPr sz="1150" b="1" spc="5" dirty="0">
                <a:latin typeface="Arial"/>
                <a:cs typeface="Arial"/>
              </a:rPr>
              <a:t>cs</a:t>
            </a:r>
            <a:r>
              <a:rPr sz="1150" b="1" spc="20" dirty="0">
                <a:latin typeface="Arial"/>
                <a:cs typeface="Arial"/>
              </a:rPr>
              <a:t> </a:t>
            </a:r>
            <a:r>
              <a:rPr sz="1150" b="1" spc="10" dirty="0">
                <a:latin typeface="Arial"/>
                <a:cs typeface="Arial"/>
              </a:rPr>
              <a:t>&amp;</a:t>
            </a:r>
            <a:r>
              <a:rPr sz="1150" b="1" spc="-5" dirty="0">
                <a:latin typeface="Arial"/>
                <a:cs typeface="Arial"/>
              </a:rPr>
              <a:t> </a:t>
            </a:r>
            <a:r>
              <a:rPr sz="1150" b="1" spc="25" dirty="0">
                <a:latin typeface="Arial"/>
                <a:cs typeface="Arial"/>
              </a:rPr>
              <a:t>P</a:t>
            </a:r>
            <a:r>
              <a:rPr sz="1150" b="1" spc="-35" dirty="0">
                <a:latin typeface="Arial"/>
                <a:cs typeface="Arial"/>
              </a:rPr>
              <a:t>D</a:t>
            </a:r>
            <a:r>
              <a:rPr sz="1150" b="1" spc="20" dirty="0">
                <a:latin typeface="Arial"/>
                <a:cs typeface="Arial"/>
              </a:rPr>
              <a:t>F</a:t>
            </a:r>
            <a:r>
              <a:rPr sz="1150" b="1" spc="5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0442" y="2198301"/>
            <a:ext cx="735965" cy="958850"/>
          </a:xfrm>
          <a:custGeom>
            <a:avLst/>
            <a:gdLst/>
            <a:ahLst/>
            <a:cxnLst/>
            <a:rect l="l" t="t" r="r" b="b"/>
            <a:pathLst>
              <a:path w="735964" h="958850">
                <a:moveTo>
                  <a:pt x="0" y="0"/>
                </a:moveTo>
                <a:lnTo>
                  <a:pt x="735397" y="958393"/>
                </a:lnTo>
              </a:path>
            </a:pathLst>
          </a:custGeom>
          <a:ln w="9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8221" y="3124407"/>
            <a:ext cx="104775" cy="119380"/>
          </a:xfrm>
          <a:custGeom>
            <a:avLst/>
            <a:gdLst/>
            <a:ahLst/>
            <a:cxnLst/>
            <a:rect l="l" t="t" r="r" b="b"/>
            <a:pathLst>
              <a:path w="104775" h="119380">
                <a:moveTo>
                  <a:pt x="63188" y="0"/>
                </a:moveTo>
                <a:lnTo>
                  <a:pt x="0" y="48677"/>
                </a:lnTo>
                <a:lnTo>
                  <a:pt x="104371" y="119290"/>
                </a:lnTo>
                <a:lnTo>
                  <a:pt x="63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0442" y="3085588"/>
            <a:ext cx="676910" cy="339725"/>
          </a:xfrm>
          <a:custGeom>
            <a:avLst/>
            <a:gdLst/>
            <a:ahLst/>
            <a:cxnLst/>
            <a:rect l="l" t="t" r="r" b="b"/>
            <a:pathLst>
              <a:path w="676910" h="339725">
                <a:moveTo>
                  <a:pt x="0" y="0"/>
                </a:moveTo>
                <a:lnTo>
                  <a:pt x="676634" y="339141"/>
                </a:lnTo>
              </a:path>
            </a:pathLst>
          </a:custGeom>
          <a:ln w="9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0277" y="3384555"/>
            <a:ext cx="125095" cy="89535"/>
          </a:xfrm>
          <a:custGeom>
            <a:avLst/>
            <a:gdLst/>
            <a:ahLst/>
            <a:cxnLst/>
            <a:rect l="l" t="t" r="r" b="b"/>
            <a:pathLst>
              <a:path w="125095" h="89535">
                <a:moveTo>
                  <a:pt x="35651" y="0"/>
                </a:moveTo>
                <a:lnTo>
                  <a:pt x="0" y="71352"/>
                </a:lnTo>
                <a:lnTo>
                  <a:pt x="124656" y="89221"/>
                </a:lnTo>
                <a:lnTo>
                  <a:pt x="35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0442" y="3781246"/>
            <a:ext cx="669290" cy="191770"/>
          </a:xfrm>
          <a:custGeom>
            <a:avLst/>
            <a:gdLst/>
            <a:ahLst/>
            <a:cxnLst/>
            <a:rect l="l" t="t" r="r" b="b"/>
            <a:pathLst>
              <a:path w="669289" h="191770">
                <a:moveTo>
                  <a:pt x="0" y="191666"/>
                </a:moveTo>
                <a:lnTo>
                  <a:pt x="669258" y="0"/>
                </a:lnTo>
              </a:path>
            </a:pathLst>
          </a:custGeom>
          <a:ln w="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69170" y="3745631"/>
            <a:ext cx="126364" cy="76835"/>
          </a:xfrm>
          <a:custGeom>
            <a:avLst/>
            <a:gdLst/>
            <a:ahLst/>
            <a:cxnLst/>
            <a:rect l="l" t="t" r="r" b="b"/>
            <a:pathLst>
              <a:path w="126364" h="76835">
                <a:moveTo>
                  <a:pt x="0" y="0"/>
                </a:moveTo>
                <a:lnTo>
                  <a:pt x="21882" y="76775"/>
                </a:lnTo>
                <a:lnTo>
                  <a:pt x="125762" y="54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0442" y="4087434"/>
            <a:ext cx="701040" cy="772795"/>
          </a:xfrm>
          <a:custGeom>
            <a:avLst/>
            <a:gdLst/>
            <a:ahLst/>
            <a:cxnLst/>
            <a:rect l="l" t="t" r="r" b="b"/>
            <a:pathLst>
              <a:path w="701039" h="772795">
                <a:moveTo>
                  <a:pt x="0" y="772765"/>
                </a:moveTo>
                <a:lnTo>
                  <a:pt x="700852" y="0"/>
                </a:lnTo>
              </a:path>
            </a:pathLst>
          </a:custGeom>
          <a:ln w="9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5152" y="4006186"/>
            <a:ext cx="109855" cy="115570"/>
          </a:xfrm>
          <a:custGeom>
            <a:avLst/>
            <a:gdLst/>
            <a:ahLst/>
            <a:cxnLst/>
            <a:rect l="l" t="t" r="r" b="b"/>
            <a:pathLst>
              <a:path w="109854" h="115570">
                <a:moveTo>
                  <a:pt x="109780" y="0"/>
                </a:moveTo>
                <a:lnTo>
                  <a:pt x="0" y="61777"/>
                </a:lnTo>
                <a:lnTo>
                  <a:pt x="58885" y="115495"/>
                </a:lnTo>
                <a:lnTo>
                  <a:pt x="109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56782" y="1976479"/>
            <a:ext cx="1327785" cy="443865"/>
          </a:xfrm>
          <a:custGeom>
            <a:avLst/>
            <a:gdLst/>
            <a:ahLst/>
            <a:cxnLst/>
            <a:rect l="l" t="t" r="r" b="b"/>
            <a:pathLst>
              <a:path w="1327784" h="443864">
                <a:moveTo>
                  <a:pt x="0" y="443643"/>
                </a:moveTo>
                <a:lnTo>
                  <a:pt x="1327698" y="443643"/>
                </a:lnTo>
                <a:lnTo>
                  <a:pt x="1327698" y="0"/>
                </a:lnTo>
                <a:lnTo>
                  <a:pt x="0" y="0"/>
                </a:lnTo>
                <a:lnTo>
                  <a:pt x="0" y="4436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56782" y="1976479"/>
            <a:ext cx="1327785" cy="443865"/>
          </a:xfrm>
          <a:prstGeom prst="rect">
            <a:avLst/>
          </a:prstGeom>
          <a:ln w="9249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915"/>
              </a:spcBef>
            </a:pPr>
            <a:r>
              <a:rPr sz="1150" b="1" spc="35" dirty="0">
                <a:latin typeface="Arial"/>
                <a:cs typeface="Arial"/>
              </a:rPr>
              <a:t>H</a:t>
            </a:r>
            <a:r>
              <a:rPr sz="1150" b="1" spc="-35" dirty="0">
                <a:latin typeface="Arial"/>
                <a:cs typeface="Arial"/>
              </a:rPr>
              <a:t>D</a:t>
            </a:r>
            <a:r>
              <a:rPr sz="1150" b="1" spc="15" dirty="0">
                <a:latin typeface="Arial"/>
                <a:cs typeface="Arial"/>
              </a:rPr>
              <a:t>F</a:t>
            </a:r>
            <a:r>
              <a:rPr sz="1150" b="1" spc="5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56782" y="2614217"/>
            <a:ext cx="1327785" cy="443865"/>
          </a:xfrm>
          <a:custGeom>
            <a:avLst/>
            <a:gdLst/>
            <a:ahLst/>
            <a:cxnLst/>
            <a:rect l="l" t="t" r="r" b="b"/>
            <a:pathLst>
              <a:path w="1327784" h="443864">
                <a:moveTo>
                  <a:pt x="0" y="443643"/>
                </a:moveTo>
                <a:lnTo>
                  <a:pt x="1327698" y="443643"/>
                </a:lnTo>
                <a:lnTo>
                  <a:pt x="1327698" y="0"/>
                </a:lnTo>
                <a:lnTo>
                  <a:pt x="0" y="0"/>
                </a:lnTo>
                <a:lnTo>
                  <a:pt x="0" y="4436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56782" y="2614217"/>
            <a:ext cx="1327785" cy="443865"/>
          </a:xfrm>
          <a:prstGeom prst="rect">
            <a:avLst/>
          </a:prstGeom>
          <a:ln w="9249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363855" marR="238125" indent="-106680">
              <a:lnSpc>
                <a:spcPct val="101600"/>
              </a:lnSpc>
              <a:spcBef>
                <a:spcPts val="209"/>
              </a:spcBef>
            </a:pPr>
            <a:r>
              <a:rPr sz="1150" b="1" spc="-25" dirty="0">
                <a:latin typeface="Arial"/>
                <a:cs typeface="Arial"/>
              </a:rPr>
              <a:t>O</a:t>
            </a:r>
            <a:r>
              <a:rPr sz="1150" b="1" spc="15" dirty="0">
                <a:latin typeface="Arial"/>
                <a:cs typeface="Arial"/>
              </a:rPr>
              <a:t>p</a:t>
            </a:r>
            <a:r>
              <a:rPr sz="1150" b="1" spc="5" dirty="0">
                <a:latin typeface="Arial"/>
                <a:cs typeface="Arial"/>
              </a:rPr>
              <a:t>e</a:t>
            </a:r>
            <a:r>
              <a:rPr sz="1150" b="1" spc="-15" dirty="0">
                <a:latin typeface="Arial"/>
                <a:cs typeface="Arial"/>
              </a:rPr>
              <a:t>r</a:t>
            </a:r>
            <a:r>
              <a:rPr sz="1150" b="1" spc="5" dirty="0">
                <a:latin typeface="Arial"/>
                <a:cs typeface="Arial"/>
              </a:rPr>
              <a:t>a</a:t>
            </a:r>
            <a:r>
              <a:rPr sz="1150" b="1" spc="45" dirty="0">
                <a:latin typeface="Arial"/>
                <a:cs typeface="Arial"/>
              </a:rPr>
              <a:t>t</a:t>
            </a:r>
            <a:r>
              <a:rPr sz="1150" b="1" spc="-35" dirty="0">
                <a:latin typeface="Arial"/>
                <a:cs typeface="Arial"/>
              </a:rPr>
              <a:t>i</a:t>
            </a:r>
            <a:r>
              <a:rPr sz="1150" b="1" spc="15" dirty="0">
                <a:latin typeface="Arial"/>
                <a:cs typeface="Arial"/>
              </a:rPr>
              <a:t>on</a:t>
            </a:r>
            <a:r>
              <a:rPr sz="1150" b="1" spc="-65" dirty="0">
                <a:latin typeface="Arial"/>
                <a:cs typeface="Arial"/>
              </a:rPr>
              <a:t>a</a:t>
            </a:r>
            <a:r>
              <a:rPr sz="1150" b="1" dirty="0">
                <a:latin typeface="Arial"/>
                <a:cs typeface="Arial"/>
              </a:rPr>
              <a:t>l </a:t>
            </a:r>
            <a:r>
              <a:rPr sz="1150" b="1" spc="25" dirty="0">
                <a:latin typeface="Arial"/>
                <a:cs typeface="Arial"/>
              </a:rPr>
              <a:t>S</a:t>
            </a:r>
            <a:r>
              <a:rPr sz="1150" b="1" spc="10" dirty="0">
                <a:latin typeface="Arial"/>
                <a:cs typeface="Arial"/>
              </a:rPr>
              <a:t>y</a:t>
            </a:r>
            <a:r>
              <a:rPr sz="1150" b="1" spc="-60" dirty="0">
                <a:latin typeface="Arial"/>
                <a:cs typeface="Arial"/>
              </a:rPr>
              <a:t>s</a:t>
            </a:r>
            <a:r>
              <a:rPr sz="1150" b="1" spc="45" dirty="0">
                <a:latin typeface="Arial"/>
                <a:cs typeface="Arial"/>
              </a:rPr>
              <a:t>t</a:t>
            </a:r>
            <a:r>
              <a:rPr sz="1150" b="1" spc="10" dirty="0">
                <a:latin typeface="Arial"/>
                <a:cs typeface="Arial"/>
              </a:rPr>
              <a:t>e</a:t>
            </a:r>
            <a:r>
              <a:rPr sz="1150" b="1" spc="-10" dirty="0">
                <a:latin typeface="Arial"/>
                <a:cs typeface="Arial"/>
              </a:rPr>
              <a:t>m</a:t>
            </a:r>
            <a:r>
              <a:rPr sz="1150" b="1" spc="5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56782" y="3307410"/>
            <a:ext cx="1327785" cy="443865"/>
          </a:xfrm>
          <a:custGeom>
            <a:avLst/>
            <a:gdLst/>
            <a:ahLst/>
            <a:cxnLst/>
            <a:rect l="l" t="t" r="r" b="b"/>
            <a:pathLst>
              <a:path w="1327784" h="443864">
                <a:moveTo>
                  <a:pt x="0" y="443643"/>
                </a:moveTo>
                <a:lnTo>
                  <a:pt x="1327698" y="443643"/>
                </a:lnTo>
                <a:lnTo>
                  <a:pt x="1327698" y="0"/>
                </a:lnTo>
                <a:lnTo>
                  <a:pt x="0" y="0"/>
                </a:lnTo>
                <a:lnTo>
                  <a:pt x="0" y="4436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356782" y="3307410"/>
            <a:ext cx="1327785" cy="443865"/>
          </a:xfrm>
          <a:prstGeom prst="rect">
            <a:avLst/>
          </a:prstGeom>
          <a:ln w="9249">
            <a:solidFill>
              <a:srgbClr val="000000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44"/>
              </a:spcBef>
            </a:pPr>
            <a:r>
              <a:rPr sz="1150" b="1" spc="40" dirty="0">
                <a:latin typeface="Arial"/>
                <a:cs typeface="Arial"/>
              </a:rPr>
              <a:t>D</a:t>
            </a:r>
            <a:r>
              <a:rPr sz="1150" b="1" spc="-65" dirty="0">
                <a:latin typeface="Arial"/>
                <a:cs typeface="Arial"/>
              </a:rPr>
              <a:t>a</a:t>
            </a:r>
            <a:r>
              <a:rPr sz="1150" b="1" spc="50" dirty="0">
                <a:latin typeface="Arial"/>
                <a:cs typeface="Arial"/>
              </a:rPr>
              <a:t>t</a:t>
            </a:r>
            <a:r>
              <a:rPr sz="1150" b="1" spc="5" dirty="0">
                <a:latin typeface="Arial"/>
                <a:cs typeface="Arial"/>
              </a:rPr>
              <a:t>a</a:t>
            </a:r>
            <a:r>
              <a:rPr sz="1150" b="1" spc="-30" dirty="0">
                <a:latin typeface="Arial"/>
                <a:cs typeface="Arial"/>
              </a:rPr>
              <a:t> </a:t>
            </a:r>
            <a:r>
              <a:rPr sz="1150" b="1" spc="5" dirty="0">
                <a:latin typeface="Arial"/>
                <a:cs typeface="Arial"/>
              </a:rPr>
              <a:t>Wa</a:t>
            </a:r>
            <a:r>
              <a:rPr sz="1150" b="1" spc="-15" dirty="0">
                <a:latin typeface="Arial"/>
                <a:cs typeface="Arial"/>
              </a:rPr>
              <a:t>r</a:t>
            </a:r>
            <a:r>
              <a:rPr sz="1150" b="1" spc="5" dirty="0">
                <a:latin typeface="Arial"/>
                <a:cs typeface="Arial"/>
              </a:rPr>
              <a:t>e</a:t>
            </a:r>
            <a:r>
              <a:rPr sz="1150" b="1" spc="20" dirty="0">
                <a:latin typeface="Arial"/>
                <a:cs typeface="Arial"/>
              </a:rPr>
              <a:t>hou</a:t>
            </a:r>
            <a:r>
              <a:rPr sz="1150" b="1" spc="-65" dirty="0">
                <a:latin typeface="Arial"/>
                <a:cs typeface="Arial"/>
              </a:rPr>
              <a:t>s</a:t>
            </a:r>
            <a:r>
              <a:rPr sz="1150" b="1" spc="5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56782" y="3972913"/>
            <a:ext cx="1327785" cy="443865"/>
          </a:xfrm>
          <a:custGeom>
            <a:avLst/>
            <a:gdLst/>
            <a:ahLst/>
            <a:cxnLst/>
            <a:rect l="l" t="t" r="r" b="b"/>
            <a:pathLst>
              <a:path w="1327784" h="443864">
                <a:moveTo>
                  <a:pt x="0" y="443643"/>
                </a:moveTo>
                <a:lnTo>
                  <a:pt x="1327698" y="443643"/>
                </a:lnTo>
                <a:lnTo>
                  <a:pt x="1327698" y="0"/>
                </a:lnTo>
                <a:lnTo>
                  <a:pt x="0" y="0"/>
                </a:lnTo>
                <a:lnTo>
                  <a:pt x="0" y="4436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56782" y="3972913"/>
            <a:ext cx="1327785" cy="443865"/>
          </a:xfrm>
          <a:prstGeom prst="rect">
            <a:avLst/>
          </a:prstGeom>
          <a:ln w="9249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60"/>
              </a:spcBef>
            </a:pPr>
            <a:r>
              <a:rPr sz="1150" b="1" spc="40" dirty="0">
                <a:latin typeface="Arial"/>
                <a:cs typeface="Arial"/>
              </a:rPr>
              <a:t>D</a:t>
            </a:r>
            <a:r>
              <a:rPr sz="1150" b="1" spc="-60" dirty="0">
                <a:latin typeface="Arial"/>
                <a:cs typeface="Arial"/>
              </a:rPr>
              <a:t>a</a:t>
            </a:r>
            <a:r>
              <a:rPr sz="1150" b="1" spc="45" dirty="0">
                <a:latin typeface="Arial"/>
                <a:cs typeface="Arial"/>
              </a:rPr>
              <a:t>t</a:t>
            </a:r>
            <a:r>
              <a:rPr sz="1150" b="1" spc="5" dirty="0">
                <a:latin typeface="Arial"/>
                <a:cs typeface="Arial"/>
              </a:rPr>
              <a:t>a</a:t>
            </a:r>
            <a:r>
              <a:rPr sz="1150" b="1" spc="-25" dirty="0">
                <a:latin typeface="Arial"/>
                <a:cs typeface="Arial"/>
              </a:rPr>
              <a:t> </a:t>
            </a:r>
            <a:r>
              <a:rPr sz="1150" b="1" spc="-15" dirty="0">
                <a:latin typeface="Arial"/>
                <a:cs typeface="Arial"/>
              </a:rPr>
              <a:t>M</a:t>
            </a:r>
            <a:r>
              <a:rPr sz="1150" b="1" spc="10" dirty="0">
                <a:latin typeface="Arial"/>
                <a:cs typeface="Arial"/>
              </a:rPr>
              <a:t>a</a:t>
            </a:r>
            <a:r>
              <a:rPr sz="1150" b="1" spc="60" dirty="0">
                <a:latin typeface="Arial"/>
                <a:cs typeface="Arial"/>
              </a:rPr>
              <a:t>r</a:t>
            </a:r>
            <a:r>
              <a:rPr sz="1150" b="1" spc="-25" dirty="0">
                <a:latin typeface="Arial"/>
                <a:cs typeface="Arial"/>
              </a:rPr>
              <a:t>t</a:t>
            </a:r>
            <a:r>
              <a:rPr sz="1150" b="1" spc="5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33348" y="2230958"/>
            <a:ext cx="967105" cy="1046480"/>
          </a:xfrm>
          <a:custGeom>
            <a:avLst/>
            <a:gdLst/>
            <a:ahLst/>
            <a:cxnLst/>
            <a:rect l="l" t="t" r="r" b="b"/>
            <a:pathLst>
              <a:path w="967104" h="1046479">
                <a:moveTo>
                  <a:pt x="966515" y="0"/>
                </a:moveTo>
                <a:lnTo>
                  <a:pt x="0" y="1046013"/>
                </a:lnTo>
              </a:path>
            </a:pathLst>
          </a:custGeom>
          <a:ln w="9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63966" y="2150362"/>
            <a:ext cx="110489" cy="115570"/>
          </a:xfrm>
          <a:custGeom>
            <a:avLst/>
            <a:gdLst/>
            <a:ahLst/>
            <a:cxnLst/>
            <a:rect l="l" t="t" r="r" b="b"/>
            <a:pathLst>
              <a:path w="110490" h="115569">
                <a:moveTo>
                  <a:pt x="110395" y="0"/>
                </a:moveTo>
                <a:lnTo>
                  <a:pt x="0" y="60754"/>
                </a:lnTo>
                <a:lnTo>
                  <a:pt x="58394" y="115100"/>
                </a:lnTo>
                <a:lnTo>
                  <a:pt x="110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33348" y="2913307"/>
            <a:ext cx="925830" cy="467995"/>
          </a:xfrm>
          <a:custGeom>
            <a:avLst/>
            <a:gdLst/>
            <a:ahLst/>
            <a:cxnLst/>
            <a:rect l="l" t="t" r="r" b="b"/>
            <a:pathLst>
              <a:path w="925829" h="467995">
                <a:moveTo>
                  <a:pt x="925700" y="0"/>
                </a:moveTo>
                <a:lnTo>
                  <a:pt x="0" y="467797"/>
                </a:lnTo>
              </a:path>
            </a:pathLst>
          </a:custGeom>
          <a:ln w="9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32249" y="2863766"/>
            <a:ext cx="125095" cy="90170"/>
          </a:xfrm>
          <a:custGeom>
            <a:avLst/>
            <a:gdLst/>
            <a:ahLst/>
            <a:cxnLst/>
            <a:rect l="l" t="t" r="r" b="b"/>
            <a:pathLst>
              <a:path w="125095" h="90169">
                <a:moveTo>
                  <a:pt x="124533" y="0"/>
                </a:moveTo>
                <a:lnTo>
                  <a:pt x="0" y="18361"/>
                </a:lnTo>
                <a:lnTo>
                  <a:pt x="35774" y="89591"/>
                </a:lnTo>
                <a:lnTo>
                  <a:pt x="124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61008" y="3529232"/>
            <a:ext cx="886460" cy="0"/>
          </a:xfrm>
          <a:custGeom>
            <a:avLst/>
            <a:gdLst/>
            <a:ahLst/>
            <a:cxnLst/>
            <a:rect l="l" t="t" r="r" b="b"/>
            <a:pathLst>
              <a:path w="886459">
                <a:moveTo>
                  <a:pt x="886361" y="0"/>
                </a:moveTo>
                <a:lnTo>
                  <a:pt x="0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37412" y="3489304"/>
            <a:ext cx="119380" cy="80010"/>
          </a:xfrm>
          <a:custGeom>
            <a:avLst/>
            <a:gdLst/>
            <a:ahLst/>
            <a:cxnLst/>
            <a:rect l="l" t="t" r="r" b="b"/>
            <a:pathLst>
              <a:path w="119379" h="80010">
                <a:moveTo>
                  <a:pt x="0" y="0"/>
                </a:moveTo>
                <a:lnTo>
                  <a:pt x="0" y="79855"/>
                </a:lnTo>
                <a:lnTo>
                  <a:pt x="119369" y="399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33348" y="3694982"/>
            <a:ext cx="925194" cy="452120"/>
          </a:xfrm>
          <a:custGeom>
            <a:avLst/>
            <a:gdLst/>
            <a:ahLst/>
            <a:cxnLst/>
            <a:rect l="l" t="t" r="r" b="b"/>
            <a:pathLst>
              <a:path w="925195" h="452120">
                <a:moveTo>
                  <a:pt x="924963" y="451666"/>
                </a:moveTo>
                <a:lnTo>
                  <a:pt x="0" y="0"/>
                </a:lnTo>
              </a:path>
            </a:pathLst>
          </a:custGeom>
          <a:ln w="92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32003" y="4106388"/>
            <a:ext cx="125095" cy="88900"/>
          </a:xfrm>
          <a:custGeom>
            <a:avLst/>
            <a:gdLst/>
            <a:ahLst/>
            <a:cxnLst/>
            <a:rect l="l" t="t" r="r" b="b"/>
            <a:pathLst>
              <a:path w="125095" h="88900">
                <a:moveTo>
                  <a:pt x="34913" y="0"/>
                </a:moveTo>
                <a:lnTo>
                  <a:pt x="0" y="71784"/>
                </a:lnTo>
                <a:lnTo>
                  <a:pt x="124779" y="88346"/>
                </a:lnTo>
                <a:lnTo>
                  <a:pt x="3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6782" y="4638385"/>
            <a:ext cx="1327785" cy="443865"/>
          </a:xfrm>
          <a:custGeom>
            <a:avLst/>
            <a:gdLst/>
            <a:ahLst/>
            <a:cxnLst/>
            <a:rect l="l" t="t" r="r" b="b"/>
            <a:pathLst>
              <a:path w="1327784" h="443864">
                <a:moveTo>
                  <a:pt x="0" y="443643"/>
                </a:moveTo>
                <a:lnTo>
                  <a:pt x="1327698" y="443643"/>
                </a:lnTo>
                <a:lnTo>
                  <a:pt x="1327698" y="0"/>
                </a:lnTo>
                <a:lnTo>
                  <a:pt x="0" y="0"/>
                </a:lnTo>
                <a:lnTo>
                  <a:pt x="0" y="4436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356782" y="4638385"/>
            <a:ext cx="1327785" cy="443865"/>
          </a:xfrm>
          <a:prstGeom prst="rect">
            <a:avLst/>
          </a:prstGeom>
          <a:ln w="9249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975"/>
              </a:spcBef>
            </a:pPr>
            <a:r>
              <a:rPr sz="1150" b="1" spc="-30" dirty="0">
                <a:latin typeface="Arial"/>
                <a:cs typeface="Arial"/>
              </a:rPr>
              <a:t>O</a:t>
            </a:r>
            <a:r>
              <a:rPr sz="1150" b="1" spc="35" dirty="0">
                <a:latin typeface="Arial"/>
                <a:cs typeface="Arial"/>
              </a:rPr>
              <a:t>D</a:t>
            </a:r>
            <a:r>
              <a:rPr sz="1150" b="1" spc="10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33348" y="3845328"/>
            <a:ext cx="949960" cy="1045210"/>
          </a:xfrm>
          <a:custGeom>
            <a:avLst/>
            <a:gdLst/>
            <a:ahLst/>
            <a:cxnLst/>
            <a:rect l="l" t="t" r="r" b="b"/>
            <a:pathLst>
              <a:path w="949959" h="1045210">
                <a:moveTo>
                  <a:pt x="949673" y="1044633"/>
                </a:moveTo>
                <a:lnTo>
                  <a:pt x="0" y="0"/>
                </a:lnTo>
              </a:path>
            </a:pathLst>
          </a:custGeom>
          <a:ln w="9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46878" y="4855690"/>
            <a:ext cx="110489" cy="115570"/>
          </a:xfrm>
          <a:custGeom>
            <a:avLst/>
            <a:gdLst/>
            <a:ahLst/>
            <a:cxnLst/>
            <a:rect l="l" t="t" r="r" b="b"/>
            <a:pathLst>
              <a:path w="110490" h="115570">
                <a:moveTo>
                  <a:pt x="58885" y="0"/>
                </a:moveTo>
                <a:lnTo>
                  <a:pt x="0" y="53791"/>
                </a:lnTo>
                <a:lnTo>
                  <a:pt x="109903" y="115421"/>
                </a:lnTo>
                <a:lnTo>
                  <a:pt x="58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22593" y="2531070"/>
            <a:ext cx="2517140" cy="1663700"/>
          </a:xfrm>
          <a:custGeom>
            <a:avLst/>
            <a:gdLst/>
            <a:ahLst/>
            <a:cxnLst/>
            <a:rect l="l" t="t" r="r" b="b"/>
            <a:pathLst>
              <a:path w="2517140" h="1663700">
                <a:moveTo>
                  <a:pt x="0" y="1663664"/>
                </a:moveTo>
                <a:lnTo>
                  <a:pt x="2517094" y="1663664"/>
                </a:lnTo>
                <a:lnTo>
                  <a:pt x="2517094" y="0"/>
                </a:lnTo>
                <a:lnTo>
                  <a:pt x="0" y="0"/>
                </a:lnTo>
                <a:lnTo>
                  <a:pt x="0" y="1663664"/>
                </a:lnTo>
                <a:close/>
              </a:path>
            </a:pathLst>
          </a:custGeom>
          <a:ln w="9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16216" y="2849964"/>
            <a:ext cx="608965" cy="457834"/>
          </a:xfrm>
          <a:custGeom>
            <a:avLst/>
            <a:gdLst/>
            <a:ahLst/>
            <a:cxnLst/>
            <a:rect l="l" t="t" r="r" b="b"/>
            <a:pathLst>
              <a:path w="608964" h="457835">
                <a:moveTo>
                  <a:pt x="0" y="61001"/>
                </a:moveTo>
                <a:lnTo>
                  <a:pt x="0" y="396444"/>
                </a:lnTo>
                <a:lnTo>
                  <a:pt x="30945" y="423305"/>
                </a:lnTo>
                <a:lnTo>
                  <a:pt x="114009" y="444068"/>
                </a:lnTo>
                <a:lnTo>
                  <a:pt x="170505" y="451259"/>
                </a:lnTo>
                <a:lnTo>
                  <a:pt x="234534" y="455838"/>
                </a:lnTo>
                <a:lnTo>
                  <a:pt x="304264" y="457446"/>
                </a:lnTo>
                <a:lnTo>
                  <a:pt x="374032" y="455838"/>
                </a:lnTo>
                <a:lnTo>
                  <a:pt x="438076" y="451259"/>
                </a:lnTo>
                <a:lnTo>
                  <a:pt x="494570" y="444068"/>
                </a:lnTo>
                <a:lnTo>
                  <a:pt x="541688" y="434630"/>
                </a:lnTo>
                <a:lnTo>
                  <a:pt x="600493" y="410455"/>
                </a:lnTo>
                <a:lnTo>
                  <a:pt x="608528" y="396444"/>
                </a:lnTo>
                <a:lnTo>
                  <a:pt x="608528" y="61001"/>
                </a:lnTo>
                <a:lnTo>
                  <a:pt x="577604" y="34140"/>
                </a:lnTo>
                <a:lnTo>
                  <a:pt x="494570" y="13377"/>
                </a:lnTo>
                <a:lnTo>
                  <a:pt x="438076" y="6186"/>
                </a:lnTo>
                <a:lnTo>
                  <a:pt x="374032" y="1607"/>
                </a:lnTo>
                <a:lnTo>
                  <a:pt x="304264" y="0"/>
                </a:lnTo>
                <a:lnTo>
                  <a:pt x="234534" y="1607"/>
                </a:lnTo>
                <a:lnTo>
                  <a:pt x="170505" y="6186"/>
                </a:lnTo>
                <a:lnTo>
                  <a:pt x="114009" y="13377"/>
                </a:lnTo>
                <a:lnTo>
                  <a:pt x="66878" y="22815"/>
                </a:lnTo>
                <a:lnTo>
                  <a:pt x="8041" y="46990"/>
                </a:lnTo>
                <a:lnTo>
                  <a:pt x="0" y="61001"/>
                </a:lnTo>
                <a:close/>
              </a:path>
            </a:pathLst>
          </a:custGeom>
          <a:ln w="9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6216" y="2910965"/>
            <a:ext cx="608965" cy="61594"/>
          </a:xfrm>
          <a:custGeom>
            <a:avLst/>
            <a:gdLst/>
            <a:ahLst/>
            <a:cxnLst/>
            <a:rect l="l" t="t" r="r" b="b"/>
            <a:pathLst>
              <a:path w="608964" h="61594">
                <a:moveTo>
                  <a:pt x="0" y="0"/>
                </a:moveTo>
                <a:lnTo>
                  <a:pt x="30945" y="26806"/>
                </a:lnTo>
                <a:lnTo>
                  <a:pt x="114009" y="47584"/>
                </a:lnTo>
                <a:lnTo>
                  <a:pt x="170505" y="54792"/>
                </a:lnTo>
                <a:lnTo>
                  <a:pt x="234534" y="59387"/>
                </a:lnTo>
                <a:lnTo>
                  <a:pt x="304264" y="61001"/>
                </a:lnTo>
                <a:lnTo>
                  <a:pt x="374032" y="59387"/>
                </a:lnTo>
                <a:lnTo>
                  <a:pt x="438076" y="54792"/>
                </a:lnTo>
                <a:lnTo>
                  <a:pt x="494570" y="47585"/>
                </a:lnTo>
                <a:lnTo>
                  <a:pt x="541688" y="38133"/>
                </a:lnTo>
                <a:lnTo>
                  <a:pt x="600493" y="13972"/>
                </a:lnTo>
                <a:lnTo>
                  <a:pt x="608528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16216" y="2941404"/>
            <a:ext cx="608965" cy="61594"/>
          </a:xfrm>
          <a:custGeom>
            <a:avLst/>
            <a:gdLst/>
            <a:ahLst/>
            <a:cxnLst/>
            <a:rect l="l" t="t" r="r" b="b"/>
            <a:pathLst>
              <a:path w="608964" h="61594">
                <a:moveTo>
                  <a:pt x="0" y="0"/>
                </a:moveTo>
                <a:lnTo>
                  <a:pt x="30945" y="26860"/>
                </a:lnTo>
                <a:lnTo>
                  <a:pt x="114009" y="47623"/>
                </a:lnTo>
                <a:lnTo>
                  <a:pt x="170505" y="54814"/>
                </a:lnTo>
                <a:lnTo>
                  <a:pt x="234534" y="59393"/>
                </a:lnTo>
                <a:lnTo>
                  <a:pt x="304264" y="61001"/>
                </a:lnTo>
                <a:lnTo>
                  <a:pt x="374032" y="59393"/>
                </a:lnTo>
                <a:lnTo>
                  <a:pt x="438076" y="54814"/>
                </a:lnTo>
                <a:lnTo>
                  <a:pt x="494570" y="47623"/>
                </a:lnTo>
                <a:lnTo>
                  <a:pt x="541688" y="38185"/>
                </a:lnTo>
                <a:lnTo>
                  <a:pt x="600493" y="14011"/>
                </a:lnTo>
                <a:lnTo>
                  <a:pt x="608528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0707" y="3515429"/>
            <a:ext cx="608965" cy="457834"/>
          </a:xfrm>
          <a:custGeom>
            <a:avLst/>
            <a:gdLst/>
            <a:ahLst/>
            <a:cxnLst/>
            <a:rect l="l" t="t" r="r" b="b"/>
            <a:pathLst>
              <a:path w="608964" h="457835">
                <a:moveTo>
                  <a:pt x="0" y="61001"/>
                </a:moveTo>
                <a:lnTo>
                  <a:pt x="0" y="396481"/>
                </a:lnTo>
                <a:lnTo>
                  <a:pt x="30945" y="423309"/>
                </a:lnTo>
                <a:lnTo>
                  <a:pt x="114009" y="444082"/>
                </a:lnTo>
                <a:lnTo>
                  <a:pt x="170505" y="451283"/>
                </a:lnTo>
                <a:lnTo>
                  <a:pt x="234534" y="455872"/>
                </a:lnTo>
                <a:lnTo>
                  <a:pt x="304264" y="457482"/>
                </a:lnTo>
                <a:lnTo>
                  <a:pt x="374032" y="455872"/>
                </a:lnTo>
                <a:lnTo>
                  <a:pt x="438076" y="451283"/>
                </a:lnTo>
                <a:lnTo>
                  <a:pt x="494570" y="444082"/>
                </a:lnTo>
                <a:lnTo>
                  <a:pt x="541688" y="434635"/>
                </a:lnTo>
                <a:lnTo>
                  <a:pt x="600493" y="410469"/>
                </a:lnTo>
                <a:lnTo>
                  <a:pt x="608528" y="396481"/>
                </a:lnTo>
                <a:lnTo>
                  <a:pt x="608528" y="61001"/>
                </a:lnTo>
                <a:lnTo>
                  <a:pt x="577604" y="34140"/>
                </a:lnTo>
                <a:lnTo>
                  <a:pt x="494570" y="13377"/>
                </a:lnTo>
                <a:lnTo>
                  <a:pt x="438076" y="6186"/>
                </a:lnTo>
                <a:lnTo>
                  <a:pt x="374032" y="1607"/>
                </a:lnTo>
                <a:lnTo>
                  <a:pt x="304264" y="0"/>
                </a:lnTo>
                <a:lnTo>
                  <a:pt x="234534" y="1607"/>
                </a:lnTo>
                <a:lnTo>
                  <a:pt x="170505" y="6186"/>
                </a:lnTo>
                <a:lnTo>
                  <a:pt x="114009" y="13377"/>
                </a:lnTo>
                <a:lnTo>
                  <a:pt x="66878" y="22815"/>
                </a:lnTo>
                <a:lnTo>
                  <a:pt x="8041" y="46990"/>
                </a:lnTo>
                <a:lnTo>
                  <a:pt x="0" y="61001"/>
                </a:lnTo>
                <a:close/>
              </a:path>
            </a:pathLst>
          </a:custGeom>
          <a:ln w="9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0707" y="3576431"/>
            <a:ext cx="608965" cy="61594"/>
          </a:xfrm>
          <a:custGeom>
            <a:avLst/>
            <a:gdLst/>
            <a:ahLst/>
            <a:cxnLst/>
            <a:rect l="l" t="t" r="r" b="b"/>
            <a:pathLst>
              <a:path w="608964" h="61595">
                <a:moveTo>
                  <a:pt x="0" y="0"/>
                </a:moveTo>
                <a:lnTo>
                  <a:pt x="30945" y="26806"/>
                </a:lnTo>
                <a:lnTo>
                  <a:pt x="114009" y="47584"/>
                </a:lnTo>
                <a:lnTo>
                  <a:pt x="170505" y="54792"/>
                </a:lnTo>
                <a:lnTo>
                  <a:pt x="234534" y="59387"/>
                </a:lnTo>
                <a:lnTo>
                  <a:pt x="304264" y="61001"/>
                </a:lnTo>
                <a:lnTo>
                  <a:pt x="374032" y="59387"/>
                </a:lnTo>
                <a:lnTo>
                  <a:pt x="438076" y="54792"/>
                </a:lnTo>
                <a:lnTo>
                  <a:pt x="494570" y="47585"/>
                </a:lnTo>
                <a:lnTo>
                  <a:pt x="541688" y="38133"/>
                </a:lnTo>
                <a:lnTo>
                  <a:pt x="600493" y="13972"/>
                </a:lnTo>
                <a:lnTo>
                  <a:pt x="608528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0707" y="3606870"/>
            <a:ext cx="608965" cy="61594"/>
          </a:xfrm>
          <a:custGeom>
            <a:avLst/>
            <a:gdLst/>
            <a:ahLst/>
            <a:cxnLst/>
            <a:rect l="l" t="t" r="r" b="b"/>
            <a:pathLst>
              <a:path w="608964" h="61595">
                <a:moveTo>
                  <a:pt x="0" y="0"/>
                </a:moveTo>
                <a:lnTo>
                  <a:pt x="30945" y="26860"/>
                </a:lnTo>
                <a:lnTo>
                  <a:pt x="114009" y="47623"/>
                </a:lnTo>
                <a:lnTo>
                  <a:pt x="170505" y="54814"/>
                </a:lnTo>
                <a:lnTo>
                  <a:pt x="234534" y="59393"/>
                </a:lnTo>
                <a:lnTo>
                  <a:pt x="304264" y="61001"/>
                </a:lnTo>
                <a:lnTo>
                  <a:pt x="374032" y="59393"/>
                </a:lnTo>
                <a:lnTo>
                  <a:pt x="438076" y="54814"/>
                </a:lnTo>
                <a:lnTo>
                  <a:pt x="494570" y="47623"/>
                </a:lnTo>
                <a:lnTo>
                  <a:pt x="541688" y="38185"/>
                </a:lnTo>
                <a:lnTo>
                  <a:pt x="600493" y="14011"/>
                </a:lnTo>
                <a:lnTo>
                  <a:pt x="608528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16216" y="3515429"/>
            <a:ext cx="608965" cy="457834"/>
          </a:xfrm>
          <a:custGeom>
            <a:avLst/>
            <a:gdLst/>
            <a:ahLst/>
            <a:cxnLst/>
            <a:rect l="l" t="t" r="r" b="b"/>
            <a:pathLst>
              <a:path w="608964" h="457835">
                <a:moveTo>
                  <a:pt x="0" y="61001"/>
                </a:moveTo>
                <a:lnTo>
                  <a:pt x="0" y="396481"/>
                </a:lnTo>
                <a:lnTo>
                  <a:pt x="30945" y="423309"/>
                </a:lnTo>
                <a:lnTo>
                  <a:pt x="114009" y="444082"/>
                </a:lnTo>
                <a:lnTo>
                  <a:pt x="170505" y="451283"/>
                </a:lnTo>
                <a:lnTo>
                  <a:pt x="234534" y="455872"/>
                </a:lnTo>
                <a:lnTo>
                  <a:pt x="304264" y="457482"/>
                </a:lnTo>
                <a:lnTo>
                  <a:pt x="374032" y="455872"/>
                </a:lnTo>
                <a:lnTo>
                  <a:pt x="438076" y="451283"/>
                </a:lnTo>
                <a:lnTo>
                  <a:pt x="494570" y="444082"/>
                </a:lnTo>
                <a:lnTo>
                  <a:pt x="541688" y="434635"/>
                </a:lnTo>
                <a:lnTo>
                  <a:pt x="600493" y="410469"/>
                </a:lnTo>
                <a:lnTo>
                  <a:pt x="608528" y="396481"/>
                </a:lnTo>
                <a:lnTo>
                  <a:pt x="608528" y="61001"/>
                </a:lnTo>
                <a:lnTo>
                  <a:pt x="577604" y="34140"/>
                </a:lnTo>
                <a:lnTo>
                  <a:pt x="494570" y="13377"/>
                </a:lnTo>
                <a:lnTo>
                  <a:pt x="438076" y="6186"/>
                </a:lnTo>
                <a:lnTo>
                  <a:pt x="374032" y="1607"/>
                </a:lnTo>
                <a:lnTo>
                  <a:pt x="304264" y="0"/>
                </a:lnTo>
                <a:lnTo>
                  <a:pt x="234534" y="1607"/>
                </a:lnTo>
                <a:lnTo>
                  <a:pt x="170505" y="6186"/>
                </a:lnTo>
                <a:lnTo>
                  <a:pt x="114009" y="13377"/>
                </a:lnTo>
                <a:lnTo>
                  <a:pt x="66878" y="22815"/>
                </a:lnTo>
                <a:lnTo>
                  <a:pt x="8041" y="46990"/>
                </a:lnTo>
                <a:lnTo>
                  <a:pt x="0" y="61001"/>
                </a:lnTo>
                <a:close/>
              </a:path>
            </a:pathLst>
          </a:custGeom>
          <a:ln w="9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16216" y="3576431"/>
            <a:ext cx="608965" cy="61594"/>
          </a:xfrm>
          <a:custGeom>
            <a:avLst/>
            <a:gdLst/>
            <a:ahLst/>
            <a:cxnLst/>
            <a:rect l="l" t="t" r="r" b="b"/>
            <a:pathLst>
              <a:path w="608964" h="61595">
                <a:moveTo>
                  <a:pt x="0" y="0"/>
                </a:moveTo>
                <a:lnTo>
                  <a:pt x="30945" y="26806"/>
                </a:lnTo>
                <a:lnTo>
                  <a:pt x="114009" y="47584"/>
                </a:lnTo>
                <a:lnTo>
                  <a:pt x="170505" y="54792"/>
                </a:lnTo>
                <a:lnTo>
                  <a:pt x="234534" y="59387"/>
                </a:lnTo>
                <a:lnTo>
                  <a:pt x="304264" y="61001"/>
                </a:lnTo>
                <a:lnTo>
                  <a:pt x="374032" y="59387"/>
                </a:lnTo>
                <a:lnTo>
                  <a:pt x="438076" y="54792"/>
                </a:lnTo>
                <a:lnTo>
                  <a:pt x="494570" y="47585"/>
                </a:lnTo>
                <a:lnTo>
                  <a:pt x="541688" y="38133"/>
                </a:lnTo>
                <a:lnTo>
                  <a:pt x="600493" y="13972"/>
                </a:lnTo>
                <a:lnTo>
                  <a:pt x="608528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16216" y="3606870"/>
            <a:ext cx="608965" cy="61594"/>
          </a:xfrm>
          <a:custGeom>
            <a:avLst/>
            <a:gdLst/>
            <a:ahLst/>
            <a:cxnLst/>
            <a:rect l="l" t="t" r="r" b="b"/>
            <a:pathLst>
              <a:path w="608964" h="61595">
                <a:moveTo>
                  <a:pt x="0" y="0"/>
                </a:moveTo>
                <a:lnTo>
                  <a:pt x="30945" y="26860"/>
                </a:lnTo>
                <a:lnTo>
                  <a:pt x="114009" y="47623"/>
                </a:lnTo>
                <a:lnTo>
                  <a:pt x="170505" y="54814"/>
                </a:lnTo>
                <a:lnTo>
                  <a:pt x="234534" y="59393"/>
                </a:lnTo>
                <a:lnTo>
                  <a:pt x="304264" y="61001"/>
                </a:lnTo>
                <a:lnTo>
                  <a:pt x="374032" y="59393"/>
                </a:lnTo>
                <a:lnTo>
                  <a:pt x="438076" y="54814"/>
                </a:lnTo>
                <a:lnTo>
                  <a:pt x="494570" y="47623"/>
                </a:lnTo>
                <a:lnTo>
                  <a:pt x="541688" y="38185"/>
                </a:lnTo>
                <a:lnTo>
                  <a:pt x="600493" y="14011"/>
                </a:lnTo>
                <a:lnTo>
                  <a:pt x="608528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0707" y="2856865"/>
            <a:ext cx="608965" cy="457834"/>
          </a:xfrm>
          <a:custGeom>
            <a:avLst/>
            <a:gdLst/>
            <a:ahLst/>
            <a:cxnLst/>
            <a:rect l="l" t="t" r="r" b="b"/>
            <a:pathLst>
              <a:path w="608964" h="457835">
                <a:moveTo>
                  <a:pt x="0" y="61001"/>
                </a:moveTo>
                <a:lnTo>
                  <a:pt x="0" y="396568"/>
                </a:lnTo>
                <a:lnTo>
                  <a:pt x="30945" y="423374"/>
                </a:lnTo>
                <a:lnTo>
                  <a:pt x="114009" y="444153"/>
                </a:lnTo>
                <a:lnTo>
                  <a:pt x="170505" y="451360"/>
                </a:lnTo>
                <a:lnTo>
                  <a:pt x="234534" y="455955"/>
                </a:lnTo>
                <a:lnTo>
                  <a:pt x="304264" y="457569"/>
                </a:lnTo>
                <a:lnTo>
                  <a:pt x="374032" y="455955"/>
                </a:lnTo>
                <a:lnTo>
                  <a:pt x="438076" y="451360"/>
                </a:lnTo>
                <a:lnTo>
                  <a:pt x="494570" y="444153"/>
                </a:lnTo>
                <a:lnTo>
                  <a:pt x="541688" y="434701"/>
                </a:lnTo>
                <a:lnTo>
                  <a:pt x="600493" y="410540"/>
                </a:lnTo>
                <a:lnTo>
                  <a:pt x="608528" y="396568"/>
                </a:lnTo>
                <a:lnTo>
                  <a:pt x="608528" y="61001"/>
                </a:lnTo>
                <a:lnTo>
                  <a:pt x="577604" y="34194"/>
                </a:lnTo>
                <a:lnTo>
                  <a:pt x="494570" y="13416"/>
                </a:lnTo>
                <a:lnTo>
                  <a:pt x="438076" y="6208"/>
                </a:lnTo>
                <a:lnTo>
                  <a:pt x="374032" y="1613"/>
                </a:lnTo>
                <a:lnTo>
                  <a:pt x="304264" y="0"/>
                </a:lnTo>
                <a:lnTo>
                  <a:pt x="234534" y="1613"/>
                </a:lnTo>
                <a:lnTo>
                  <a:pt x="170505" y="6208"/>
                </a:lnTo>
                <a:lnTo>
                  <a:pt x="114009" y="13416"/>
                </a:lnTo>
                <a:lnTo>
                  <a:pt x="66878" y="22867"/>
                </a:lnTo>
                <a:lnTo>
                  <a:pt x="8041" y="47028"/>
                </a:lnTo>
                <a:lnTo>
                  <a:pt x="0" y="61001"/>
                </a:lnTo>
                <a:close/>
              </a:path>
            </a:pathLst>
          </a:custGeom>
          <a:ln w="9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90707" y="2917866"/>
            <a:ext cx="608965" cy="61594"/>
          </a:xfrm>
          <a:custGeom>
            <a:avLst/>
            <a:gdLst/>
            <a:ahLst/>
            <a:cxnLst/>
            <a:rect l="l" t="t" r="r" b="b"/>
            <a:pathLst>
              <a:path w="608964" h="61594">
                <a:moveTo>
                  <a:pt x="0" y="0"/>
                </a:moveTo>
                <a:lnTo>
                  <a:pt x="30945" y="26806"/>
                </a:lnTo>
                <a:lnTo>
                  <a:pt x="114009" y="47584"/>
                </a:lnTo>
                <a:lnTo>
                  <a:pt x="170505" y="54792"/>
                </a:lnTo>
                <a:lnTo>
                  <a:pt x="234534" y="59387"/>
                </a:lnTo>
                <a:lnTo>
                  <a:pt x="304264" y="61001"/>
                </a:lnTo>
                <a:lnTo>
                  <a:pt x="374032" y="59387"/>
                </a:lnTo>
                <a:lnTo>
                  <a:pt x="438076" y="54792"/>
                </a:lnTo>
                <a:lnTo>
                  <a:pt x="494570" y="47585"/>
                </a:lnTo>
                <a:lnTo>
                  <a:pt x="541688" y="38133"/>
                </a:lnTo>
                <a:lnTo>
                  <a:pt x="600493" y="13972"/>
                </a:lnTo>
                <a:lnTo>
                  <a:pt x="608528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90707" y="2948428"/>
            <a:ext cx="608965" cy="61594"/>
          </a:xfrm>
          <a:custGeom>
            <a:avLst/>
            <a:gdLst/>
            <a:ahLst/>
            <a:cxnLst/>
            <a:rect l="l" t="t" r="r" b="b"/>
            <a:pathLst>
              <a:path w="608964" h="61594">
                <a:moveTo>
                  <a:pt x="0" y="0"/>
                </a:moveTo>
                <a:lnTo>
                  <a:pt x="30945" y="26806"/>
                </a:lnTo>
                <a:lnTo>
                  <a:pt x="114009" y="47584"/>
                </a:lnTo>
                <a:lnTo>
                  <a:pt x="170505" y="54792"/>
                </a:lnTo>
                <a:lnTo>
                  <a:pt x="234534" y="59387"/>
                </a:lnTo>
                <a:lnTo>
                  <a:pt x="304264" y="61001"/>
                </a:lnTo>
                <a:lnTo>
                  <a:pt x="374032" y="59387"/>
                </a:lnTo>
                <a:lnTo>
                  <a:pt x="438076" y="54792"/>
                </a:lnTo>
                <a:lnTo>
                  <a:pt x="494570" y="47585"/>
                </a:lnTo>
                <a:lnTo>
                  <a:pt x="541688" y="38133"/>
                </a:lnTo>
                <a:lnTo>
                  <a:pt x="600493" y="13972"/>
                </a:lnTo>
                <a:lnTo>
                  <a:pt x="608528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2980" y="2863766"/>
            <a:ext cx="608965" cy="457834"/>
          </a:xfrm>
          <a:custGeom>
            <a:avLst/>
            <a:gdLst/>
            <a:ahLst/>
            <a:cxnLst/>
            <a:rect l="l" t="t" r="r" b="b"/>
            <a:pathLst>
              <a:path w="608964" h="457835">
                <a:moveTo>
                  <a:pt x="0" y="61001"/>
                </a:moveTo>
                <a:lnTo>
                  <a:pt x="0" y="396568"/>
                </a:lnTo>
                <a:lnTo>
                  <a:pt x="30923" y="423374"/>
                </a:lnTo>
                <a:lnTo>
                  <a:pt x="113957" y="444153"/>
                </a:lnTo>
                <a:lnTo>
                  <a:pt x="170451" y="451360"/>
                </a:lnTo>
                <a:lnTo>
                  <a:pt x="234495" y="455955"/>
                </a:lnTo>
                <a:lnTo>
                  <a:pt x="304264" y="457569"/>
                </a:lnTo>
                <a:lnTo>
                  <a:pt x="373994" y="455955"/>
                </a:lnTo>
                <a:lnTo>
                  <a:pt x="438023" y="451360"/>
                </a:lnTo>
                <a:lnTo>
                  <a:pt x="494519" y="444153"/>
                </a:lnTo>
                <a:lnTo>
                  <a:pt x="541649" y="434701"/>
                </a:lnTo>
                <a:lnTo>
                  <a:pt x="600486" y="410540"/>
                </a:lnTo>
                <a:lnTo>
                  <a:pt x="608528" y="396568"/>
                </a:lnTo>
                <a:lnTo>
                  <a:pt x="608528" y="61001"/>
                </a:lnTo>
                <a:lnTo>
                  <a:pt x="577583" y="34194"/>
                </a:lnTo>
                <a:lnTo>
                  <a:pt x="494519" y="13416"/>
                </a:lnTo>
                <a:lnTo>
                  <a:pt x="438023" y="6208"/>
                </a:lnTo>
                <a:lnTo>
                  <a:pt x="373994" y="1613"/>
                </a:lnTo>
                <a:lnTo>
                  <a:pt x="304264" y="0"/>
                </a:lnTo>
                <a:lnTo>
                  <a:pt x="234495" y="1613"/>
                </a:lnTo>
                <a:lnTo>
                  <a:pt x="170451" y="6208"/>
                </a:lnTo>
                <a:lnTo>
                  <a:pt x="113957" y="13416"/>
                </a:lnTo>
                <a:lnTo>
                  <a:pt x="66839" y="22867"/>
                </a:lnTo>
                <a:lnTo>
                  <a:pt x="8035" y="47028"/>
                </a:lnTo>
                <a:lnTo>
                  <a:pt x="0" y="61001"/>
                </a:lnTo>
                <a:close/>
              </a:path>
            </a:pathLst>
          </a:custGeom>
          <a:ln w="9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92980" y="2924767"/>
            <a:ext cx="608965" cy="61594"/>
          </a:xfrm>
          <a:custGeom>
            <a:avLst/>
            <a:gdLst/>
            <a:ahLst/>
            <a:cxnLst/>
            <a:rect l="l" t="t" r="r" b="b"/>
            <a:pathLst>
              <a:path w="608964" h="61594">
                <a:moveTo>
                  <a:pt x="0" y="0"/>
                </a:moveTo>
                <a:lnTo>
                  <a:pt x="30923" y="26860"/>
                </a:lnTo>
                <a:lnTo>
                  <a:pt x="113957" y="47623"/>
                </a:lnTo>
                <a:lnTo>
                  <a:pt x="170451" y="54814"/>
                </a:lnTo>
                <a:lnTo>
                  <a:pt x="234495" y="59393"/>
                </a:lnTo>
                <a:lnTo>
                  <a:pt x="304264" y="61001"/>
                </a:lnTo>
                <a:lnTo>
                  <a:pt x="373994" y="59393"/>
                </a:lnTo>
                <a:lnTo>
                  <a:pt x="438023" y="54814"/>
                </a:lnTo>
                <a:lnTo>
                  <a:pt x="494519" y="47623"/>
                </a:lnTo>
                <a:lnTo>
                  <a:pt x="541649" y="38185"/>
                </a:lnTo>
                <a:lnTo>
                  <a:pt x="600486" y="14011"/>
                </a:lnTo>
                <a:lnTo>
                  <a:pt x="608528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92980" y="2955329"/>
            <a:ext cx="608965" cy="61594"/>
          </a:xfrm>
          <a:custGeom>
            <a:avLst/>
            <a:gdLst/>
            <a:ahLst/>
            <a:cxnLst/>
            <a:rect l="l" t="t" r="r" b="b"/>
            <a:pathLst>
              <a:path w="608964" h="61594">
                <a:moveTo>
                  <a:pt x="0" y="0"/>
                </a:moveTo>
                <a:lnTo>
                  <a:pt x="30923" y="26806"/>
                </a:lnTo>
                <a:lnTo>
                  <a:pt x="113957" y="47584"/>
                </a:lnTo>
                <a:lnTo>
                  <a:pt x="170451" y="54792"/>
                </a:lnTo>
                <a:lnTo>
                  <a:pt x="234495" y="59387"/>
                </a:lnTo>
                <a:lnTo>
                  <a:pt x="304264" y="61001"/>
                </a:lnTo>
                <a:lnTo>
                  <a:pt x="373994" y="59387"/>
                </a:lnTo>
                <a:lnTo>
                  <a:pt x="438023" y="54792"/>
                </a:lnTo>
                <a:lnTo>
                  <a:pt x="494519" y="47585"/>
                </a:lnTo>
                <a:lnTo>
                  <a:pt x="541649" y="38133"/>
                </a:lnTo>
                <a:lnTo>
                  <a:pt x="600486" y="13972"/>
                </a:lnTo>
                <a:lnTo>
                  <a:pt x="608528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92980" y="3522331"/>
            <a:ext cx="608965" cy="457834"/>
          </a:xfrm>
          <a:custGeom>
            <a:avLst/>
            <a:gdLst/>
            <a:ahLst/>
            <a:cxnLst/>
            <a:rect l="l" t="t" r="r" b="b"/>
            <a:pathLst>
              <a:path w="608964" h="457835">
                <a:moveTo>
                  <a:pt x="0" y="61001"/>
                </a:moveTo>
                <a:lnTo>
                  <a:pt x="0" y="396518"/>
                </a:lnTo>
                <a:lnTo>
                  <a:pt x="30923" y="423346"/>
                </a:lnTo>
                <a:lnTo>
                  <a:pt x="113957" y="444119"/>
                </a:lnTo>
                <a:lnTo>
                  <a:pt x="170451" y="451320"/>
                </a:lnTo>
                <a:lnTo>
                  <a:pt x="234495" y="455908"/>
                </a:lnTo>
                <a:lnTo>
                  <a:pt x="304264" y="457519"/>
                </a:lnTo>
                <a:lnTo>
                  <a:pt x="373994" y="455908"/>
                </a:lnTo>
                <a:lnTo>
                  <a:pt x="438023" y="451320"/>
                </a:lnTo>
                <a:lnTo>
                  <a:pt x="494519" y="444119"/>
                </a:lnTo>
                <a:lnTo>
                  <a:pt x="541649" y="434672"/>
                </a:lnTo>
                <a:lnTo>
                  <a:pt x="600486" y="410506"/>
                </a:lnTo>
                <a:lnTo>
                  <a:pt x="608528" y="396518"/>
                </a:lnTo>
                <a:lnTo>
                  <a:pt x="608528" y="61001"/>
                </a:lnTo>
                <a:lnTo>
                  <a:pt x="577583" y="34194"/>
                </a:lnTo>
                <a:lnTo>
                  <a:pt x="494519" y="13416"/>
                </a:lnTo>
                <a:lnTo>
                  <a:pt x="438023" y="6208"/>
                </a:lnTo>
                <a:lnTo>
                  <a:pt x="373994" y="1613"/>
                </a:lnTo>
                <a:lnTo>
                  <a:pt x="304264" y="0"/>
                </a:lnTo>
                <a:lnTo>
                  <a:pt x="234495" y="1613"/>
                </a:lnTo>
                <a:lnTo>
                  <a:pt x="170451" y="6208"/>
                </a:lnTo>
                <a:lnTo>
                  <a:pt x="113957" y="13416"/>
                </a:lnTo>
                <a:lnTo>
                  <a:pt x="66839" y="22867"/>
                </a:lnTo>
                <a:lnTo>
                  <a:pt x="8035" y="47028"/>
                </a:lnTo>
                <a:lnTo>
                  <a:pt x="0" y="61001"/>
                </a:lnTo>
                <a:close/>
              </a:path>
            </a:pathLst>
          </a:custGeom>
          <a:ln w="9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92980" y="3583332"/>
            <a:ext cx="608965" cy="61594"/>
          </a:xfrm>
          <a:custGeom>
            <a:avLst/>
            <a:gdLst/>
            <a:ahLst/>
            <a:cxnLst/>
            <a:rect l="l" t="t" r="r" b="b"/>
            <a:pathLst>
              <a:path w="608964" h="61595">
                <a:moveTo>
                  <a:pt x="0" y="0"/>
                </a:moveTo>
                <a:lnTo>
                  <a:pt x="30923" y="26806"/>
                </a:lnTo>
                <a:lnTo>
                  <a:pt x="113957" y="47584"/>
                </a:lnTo>
                <a:lnTo>
                  <a:pt x="170451" y="54792"/>
                </a:lnTo>
                <a:lnTo>
                  <a:pt x="234495" y="59387"/>
                </a:lnTo>
                <a:lnTo>
                  <a:pt x="304264" y="61001"/>
                </a:lnTo>
                <a:lnTo>
                  <a:pt x="373994" y="59387"/>
                </a:lnTo>
                <a:lnTo>
                  <a:pt x="438023" y="54792"/>
                </a:lnTo>
                <a:lnTo>
                  <a:pt x="494519" y="47585"/>
                </a:lnTo>
                <a:lnTo>
                  <a:pt x="541649" y="38133"/>
                </a:lnTo>
                <a:lnTo>
                  <a:pt x="600486" y="13972"/>
                </a:lnTo>
                <a:lnTo>
                  <a:pt x="608528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92980" y="3613894"/>
            <a:ext cx="608965" cy="61594"/>
          </a:xfrm>
          <a:custGeom>
            <a:avLst/>
            <a:gdLst/>
            <a:ahLst/>
            <a:cxnLst/>
            <a:rect l="l" t="t" r="r" b="b"/>
            <a:pathLst>
              <a:path w="608964" h="61595">
                <a:moveTo>
                  <a:pt x="0" y="0"/>
                </a:moveTo>
                <a:lnTo>
                  <a:pt x="30923" y="26806"/>
                </a:lnTo>
                <a:lnTo>
                  <a:pt x="113957" y="47584"/>
                </a:lnTo>
                <a:lnTo>
                  <a:pt x="170451" y="54792"/>
                </a:lnTo>
                <a:lnTo>
                  <a:pt x="234495" y="59387"/>
                </a:lnTo>
                <a:lnTo>
                  <a:pt x="304264" y="61001"/>
                </a:lnTo>
                <a:lnTo>
                  <a:pt x="373994" y="59387"/>
                </a:lnTo>
                <a:lnTo>
                  <a:pt x="438023" y="54792"/>
                </a:lnTo>
                <a:lnTo>
                  <a:pt x="494519" y="47585"/>
                </a:lnTo>
                <a:lnTo>
                  <a:pt x="541649" y="38133"/>
                </a:lnTo>
                <a:lnTo>
                  <a:pt x="600486" y="13972"/>
                </a:lnTo>
                <a:lnTo>
                  <a:pt x="608528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283661" y="2570205"/>
            <a:ext cx="57785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40" dirty="0">
                <a:latin typeface="Arial"/>
                <a:cs typeface="Arial"/>
              </a:rPr>
              <a:t>H</a:t>
            </a:r>
            <a:r>
              <a:rPr sz="1150" b="1" spc="-65" dirty="0">
                <a:latin typeface="Arial"/>
                <a:cs typeface="Arial"/>
              </a:rPr>
              <a:t>a</a:t>
            </a:r>
            <a:r>
              <a:rPr sz="1150" b="1" spc="20" dirty="0">
                <a:latin typeface="Arial"/>
                <a:cs typeface="Arial"/>
              </a:rPr>
              <a:t>doo</a:t>
            </a:r>
            <a:r>
              <a:rPr sz="1150" b="1" spc="10" dirty="0">
                <a:latin typeface="Arial"/>
                <a:cs typeface="Arial"/>
              </a:rPr>
              <a:t>p</a:t>
            </a:r>
            <a:endParaRPr sz="11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71791" y="3988669"/>
            <a:ext cx="85598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-15" dirty="0">
                <a:latin typeface="Arial"/>
                <a:cs typeface="Arial"/>
              </a:rPr>
              <a:t>M</a:t>
            </a:r>
            <a:r>
              <a:rPr sz="1150" b="1" spc="10" dirty="0">
                <a:latin typeface="Arial"/>
                <a:cs typeface="Arial"/>
              </a:rPr>
              <a:t>a</a:t>
            </a:r>
            <a:r>
              <a:rPr sz="1150" b="1" spc="20" dirty="0">
                <a:latin typeface="Arial"/>
                <a:cs typeface="Arial"/>
              </a:rPr>
              <a:t>p</a:t>
            </a:r>
            <a:r>
              <a:rPr sz="1150" b="1" spc="40" dirty="0">
                <a:latin typeface="Arial"/>
                <a:cs typeface="Arial"/>
              </a:rPr>
              <a:t>R</a:t>
            </a:r>
            <a:r>
              <a:rPr sz="1150" b="1" spc="-65" dirty="0">
                <a:latin typeface="Arial"/>
                <a:cs typeface="Arial"/>
              </a:rPr>
              <a:t>e</a:t>
            </a:r>
            <a:r>
              <a:rPr sz="1150" b="1" spc="20" dirty="0">
                <a:latin typeface="Arial"/>
                <a:cs typeface="Arial"/>
              </a:rPr>
              <a:t>du</a:t>
            </a:r>
            <a:r>
              <a:rPr sz="1150" b="1" spc="10" dirty="0">
                <a:latin typeface="Arial"/>
                <a:cs typeface="Arial"/>
              </a:rPr>
              <a:t>c</a:t>
            </a:r>
            <a:r>
              <a:rPr sz="1150" b="1" spc="5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171735" y="2974677"/>
            <a:ext cx="1438275" cy="1109345"/>
          </a:xfrm>
          <a:custGeom>
            <a:avLst/>
            <a:gdLst/>
            <a:ahLst/>
            <a:cxnLst/>
            <a:rect l="l" t="t" r="r" b="b"/>
            <a:pathLst>
              <a:path w="1438275" h="1109345">
                <a:moveTo>
                  <a:pt x="719169" y="0"/>
                </a:moveTo>
                <a:lnTo>
                  <a:pt x="645636" y="744"/>
                </a:lnTo>
                <a:lnTo>
                  <a:pt x="574227" y="2930"/>
                </a:lnTo>
                <a:lnTo>
                  <a:pt x="505304" y="6484"/>
                </a:lnTo>
                <a:lnTo>
                  <a:pt x="439229" y="11333"/>
                </a:lnTo>
                <a:lnTo>
                  <a:pt x="376363" y="17406"/>
                </a:lnTo>
                <a:lnTo>
                  <a:pt x="317067" y="24630"/>
                </a:lnTo>
                <a:lnTo>
                  <a:pt x="261704" y="32931"/>
                </a:lnTo>
                <a:lnTo>
                  <a:pt x="210633" y="42238"/>
                </a:lnTo>
                <a:lnTo>
                  <a:pt x="164218" y="52478"/>
                </a:lnTo>
                <a:lnTo>
                  <a:pt x="122818" y="63578"/>
                </a:lnTo>
                <a:lnTo>
                  <a:pt x="56513" y="88070"/>
                </a:lnTo>
                <a:lnTo>
                  <a:pt x="14610" y="115132"/>
                </a:lnTo>
                <a:lnTo>
                  <a:pt x="0" y="144184"/>
                </a:lnTo>
                <a:lnTo>
                  <a:pt x="0" y="964962"/>
                </a:lnTo>
                <a:lnTo>
                  <a:pt x="32331" y="1007839"/>
                </a:lnTo>
                <a:lnTo>
                  <a:pt x="86796" y="1033690"/>
                </a:lnTo>
                <a:lnTo>
                  <a:pt x="164218" y="1056678"/>
                </a:lnTo>
                <a:lnTo>
                  <a:pt x="210633" y="1066917"/>
                </a:lnTo>
                <a:lnTo>
                  <a:pt x="261704" y="1076222"/>
                </a:lnTo>
                <a:lnTo>
                  <a:pt x="317067" y="1084522"/>
                </a:lnTo>
                <a:lnTo>
                  <a:pt x="376363" y="1091744"/>
                </a:lnTo>
                <a:lnTo>
                  <a:pt x="439229" y="1097816"/>
                </a:lnTo>
                <a:lnTo>
                  <a:pt x="505304" y="1102664"/>
                </a:lnTo>
                <a:lnTo>
                  <a:pt x="574227" y="1106217"/>
                </a:lnTo>
                <a:lnTo>
                  <a:pt x="645636" y="1108401"/>
                </a:lnTo>
                <a:lnTo>
                  <a:pt x="719169" y="1109146"/>
                </a:lnTo>
                <a:lnTo>
                  <a:pt x="792681" y="1108402"/>
                </a:lnTo>
                <a:lnTo>
                  <a:pt x="864071" y="1106217"/>
                </a:lnTo>
                <a:lnTo>
                  <a:pt x="932978" y="1102664"/>
                </a:lnTo>
                <a:lnTo>
                  <a:pt x="999039" y="1097816"/>
                </a:lnTo>
                <a:lnTo>
                  <a:pt x="1061893" y="1091744"/>
                </a:lnTo>
                <a:lnTo>
                  <a:pt x="1121178" y="1084522"/>
                </a:lnTo>
                <a:lnTo>
                  <a:pt x="1176534" y="1076222"/>
                </a:lnTo>
                <a:lnTo>
                  <a:pt x="1227598" y="1066917"/>
                </a:lnTo>
                <a:lnTo>
                  <a:pt x="1274008" y="1056678"/>
                </a:lnTo>
                <a:lnTo>
                  <a:pt x="1315404" y="1045578"/>
                </a:lnTo>
                <a:lnTo>
                  <a:pt x="1381705" y="1021086"/>
                </a:lnTo>
                <a:lnTo>
                  <a:pt x="1423606" y="994021"/>
                </a:lnTo>
                <a:lnTo>
                  <a:pt x="1438216" y="964962"/>
                </a:lnTo>
                <a:lnTo>
                  <a:pt x="1438216" y="144184"/>
                </a:lnTo>
                <a:lnTo>
                  <a:pt x="1405886" y="101316"/>
                </a:lnTo>
                <a:lnTo>
                  <a:pt x="1351423" y="75466"/>
                </a:lnTo>
                <a:lnTo>
                  <a:pt x="1274008" y="52478"/>
                </a:lnTo>
                <a:lnTo>
                  <a:pt x="1227598" y="42238"/>
                </a:lnTo>
                <a:lnTo>
                  <a:pt x="1176534" y="32931"/>
                </a:lnTo>
                <a:lnTo>
                  <a:pt x="1121178" y="24630"/>
                </a:lnTo>
                <a:lnTo>
                  <a:pt x="1061893" y="17406"/>
                </a:lnTo>
                <a:lnTo>
                  <a:pt x="999039" y="11333"/>
                </a:lnTo>
                <a:lnTo>
                  <a:pt x="932978" y="6484"/>
                </a:lnTo>
                <a:lnTo>
                  <a:pt x="864071" y="2930"/>
                </a:lnTo>
                <a:lnTo>
                  <a:pt x="792681" y="744"/>
                </a:lnTo>
                <a:lnTo>
                  <a:pt x="719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71735" y="2974677"/>
            <a:ext cx="1438275" cy="1109345"/>
          </a:xfrm>
          <a:custGeom>
            <a:avLst/>
            <a:gdLst/>
            <a:ahLst/>
            <a:cxnLst/>
            <a:rect l="l" t="t" r="r" b="b"/>
            <a:pathLst>
              <a:path w="1438275" h="1109345">
                <a:moveTo>
                  <a:pt x="0" y="144184"/>
                </a:moveTo>
                <a:lnTo>
                  <a:pt x="0" y="964962"/>
                </a:lnTo>
                <a:lnTo>
                  <a:pt x="32331" y="1007839"/>
                </a:lnTo>
                <a:lnTo>
                  <a:pt x="86796" y="1033690"/>
                </a:lnTo>
                <a:lnTo>
                  <a:pt x="164218" y="1056678"/>
                </a:lnTo>
                <a:lnTo>
                  <a:pt x="210633" y="1066917"/>
                </a:lnTo>
                <a:lnTo>
                  <a:pt x="261704" y="1076222"/>
                </a:lnTo>
                <a:lnTo>
                  <a:pt x="317067" y="1084522"/>
                </a:lnTo>
                <a:lnTo>
                  <a:pt x="376363" y="1091744"/>
                </a:lnTo>
                <a:lnTo>
                  <a:pt x="439229" y="1097816"/>
                </a:lnTo>
                <a:lnTo>
                  <a:pt x="505304" y="1102664"/>
                </a:lnTo>
                <a:lnTo>
                  <a:pt x="574227" y="1106217"/>
                </a:lnTo>
                <a:lnTo>
                  <a:pt x="645636" y="1108401"/>
                </a:lnTo>
                <a:lnTo>
                  <a:pt x="719169" y="1109146"/>
                </a:lnTo>
                <a:lnTo>
                  <a:pt x="792681" y="1108402"/>
                </a:lnTo>
                <a:lnTo>
                  <a:pt x="864071" y="1106217"/>
                </a:lnTo>
                <a:lnTo>
                  <a:pt x="932978" y="1102664"/>
                </a:lnTo>
                <a:lnTo>
                  <a:pt x="999039" y="1097816"/>
                </a:lnTo>
                <a:lnTo>
                  <a:pt x="1061893" y="1091744"/>
                </a:lnTo>
                <a:lnTo>
                  <a:pt x="1121178" y="1084522"/>
                </a:lnTo>
                <a:lnTo>
                  <a:pt x="1176534" y="1076222"/>
                </a:lnTo>
                <a:lnTo>
                  <a:pt x="1227598" y="1066917"/>
                </a:lnTo>
                <a:lnTo>
                  <a:pt x="1274008" y="1056678"/>
                </a:lnTo>
                <a:lnTo>
                  <a:pt x="1315404" y="1045578"/>
                </a:lnTo>
                <a:lnTo>
                  <a:pt x="1381705" y="1021086"/>
                </a:lnTo>
                <a:lnTo>
                  <a:pt x="1423606" y="994021"/>
                </a:lnTo>
                <a:lnTo>
                  <a:pt x="1438216" y="964962"/>
                </a:lnTo>
                <a:lnTo>
                  <a:pt x="1438216" y="144184"/>
                </a:lnTo>
                <a:lnTo>
                  <a:pt x="1405886" y="101316"/>
                </a:lnTo>
                <a:lnTo>
                  <a:pt x="1351423" y="75466"/>
                </a:lnTo>
                <a:lnTo>
                  <a:pt x="1274008" y="52478"/>
                </a:lnTo>
                <a:lnTo>
                  <a:pt x="1227598" y="42238"/>
                </a:lnTo>
                <a:lnTo>
                  <a:pt x="1176534" y="32931"/>
                </a:lnTo>
                <a:lnTo>
                  <a:pt x="1121178" y="24630"/>
                </a:lnTo>
                <a:lnTo>
                  <a:pt x="1061893" y="17406"/>
                </a:lnTo>
                <a:lnTo>
                  <a:pt x="999039" y="11333"/>
                </a:lnTo>
                <a:lnTo>
                  <a:pt x="932978" y="6484"/>
                </a:lnTo>
                <a:lnTo>
                  <a:pt x="864071" y="2930"/>
                </a:lnTo>
                <a:lnTo>
                  <a:pt x="792681" y="744"/>
                </a:lnTo>
                <a:lnTo>
                  <a:pt x="719169" y="0"/>
                </a:lnTo>
                <a:lnTo>
                  <a:pt x="645636" y="744"/>
                </a:lnTo>
                <a:lnTo>
                  <a:pt x="574227" y="2930"/>
                </a:lnTo>
                <a:lnTo>
                  <a:pt x="505304" y="6484"/>
                </a:lnTo>
                <a:lnTo>
                  <a:pt x="439229" y="11333"/>
                </a:lnTo>
                <a:lnTo>
                  <a:pt x="376363" y="17406"/>
                </a:lnTo>
                <a:lnTo>
                  <a:pt x="317067" y="24630"/>
                </a:lnTo>
                <a:lnTo>
                  <a:pt x="261704" y="32931"/>
                </a:lnTo>
                <a:lnTo>
                  <a:pt x="210633" y="42238"/>
                </a:lnTo>
                <a:lnTo>
                  <a:pt x="164218" y="52478"/>
                </a:lnTo>
                <a:lnTo>
                  <a:pt x="122818" y="63578"/>
                </a:lnTo>
                <a:lnTo>
                  <a:pt x="56513" y="88070"/>
                </a:lnTo>
                <a:lnTo>
                  <a:pt x="14610" y="115132"/>
                </a:lnTo>
                <a:lnTo>
                  <a:pt x="0" y="144184"/>
                </a:lnTo>
                <a:close/>
              </a:path>
            </a:pathLst>
          </a:custGeom>
          <a:ln w="9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71735" y="3118861"/>
            <a:ext cx="1438275" cy="144780"/>
          </a:xfrm>
          <a:custGeom>
            <a:avLst/>
            <a:gdLst/>
            <a:ahLst/>
            <a:cxnLst/>
            <a:rect l="l" t="t" r="r" b="b"/>
            <a:pathLst>
              <a:path w="1438275" h="144779">
                <a:moveTo>
                  <a:pt x="0" y="0"/>
                </a:moveTo>
                <a:lnTo>
                  <a:pt x="32331" y="42913"/>
                </a:lnTo>
                <a:lnTo>
                  <a:pt x="86796" y="68771"/>
                </a:lnTo>
                <a:lnTo>
                  <a:pt x="164218" y="91756"/>
                </a:lnTo>
                <a:lnTo>
                  <a:pt x="210633" y="101991"/>
                </a:lnTo>
                <a:lnTo>
                  <a:pt x="261704" y="111292"/>
                </a:lnTo>
                <a:lnTo>
                  <a:pt x="317067" y="119586"/>
                </a:lnTo>
                <a:lnTo>
                  <a:pt x="376363" y="126802"/>
                </a:lnTo>
                <a:lnTo>
                  <a:pt x="439229" y="132867"/>
                </a:lnTo>
                <a:lnTo>
                  <a:pt x="505304" y="137710"/>
                </a:lnTo>
                <a:lnTo>
                  <a:pt x="574227" y="141259"/>
                </a:lnTo>
                <a:lnTo>
                  <a:pt x="645636" y="143440"/>
                </a:lnTo>
                <a:lnTo>
                  <a:pt x="719169" y="144184"/>
                </a:lnTo>
                <a:lnTo>
                  <a:pt x="792681" y="143440"/>
                </a:lnTo>
                <a:lnTo>
                  <a:pt x="864071" y="141259"/>
                </a:lnTo>
                <a:lnTo>
                  <a:pt x="932978" y="137710"/>
                </a:lnTo>
                <a:lnTo>
                  <a:pt x="999039" y="132867"/>
                </a:lnTo>
                <a:lnTo>
                  <a:pt x="1061893" y="126802"/>
                </a:lnTo>
                <a:lnTo>
                  <a:pt x="1121178" y="119586"/>
                </a:lnTo>
                <a:lnTo>
                  <a:pt x="1176534" y="111292"/>
                </a:lnTo>
                <a:lnTo>
                  <a:pt x="1227598" y="101991"/>
                </a:lnTo>
                <a:lnTo>
                  <a:pt x="1274008" y="91756"/>
                </a:lnTo>
                <a:lnTo>
                  <a:pt x="1315404" y="80659"/>
                </a:lnTo>
                <a:lnTo>
                  <a:pt x="1381705" y="56166"/>
                </a:lnTo>
                <a:lnTo>
                  <a:pt x="1423606" y="29087"/>
                </a:lnTo>
                <a:lnTo>
                  <a:pt x="1434503" y="14758"/>
                </a:lnTo>
                <a:lnTo>
                  <a:pt x="1438216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71735" y="3190954"/>
            <a:ext cx="1438275" cy="144780"/>
          </a:xfrm>
          <a:custGeom>
            <a:avLst/>
            <a:gdLst/>
            <a:ahLst/>
            <a:cxnLst/>
            <a:rect l="l" t="t" r="r" b="b"/>
            <a:pathLst>
              <a:path w="1438275" h="144779">
                <a:moveTo>
                  <a:pt x="0" y="0"/>
                </a:moveTo>
                <a:lnTo>
                  <a:pt x="32331" y="42913"/>
                </a:lnTo>
                <a:lnTo>
                  <a:pt x="86796" y="68771"/>
                </a:lnTo>
                <a:lnTo>
                  <a:pt x="164218" y="91756"/>
                </a:lnTo>
                <a:lnTo>
                  <a:pt x="210633" y="101991"/>
                </a:lnTo>
                <a:lnTo>
                  <a:pt x="261704" y="111292"/>
                </a:lnTo>
                <a:lnTo>
                  <a:pt x="317067" y="119586"/>
                </a:lnTo>
                <a:lnTo>
                  <a:pt x="376363" y="126802"/>
                </a:lnTo>
                <a:lnTo>
                  <a:pt x="439229" y="132867"/>
                </a:lnTo>
                <a:lnTo>
                  <a:pt x="505304" y="137710"/>
                </a:lnTo>
                <a:lnTo>
                  <a:pt x="574227" y="141259"/>
                </a:lnTo>
                <a:lnTo>
                  <a:pt x="645636" y="143440"/>
                </a:lnTo>
                <a:lnTo>
                  <a:pt x="719169" y="144184"/>
                </a:lnTo>
                <a:lnTo>
                  <a:pt x="792681" y="143440"/>
                </a:lnTo>
                <a:lnTo>
                  <a:pt x="864071" y="141259"/>
                </a:lnTo>
                <a:lnTo>
                  <a:pt x="932978" y="137710"/>
                </a:lnTo>
                <a:lnTo>
                  <a:pt x="999039" y="132867"/>
                </a:lnTo>
                <a:lnTo>
                  <a:pt x="1061893" y="126802"/>
                </a:lnTo>
                <a:lnTo>
                  <a:pt x="1121178" y="119586"/>
                </a:lnTo>
                <a:lnTo>
                  <a:pt x="1176534" y="111292"/>
                </a:lnTo>
                <a:lnTo>
                  <a:pt x="1227598" y="101991"/>
                </a:lnTo>
                <a:lnTo>
                  <a:pt x="1274008" y="91756"/>
                </a:lnTo>
                <a:lnTo>
                  <a:pt x="1315404" y="80659"/>
                </a:lnTo>
                <a:lnTo>
                  <a:pt x="1381705" y="56166"/>
                </a:lnTo>
                <a:lnTo>
                  <a:pt x="1423606" y="29087"/>
                </a:lnTo>
                <a:lnTo>
                  <a:pt x="1434503" y="14758"/>
                </a:lnTo>
                <a:lnTo>
                  <a:pt x="1438216" y="0"/>
                </a:lnTo>
              </a:path>
            </a:pathLst>
          </a:custGeom>
          <a:ln w="9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305942" y="3649491"/>
            <a:ext cx="117602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5" dirty="0">
                <a:latin typeface="Arial"/>
                <a:cs typeface="Arial"/>
              </a:rPr>
              <a:t>D</a:t>
            </a:r>
            <a:r>
              <a:rPr sz="1150" b="1" spc="-65" dirty="0">
                <a:latin typeface="Arial"/>
                <a:cs typeface="Arial"/>
              </a:rPr>
              <a:t>a</a:t>
            </a:r>
            <a:r>
              <a:rPr sz="1150" b="1" spc="45" dirty="0">
                <a:latin typeface="Arial"/>
                <a:cs typeface="Arial"/>
              </a:rPr>
              <a:t>t</a:t>
            </a:r>
            <a:r>
              <a:rPr sz="1150" b="1" spc="5" dirty="0">
                <a:latin typeface="Arial"/>
                <a:cs typeface="Arial"/>
              </a:rPr>
              <a:t>a</a:t>
            </a:r>
            <a:r>
              <a:rPr sz="1150" b="1" spc="-30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W</a:t>
            </a:r>
            <a:r>
              <a:rPr sz="1150" b="1" spc="5" dirty="0">
                <a:latin typeface="Arial"/>
                <a:cs typeface="Arial"/>
              </a:rPr>
              <a:t>a</a:t>
            </a:r>
            <a:r>
              <a:rPr sz="1150" b="1" spc="-15" dirty="0">
                <a:latin typeface="Arial"/>
                <a:cs typeface="Arial"/>
              </a:rPr>
              <a:t>r</a:t>
            </a:r>
            <a:r>
              <a:rPr sz="1150" b="1" spc="5" dirty="0">
                <a:latin typeface="Arial"/>
                <a:cs typeface="Arial"/>
              </a:rPr>
              <a:t>e</a:t>
            </a:r>
            <a:r>
              <a:rPr sz="1150" b="1" spc="15" dirty="0">
                <a:latin typeface="Arial"/>
                <a:cs typeface="Arial"/>
              </a:rPr>
              <a:t>hou</a:t>
            </a:r>
            <a:r>
              <a:rPr sz="1150" b="1" spc="-65" dirty="0">
                <a:latin typeface="Arial"/>
                <a:cs typeface="Arial"/>
              </a:rPr>
              <a:t>s</a:t>
            </a:r>
            <a:r>
              <a:rPr sz="1150" b="1" spc="5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839810" y="3529232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039" y="0"/>
                </a:lnTo>
              </a:path>
            </a:pathLst>
          </a:custGeom>
          <a:ln w="14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34540" y="3483389"/>
            <a:ext cx="137795" cy="92075"/>
          </a:xfrm>
          <a:custGeom>
            <a:avLst/>
            <a:gdLst/>
            <a:ahLst/>
            <a:cxnLst/>
            <a:rect l="l" t="t" r="r" b="b"/>
            <a:pathLst>
              <a:path w="137795" h="92075">
                <a:moveTo>
                  <a:pt x="0" y="0"/>
                </a:moveTo>
                <a:lnTo>
                  <a:pt x="0" y="91686"/>
                </a:lnTo>
                <a:lnTo>
                  <a:pt x="137195" y="458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836" y="785794"/>
            <a:ext cx="11068913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lang="en-US" spc="-10" dirty="0" smtClean="0"/>
              <a:t>What is challenging in the realms of Big data</a:t>
            </a:r>
            <a:endParaRPr spc="-5" dirty="0"/>
          </a:p>
        </p:txBody>
      </p:sp>
      <p:sp>
        <p:nvSpPr>
          <p:cNvPr id="63" name="object 2"/>
          <p:cNvSpPr txBox="1">
            <a:spLocks/>
          </p:cNvSpPr>
          <p:nvPr/>
        </p:nvSpPr>
        <p:spPr>
          <a:xfrm>
            <a:off x="738150" y="1785926"/>
            <a:ext cx="9001188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-5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j-ea"/>
                <a:cs typeface="Trebuchet MS"/>
              </a:rPr>
              <a:t>Competitive Advantage</a:t>
            </a:r>
          </a:p>
          <a:p>
            <a:pPr marL="36766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kern="0" spc="-5" dirty="0" smtClean="0">
                <a:latin typeface="Trebuchet MS"/>
                <a:ea typeface="+mj-ea"/>
                <a:cs typeface="Trebuchet MS"/>
              </a:rPr>
              <a:t>Decision Making</a:t>
            </a:r>
          </a:p>
          <a:p>
            <a:pPr marL="36766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-5" normalizeH="0" baseline="0" noProof="0" dirty="0" smtClean="0">
                <a:ln>
                  <a:noFill/>
                </a:ln>
                <a:effectLst/>
                <a:uLnTx/>
                <a:uFillTx/>
                <a:latin typeface="Trebuchet MS"/>
                <a:ea typeface="+mj-ea"/>
                <a:cs typeface="Trebuchet MS"/>
              </a:rPr>
              <a:t>Value of Data</a:t>
            </a:r>
            <a:endParaRPr kumimoji="0" lang="en-IN" sz="2400" b="1" i="0" u="none" strike="noStrike" kern="0" cap="none" spc="-5" normalizeH="0" baseline="0" noProof="0" dirty="0">
              <a:ln>
                <a:noFill/>
              </a:ln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6" y="3026409"/>
            <a:ext cx="45739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Answer a few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quick</a:t>
            </a:r>
            <a:r>
              <a:rPr spc="-2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questions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2200" spc="-10" dirty="0"/>
              <a:t>F</a:t>
            </a:r>
            <a:r>
              <a:rPr sz="2200" dirty="0"/>
              <a:t>i</a:t>
            </a:r>
            <a:r>
              <a:rPr sz="2200" spc="-5" dirty="0"/>
              <a:t>ll</a:t>
            </a:r>
            <a:r>
              <a:rPr sz="2200" spc="5" dirty="0"/>
              <a:t> </a:t>
            </a:r>
            <a:r>
              <a:rPr sz="2200" spc="-10" dirty="0"/>
              <a:t>i</a:t>
            </a:r>
            <a:r>
              <a:rPr sz="2200" spc="-5" dirty="0"/>
              <a:t>n</a:t>
            </a:r>
            <a:r>
              <a:rPr sz="2200" spc="10" dirty="0"/>
              <a:t> </a:t>
            </a:r>
            <a:r>
              <a:rPr sz="2200" spc="-10" dirty="0"/>
              <a:t>th</a:t>
            </a:r>
            <a:r>
              <a:rPr sz="2200" spc="-5" dirty="0"/>
              <a:t>e</a:t>
            </a:r>
            <a:r>
              <a:rPr sz="2200" dirty="0"/>
              <a:t> </a:t>
            </a:r>
            <a:r>
              <a:rPr sz="2200" spc="-15" dirty="0"/>
              <a:t>b</a:t>
            </a:r>
            <a:r>
              <a:rPr sz="2200" spc="-5" dirty="0"/>
              <a:t>lan</a:t>
            </a:r>
            <a:r>
              <a:rPr sz="2200" spc="-15" dirty="0"/>
              <a:t>k</a:t>
            </a:r>
            <a:r>
              <a:rPr sz="2200" spc="-5" dirty="0"/>
              <a:t>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916939" y="1781810"/>
            <a:ext cx="8416925" cy="131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000"/>
              </a:lnSpc>
            </a:pPr>
            <a:r>
              <a:rPr sz="2000" b="1" spc="-5" dirty="0">
                <a:latin typeface="Trebuchet MS"/>
                <a:cs typeface="Trebuchet MS"/>
              </a:rPr>
              <a:t>Bi</a:t>
            </a:r>
            <a:r>
              <a:rPr sz="2000" b="1" dirty="0">
                <a:latin typeface="Trebuchet MS"/>
                <a:cs typeface="Trebuchet MS"/>
              </a:rPr>
              <a:t>g 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a 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is 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high</a:t>
            </a:r>
            <a:r>
              <a:rPr sz="2000" b="1" spc="-5" dirty="0">
                <a:latin typeface="Trebuchet MS"/>
                <a:cs typeface="Trebuchet MS"/>
              </a:rPr>
              <a:t>-vol</a:t>
            </a:r>
            <a:r>
              <a:rPr sz="2000" b="1" spc="5" dirty="0">
                <a:latin typeface="Trebuchet MS"/>
                <a:cs typeface="Trebuchet MS"/>
              </a:rPr>
              <a:t>u</a:t>
            </a:r>
            <a:r>
              <a:rPr sz="2000" b="1" spc="-5" dirty="0">
                <a:latin typeface="Trebuchet MS"/>
                <a:cs typeface="Trebuchet MS"/>
              </a:rPr>
              <a:t>m</a:t>
            </a:r>
            <a:r>
              <a:rPr sz="2000" b="1" spc="-20" dirty="0">
                <a:latin typeface="Trebuchet MS"/>
                <a:cs typeface="Trebuchet MS"/>
              </a:rPr>
              <a:t>e</a:t>
            </a:r>
            <a:r>
              <a:rPr sz="2000" b="1" dirty="0">
                <a:latin typeface="Trebuchet MS"/>
                <a:cs typeface="Trebuchet MS"/>
              </a:rPr>
              <a:t>, 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high</a:t>
            </a:r>
            <a:r>
              <a:rPr sz="2000" b="1" spc="-5" dirty="0">
                <a:latin typeface="Trebuchet MS"/>
                <a:cs typeface="Trebuchet MS"/>
              </a:rPr>
              <a:t>-velocit</a:t>
            </a:r>
            <a:r>
              <a:rPr sz="2000" b="1" spc="-215" dirty="0">
                <a:latin typeface="Trebuchet MS"/>
                <a:cs typeface="Trebuchet MS"/>
              </a:rPr>
              <a:t>y</a:t>
            </a:r>
            <a:r>
              <a:rPr sz="2000" b="1" dirty="0">
                <a:latin typeface="Trebuchet MS"/>
                <a:cs typeface="Trebuchet MS"/>
              </a:rPr>
              <a:t>, 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5" dirty="0">
                <a:latin typeface="Trebuchet MS"/>
                <a:cs typeface="Trebuchet MS"/>
              </a:rPr>
              <a:t>n</a:t>
            </a:r>
            <a:r>
              <a:rPr sz="2000" b="1" dirty="0">
                <a:latin typeface="Trebuchet MS"/>
                <a:cs typeface="Trebuchet MS"/>
              </a:rPr>
              <a:t>d 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</a:t>
            </a:r>
            <a:r>
              <a:rPr sz="2000" b="1" spc="-10" dirty="0">
                <a:latin typeface="Trebuchet MS"/>
                <a:cs typeface="Trebuchet MS"/>
              </a:rPr>
              <a:t>i</a:t>
            </a:r>
            <a:r>
              <a:rPr sz="2000" b="1" dirty="0">
                <a:latin typeface="Trebuchet MS"/>
                <a:cs typeface="Trebuchet MS"/>
              </a:rPr>
              <a:t>g</a:t>
            </a:r>
            <a:r>
              <a:rPr sz="2000" b="1" spc="-10" dirty="0">
                <a:latin typeface="Trebuchet MS"/>
                <a:cs typeface="Trebuchet MS"/>
              </a:rPr>
              <a:t>h</a:t>
            </a:r>
            <a:r>
              <a:rPr sz="2000" b="1" spc="-5" dirty="0">
                <a:latin typeface="Trebuchet MS"/>
                <a:cs typeface="Trebuchet MS"/>
              </a:rPr>
              <a:t>-varie</a:t>
            </a:r>
            <a:r>
              <a:rPr sz="2000" b="1" spc="-1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y 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i</a:t>
            </a:r>
            <a:r>
              <a:rPr sz="2000" b="1" spc="-5" dirty="0">
                <a:latin typeface="Trebuchet MS"/>
                <a:cs typeface="Trebuchet MS"/>
              </a:rPr>
              <a:t>n</a:t>
            </a:r>
            <a:r>
              <a:rPr sz="2000" b="1" spc="5" dirty="0">
                <a:latin typeface="Trebuchet MS"/>
                <a:cs typeface="Trebuchet MS"/>
              </a:rPr>
              <a:t>f</a:t>
            </a:r>
            <a:r>
              <a:rPr sz="2000" b="1" spc="-10" dirty="0">
                <a:latin typeface="Trebuchet MS"/>
                <a:cs typeface="Trebuchet MS"/>
              </a:rPr>
              <a:t>o</a:t>
            </a:r>
            <a:r>
              <a:rPr sz="2000" b="1" spc="-5" dirty="0">
                <a:latin typeface="Trebuchet MS"/>
                <a:cs typeface="Trebuchet MS"/>
              </a:rPr>
              <a:t>rmat</a:t>
            </a:r>
            <a:r>
              <a:rPr sz="2000" b="1" spc="-10" dirty="0">
                <a:latin typeface="Trebuchet MS"/>
                <a:cs typeface="Trebuchet MS"/>
              </a:rPr>
              <a:t>io</a:t>
            </a:r>
            <a:r>
              <a:rPr sz="2000" b="1" dirty="0">
                <a:latin typeface="Trebuchet MS"/>
                <a:cs typeface="Trebuchet MS"/>
              </a:rPr>
              <a:t>n asse</a:t>
            </a:r>
            <a:r>
              <a:rPr sz="2000" b="1" spc="-10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s 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th</a:t>
            </a:r>
            <a:r>
              <a:rPr sz="2000" b="1" spc="-20" dirty="0">
                <a:latin typeface="Trebuchet MS"/>
                <a:cs typeface="Trebuchet MS"/>
              </a:rPr>
              <a:t>a</a:t>
            </a:r>
            <a:r>
              <a:rPr sz="2000" b="1" dirty="0">
                <a:latin typeface="Trebuchet MS"/>
                <a:cs typeface="Trebuchet MS"/>
              </a:rPr>
              <a:t>t 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dem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5" dirty="0">
                <a:latin typeface="Trebuchet MS"/>
                <a:cs typeface="Trebuchet MS"/>
              </a:rPr>
              <a:t>n</a:t>
            </a:r>
            <a:r>
              <a:rPr sz="2000" b="1" dirty="0">
                <a:latin typeface="Trebuchet MS"/>
                <a:cs typeface="Trebuchet MS"/>
              </a:rPr>
              <a:t>d </a:t>
            </a:r>
            <a:r>
              <a:rPr sz="2000" b="1" spc="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-</a:t>
            </a:r>
            <a:r>
              <a:rPr sz="2000" b="1" spc="-10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--------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--------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dirty="0">
                <a:latin typeface="Trebuchet MS"/>
                <a:cs typeface="Trebuchet MS"/>
              </a:rPr>
              <a:t>-, 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---</a:t>
            </a:r>
            <a:r>
              <a:rPr sz="2000" b="1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---</a:t>
            </a:r>
            <a:r>
              <a:rPr sz="2000" b="1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</a:t>
            </a:r>
            <a:r>
              <a:rPr sz="2000" b="1" spc="-10" dirty="0">
                <a:latin typeface="Trebuchet MS"/>
                <a:cs typeface="Trebuchet MS"/>
              </a:rPr>
              <a:t>-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</a:t>
            </a:r>
            <a:r>
              <a:rPr sz="2000" b="1" spc="-10" dirty="0">
                <a:latin typeface="Trebuchet MS"/>
                <a:cs typeface="Trebuchet MS"/>
              </a:rPr>
              <a:t>-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---</a:t>
            </a:r>
            <a:r>
              <a:rPr sz="2000" b="1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-----</a:t>
            </a:r>
            <a:r>
              <a:rPr sz="2000" b="1" dirty="0">
                <a:latin typeface="Trebuchet MS"/>
                <a:cs typeface="Trebuchet MS"/>
              </a:rPr>
              <a:t>- </a:t>
            </a:r>
            <a:r>
              <a:rPr sz="2000" b="1" spc="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forms </a:t>
            </a:r>
            <a:r>
              <a:rPr sz="2000" b="1" spc="20" dirty="0">
                <a:latin typeface="Trebuchet MS"/>
                <a:cs typeface="Trebuchet MS"/>
              </a:rPr>
              <a:t> </a:t>
            </a:r>
            <a:r>
              <a:rPr sz="2000" b="1" spc="5" dirty="0">
                <a:latin typeface="Trebuchet MS"/>
                <a:cs typeface="Trebuchet MS"/>
              </a:rPr>
              <a:t>of </a:t>
            </a:r>
            <a:r>
              <a:rPr sz="2000" b="1" spc="-5" dirty="0">
                <a:latin typeface="Trebuchet MS"/>
                <a:cs typeface="Trebuchet MS"/>
              </a:rPr>
              <a:t>informatio</a:t>
            </a:r>
            <a:r>
              <a:rPr sz="2000" b="1" dirty="0">
                <a:latin typeface="Trebuchet MS"/>
                <a:cs typeface="Trebuchet MS"/>
              </a:rPr>
              <a:t>n</a:t>
            </a:r>
            <a:r>
              <a:rPr sz="2000" b="1" spc="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</a:t>
            </a:r>
            <a:r>
              <a:rPr sz="2000" b="1" spc="-10" dirty="0">
                <a:latin typeface="Trebuchet MS"/>
                <a:cs typeface="Trebuchet MS"/>
              </a:rPr>
              <a:t>r</a:t>
            </a:r>
            <a:r>
              <a:rPr sz="2000" b="1" dirty="0">
                <a:latin typeface="Trebuchet MS"/>
                <a:cs typeface="Trebuchet MS"/>
              </a:rPr>
              <a:t>ocess</a:t>
            </a:r>
            <a:r>
              <a:rPr sz="2000" b="1" spc="-10" dirty="0">
                <a:latin typeface="Trebuchet MS"/>
                <a:cs typeface="Trebuchet MS"/>
              </a:rPr>
              <a:t>i</a:t>
            </a:r>
            <a:r>
              <a:rPr sz="2000" b="1" spc="-5" dirty="0">
                <a:latin typeface="Trebuchet MS"/>
                <a:cs typeface="Trebuchet MS"/>
              </a:rPr>
              <a:t>n</a:t>
            </a:r>
            <a:r>
              <a:rPr sz="2000" b="1" dirty="0">
                <a:latin typeface="Trebuchet MS"/>
                <a:cs typeface="Trebuchet MS"/>
              </a:rPr>
              <a:t>g</a:t>
            </a:r>
            <a:r>
              <a:rPr sz="2000" b="1" spc="4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f</a:t>
            </a:r>
            <a:r>
              <a:rPr sz="2000" b="1" spc="5" dirty="0">
                <a:latin typeface="Trebuchet MS"/>
                <a:cs typeface="Trebuchet MS"/>
              </a:rPr>
              <a:t>o</a:t>
            </a:r>
            <a:r>
              <a:rPr sz="2000" b="1" dirty="0">
                <a:latin typeface="Trebuchet MS"/>
                <a:cs typeface="Trebuchet MS"/>
              </a:rPr>
              <a:t>r</a:t>
            </a:r>
            <a:r>
              <a:rPr sz="2000" b="1" spc="40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e</a:t>
            </a:r>
            <a:r>
              <a:rPr sz="2000" b="1" spc="-5" dirty="0">
                <a:latin typeface="Trebuchet MS"/>
                <a:cs typeface="Trebuchet MS"/>
              </a:rPr>
              <a:t>n</a:t>
            </a:r>
            <a:r>
              <a:rPr sz="2000" b="1" spc="-10" dirty="0">
                <a:latin typeface="Trebuchet MS"/>
                <a:cs typeface="Trebuchet MS"/>
              </a:rPr>
              <a:t>h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5" dirty="0">
                <a:latin typeface="Trebuchet MS"/>
                <a:cs typeface="Trebuchet MS"/>
              </a:rPr>
              <a:t>nce</a:t>
            </a:r>
            <a:r>
              <a:rPr sz="2000" b="1" dirty="0">
                <a:latin typeface="Trebuchet MS"/>
                <a:cs typeface="Trebuchet MS"/>
              </a:rPr>
              <a:t>d    </a:t>
            </a:r>
            <a:r>
              <a:rPr sz="2000" b="1" spc="204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-</a:t>
            </a:r>
            <a:r>
              <a:rPr sz="2000" b="1" spc="-10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</a:t>
            </a:r>
            <a:r>
              <a:rPr sz="2000" b="1" spc="-10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---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---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</a:t>
            </a:r>
            <a:r>
              <a:rPr sz="2000" b="1" spc="-10" dirty="0">
                <a:latin typeface="Trebuchet MS"/>
                <a:cs typeface="Trebuchet MS"/>
              </a:rPr>
              <a:t>-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---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---</a:t>
            </a:r>
            <a:r>
              <a:rPr sz="2000" b="1" dirty="0">
                <a:latin typeface="Trebuchet MS"/>
                <a:cs typeface="Trebuchet MS"/>
              </a:rPr>
              <a:t>-</a:t>
            </a:r>
            <a:r>
              <a:rPr sz="2000" b="1" spc="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3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-</a:t>
            </a:r>
            <a:r>
              <a:rPr sz="2000" b="1" spc="-10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---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---</a:t>
            </a:r>
            <a:endParaRPr sz="20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65"/>
              </a:spcBef>
            </a:pPr>
            <a:r>
              <a:rPr sz="2000" b="1" spc="-5" dirty="0">
                <a:latin typeface="Trebuchet MS"/>
                <a:cs typeface="Trebuchet MS"/>
              </a:rPr>
              <a:t>-----------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</a:t>
            </a:r>
            <a:r>
              <a:rPr sz="2000" b="1" spc="5" dirty="0">
                <a:latin typeface="Trebuchet MS"/>
                <a:cs typeface="Trebuchet MS"/>
              </a:rPr>
              <a:t>-</a:t>
            </a:r>
            <a:r>
              <a:rPr sz="2000" b="1" spc="-5" dirty="0">
                <a:latin typeface="Trebuchet MS"/>
                <a:cs typeface="Trebuchet MS"/>
              </a:rPr>
              <a:t>-</a:t>
            </a:r>
            <a:r>
              <a:rPr sz="2000" b="1" spc="5" dirty="0">
                <a:latin typeface="Trebuchet MS"/>
                <a:cs typeface="Trebuchet MS"/>
              </a:rPr>
              <a:t>--</a:t>
            </a:r>
            <a:r>
              <a:rPr sz="2000" b="1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2200" spc="-10" dirty="0"/>
              <a:t>Answe</a:t>
            </a:r>
            <a:r>
              <a:rPr sz="2200" spc="-5" dirty="0"/>
              <a:t>r</a:t>
            </a:r>
            <a:r>
              <a:rPr sz="2200" spc="5" dirty="0"/>
              <a:t> </a:t>
            </a:r>
            <a:r>
              <a:rPr sz="2200" spc="-10" dirty="0"/>
              <a:t>Me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916939" y="1781555"/>
            <a:ext cx="8419465" cy="216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Share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yo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ers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Big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iti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BI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envir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eren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Big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envir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experienc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er on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-c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site.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 ge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 on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typica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erc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Summary</a:t>
            </a:r>
            <a:r>
              <a:rPr spc="-15" dirty="0"/>
              <a:t> </a:t>
            </a:r>
            <a:r>
              <a:rPr dirty="0"/>
              <a:t>ple</a:t>
            </a:r>
            <a:r>
              <a:rPr spc="5" dirty="0"/>
              <a:t>a</a:t>
            </a:r>
            <a:r>
              <a:rPr dirty="0"/>
              <a:t>se…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767584"/>
            <a:ext cx="75520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sk a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icip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lea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sum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ari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z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Le</a:t>
            </a:r>
            <a:r>
              <a:rPr dirty="0"/>
              <a:t>a</a:t>
            </a:r>
            <a:r>
              <a:rPr spc="-5" dirty="0"/>
              <a:t>rnin</a:t>
            </a:r>
            <a:r>
              <a:rPr dirty="0"/>
              <a:t>g</a:t>
            </a:r>
            <a:r>
              <a:rPr spc="-30" dirty="0"/>
              <a:t> </a:t>
            </a:r>
            <a:r>
              <a:rPr spc="-10" dirty="0"/>
              <a:t>Obje</a:t>
            </a:r>
            <a:r>
              <a:rPr spc="-15" dirty="0"/>
              <a:t>c</a:t>
            </a:r>
            <a:r>
              <a:rPr spc="-5" dirty="0"/>
              <a:t>tive</a:t>
            </a:r>
            <a:r>
              <a:rPr dirty="0"/>
              <a:t>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Le</a:t>
            </a:r>
            <a:r>
              <a:rPr dirty="0"/>
              <a:t>a</a:t>
            </a:r>
            <a:r>
              <a:rPr spc="-5" dirty="0"/>
              <a:t>rnin</a:t>
            </a:r>
            <a:r>
              <a:rPr dirty="0"/>
              <a:t>g</a:t>
            </a:r>
            <a:r>
              <a:rPr spc="-30" dirty="0"/>
              <a:t> </a:t>
            </a:r>
            <a:r>
              <a:rPr spc="-5" dirty="0"/>
              <a:t>Outc</a:t>
            </a:r>
            <a:r>
              <a:rPr spc="-10" dirty="0"/>
              <a:t>omes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0582" y="1260475"/>
          <a:ext cx="6698500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8761"/>
                <a:gridCol w="3499739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Learning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bj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ctives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Learning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utcomes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39319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trod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tio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big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ata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Definitio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b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ata.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enge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ata.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ata?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462915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19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radi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ti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l Busi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Intelligenc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ersu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ig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ata.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427990" marR="582930" indent="-342900">
                        <a:lnSpc>
                          <a:spcPct val="100000"/>
                        </a:lnSpc>
                        <a:spcBef>
                          <a:spcPts val="165"/>
                        </a:spcBef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erstan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signi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icanc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 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ata.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251460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und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ers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her charac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eristic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that ar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fin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ti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nal charac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eristic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b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ata.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236220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erstan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he challenge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b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and ho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w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sam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und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ers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wha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new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215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189" y="3060827"/>
            <a:ext cx="19348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Refe</a:t>
            </a:r>
            <a:r>
              <a:rPr spc="-10" dirty="0">
                <a:latin typeface="Trebuchet MS"/>
                <a:cs typeface="Trebuchet MS"/>
              </a:rPr>
              <a:t>r</a:t>
            </a:r>
            <a:r>
              <a:rPr dirty="0">
                <a:latin typeface="Trebuchet MS"/>
                <a:cs typeface="Trebuchet MS"/>
              </a:rPr>
              <a:t>ences</a:t>
            </a:r>
            <a:r>
              <a:rPr spc="-2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pc="-105" dirty="0"/>
              <a:t>F</a:t>
            </a:r>
            <a:r>
              <a:rPr dirty="0"/>
              <a:t>u</a:t>
            </a:r>
            <a:r>
              <a:rPr spc="-10" dirty="0"/>
              <a:t>r</a:t>
            </a:r>
            <a:r>
              <a:rPr spc="-5" dirty="0"/>
              <a:t>the</a:t>
            </a:r>
            <a:r>
              <a:rPr dirty="0"/>
              <a:t>r</a:t>
            </a:r>
            <a:r>
              <a:rPr spc="5" dirty="0"/>
              <a:t> </a:t>
            </a:r>
            <a:r>
              <a:rPr spc="-5" dirty="0"/>
              <a:t>Readings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38833"/>
            <a:ext cx="7810500" cy="216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185" dirty="0">
                <a:solidFill>
                  <a:srgbClr val="404040"/>
                </a:solidFill>
                <a:latin typeface="Trebuchet MS"/>
                <a:cs typeface="Trebuchet MS"/>
              </a:rPr>
              <a:t>Big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fo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Hurwitz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Nuge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Fern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Halp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26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Kau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	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ht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:/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en.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k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g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k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/Big_d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ata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	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ht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:/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sz="1800" u="heavy" spc="-19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.s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s.c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m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e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_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us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in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s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ights/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b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1800" u="heavy" spc="20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g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ata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h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is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b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g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d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ata.html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  <a:hlinkClick r:id="rId4"/>
              </a:rPr>
              <a:t>	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ht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ps:/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sz="1800" u="heavy" spc="-18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w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.</a:t>
            </a:r>
            <a:r>
              <a:rPr sz="1800" u="heavy" spc="-1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rac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l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e.c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o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m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b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igd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a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4"/>
              </a:rPr>
              <a:t>ta/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  <a:hlinkClick r:id="rId5"/>
              </a:rPr>
              <a:t>	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ht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t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p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:/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/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b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igd</a:t>
            </a:r>
            <a:r>
              <a:rPr sz="1800" u="heavy" spc="5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a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tauniversit</a:t>
            </a:r>
            <a:r>
              <a:rPr sz="1800" u="heavy" spc="-210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y</a:t>
            </a:r>
            <a:r>
              <a:rPr sz="1800" u="heavy" spc="-5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.c</a:t>
            </a:r>
            <a:r>
              <a:rPr sz="1800" u="heavy" spc="-10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o</a:t>
            </a:r>
            <a:r>
              <a:rPr sz="1800" u="heavy" dirty="0">
                <a:solidFill>
                  <a:srgbClr val="F49100"/>
                </a:solidFill>
                <a:latin typeface="Trebuchet MS"/>
                <a:cs typeface="Trebuchet MS"/>
                <a:hlinkClick r:id="rId5"/>
              </a:rPr>
              <a:t>m/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700" y="3068828"/>
            <a:ext cx="175577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</a:rPr>
              <a:t>Thank</a:t>
            </a:r>
            <a:r>
              <a:rPr sz="2800" spc="5" dirty="0">
                <a:solidFill>
                  <a:srgbClr val="404040"/>
                </a:solidFill>
              </a:rPr>
              <a:t> </a:t>
            </a:r>
            <a:r>
              <a:rPr sz="2800" spc="-5" dirty="0">
                <a:solidFill>
                  <a:srgbClr val="404040"/>
                </a:solidFill>
              </a:rPr>
              <a:t>you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2200" spc="-10" dirty="0"/>
              <a:t>Agenda</a:t>
            </a:r>
            <a:endParaRPr sz="2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pc="-5" dirty="0"/>
              <a:t>Definitio</a:t>
            </a:r>
            <a:r>
              <a:rPr dirty="0"/>
              <a:t>n </a:t>
            </a:r>
            <a:r>
              <a:rPr spc="-15" dirty="0"/>
              <a:t>o</a:t>
            </a:r>
            <a:r>
              <a:rPr spc="-5" dirty="0"/>
              <a:t>f </a:t>
            </a:r>
            <a:r>
              <a:rPr dirty="0"/>
              <a:t>Big</a:t>
            </a:r>
            <a:r>
              <a:rPr spc="-15" dirty="0"/>
              <a:t> </a:t>
            </a:r>
            <a:r>
              <a:rPr spc="-5" dirty="0"/>
              <a:t>Data</a:t>
            </a:r>
            <a:endParaRPr sz="1450">
              <a:latin typeface="Microsoft Sans Serif"/>
              <a:cs typeface="Microsoft Sans Serif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pc="-125" dirty="0"/>
              <a:t>V</a:t>
            </a:r>
            <a:r>
              <a:rPr spc="-15" dirty="0"/>
              <a:t>o</a:t>
            </a:r>
            <a:r>
              <a:rPr dirty="0"/>
              <a:t>lume</a:t>
            </a: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spc="-125" dirty="0"/>
              <a:t>V</a:t>
            </a:r>
            <a:r>
              <a:rPr spc="-5" dirty="0"/>
              <a:t>el</a:t>
            </a:r>
            <a:r>
              <a:rPr spc="-10" dirty="0"/>
              <a:t>o</a:t>
            </a:r>
            <a:r>
              <a:rPr spc="-5" dirty="0"/>
              <a:t>city</a:t>
            </a:r>
          </a:p>
          <a:p>
            <a:pPr marL="756285" indent="-28638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pc="-150" dirty="0"/>
              <a:t>V</a:t>
            </a:r>
            <a:r>
              <a:rPr spc="-5" dirty="0"/>
              <a:t>ariety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pc="-5" dirty="0"/>
              <a:t>Ch</a:t>
            </a:r>
            <a:r>
              <a:rPr dirty="0"/>
              <a:t>a</a:t>
            </a:r>
            <a:r>
              <a:rPr spc="-5" dirty="0"/>
              <a:t>l</a:t>
            </a:r>
            <a:r>
              <a:rPr spc="-15" dirty="0"/>
              <a:t>l</a:t>
            </a:r>
            <a:r>
              <a:rPr spc="-5" dirty="0"/>
              <a:t>enge</a:t>
            </a:r>
            <a:r>
              <a:rPr dirty="0"/>
              <a:t>s</a:t>
            </a:r>
            <a:r>
              <a:rPr spc="5" dirty="0"/>
              <a:t> </a:t>
            </a:r>
            <a:r>
              <a:rPr spc="-15" dirty="0"/>
              <a:t>o</a:t>
            </a:r>
            <a:r>
              <a:rPr spc="-5" dirty="0"/>
              <a:t>f </a:t>
            </a:r>
            <a:r>
              <a:rPr dirty="0"/>
              <a:t>Big</a:t>
            </a:r>
            <a:r>
              <a:rPr spc="-20" dirty="0"/>
              <a:t> </a:t>
            </a:r>
            <a:r>
              <a:rPr spc="-5" dirty="0"/>
              <a:t>Data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dirty="0"/>
              <a:t>O</a:t>
            </a:r>
            <a:r>
              <a:rPr spc="-10" dirty="0"/>
              <a:t>t</a:t>
            </a:r>
            <a:r>
              <a:rPr spc="-5" dirty="0"/>
              <a:t>he</a:t>
            </a:r>
            <a:r>
              <a:rPr dirty="0"/>
              <a:t>r</a:t>
            </a:r>
            <a:r>
              <a:rPr spc="10" dirty="0"/>
              <a:t> </a:t>
            </a:r>
            <a:r>
              <a:rPr spc="-5" dirty="0"/>
              <a:t>Ch</a:t>
            </a:r>
            <a:r>
              <a:rPr dirty="0"/>
              <a:t>arac</a:t>
            </a:r>
            <a:r>
              <a:rPr spc="-15" dirty="0"/>
              <a:t>t</a:t>
            </a:r>
            <a:r>
              <a:rPr spc="-5" dirty="0"/>
              <a:t>eristic</a:t>
            </a:r>
            <a:r>
              <a:rPr dirty="0"/>
              <a:t>s</a:t>
            </a:r>
            <a:r>
              <a:rPr spc="5" dirty="0"/>
              <a:t> </a:t>
            </a:r>
            <a:r>
              <a:rPr spc="-10" dirty="0"/>
              <a:t>o</a:t>
            </a:r>
            <a:r>
              <a:rPr spc="-5" dirty="0"/>
              <a:t>f Dat</a:t>
            </a:r>
            <a:r>
              <a:rPr dirty="0"/>
              <a:t>a </a:t>
            </a:r>
            <a:r>
              <a:rPr spc="-5" dirty="0"/>
              <a:t>Whic</a:t>
            </a:r>
            <a:r>
              <a:rPr dirty="0"/>
              <a:t>h</a:t>
            </a:r>
            <a:r>
              <a:rPr spc="5" dirty="0"/>
              <a:t> </a:t>
            </a:r>
            <a:r>
              <a:rPr spc="-5" dirty="0"/>
              <a:t>ar</a:t>
            </a:r>
            <a:r>
              <a:rPr dirty="0"/>
              <a:t>e </a:t>
            </a:r>
            <a:r>
              <a:rPr spc="-5" dirty="0"/>
              <a:t>No</a:t>
            </a:r>
            <a:r>
              <a:rPr dirty="0"/>
              <a:t>t</a:t>
            </a:r>
            <a:r>
              <a:rPr spc="-10" dirty="0"/>
              <a:t> </a:t>
            </a:r>
            <a:r>
              <a:rPr spc="-5" dirty="0"/>
              <a:t>Definitiona</a:t>
            </a:r>
            <a:r>
              <a:rPr dirty="0"/>
              <a:t>l</a:t>
            </a:r>
            <a:r>
              <a:rPr spc="-25" dirty="0"/>
              <a:t> </a:t>
            </a:r>
            <a:r>
              <a:rPr spc="-200" dirty="0"/>
              <a:t>T</a:t>
            </a:r>
            <a:r>
              <a:rPr dirty="0"/>
              <a:t>raits</a:t>
            </a:r>
            <a:r>
              <a:rPr spc="-10" dirty="0"/>
              <a:t> </a:t>
            </a:r>
            <a:r>
              <a:rPr spc="-15" dirty="0"/>
              <a:t>o</a:t>
            </a:r>
            <a:r>
              <a:rPr spc="-5" dirty="0"/>
              <a:t>f </a:t>
            </a:r>
            <a:r>
              <a:rPr dirty="0"/>
              <a:t>Big</a:t>
            </a:r>
            <a:endParaRPr sz="145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pc="-5" dirty="0"/>
              <a:t>Data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pc="-5" dirty="0"/>
              <a:t>Wh</a:t>
            </a:r>
            <a:r>
              <a:rPr dirty="0"/>
              <a:t>y Big</a:t>
            </a:r>
            <a:r>
              <a:rPr spc="-15" dirty="0"/>
              <a:t> </a:t>
            </a:r>
            <a:r>
              <a:rPr spc="-5" dirty="0"/>
              <a:t>Dat</a:t>
            </a:r>
            <a:r>
              <a:rPr dirty="0"/>
              <a:t>a?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pc="-200" dirty="0"/>
              <a:t>T</a:t>
            </a:r>
            <a:r>
              <a:rPr dirty="0"/>
              <a:t>radi</a:t>
            </a:r>
            <a:r>
              <a:rPr spc="-5" dirty="0"/>
              <a:t>ti</a:t>
            </a:r>
            <a:r>
              <a:rPr spc="-10" dirty="0"/>
              <a:t>o</a:t>
            </a:r>
            <a:r>
              <a:rPr spc="-5" dirty="0"/>
              <a:t>na</a:t>
            </a:r>
            <a:r>
              <a:rPr dirty="0"/>
              <a:t>l Bus</a:t>
            </a:r>
            <a:r>
              <a:rPr spc="-5" dirty="0"/>
              <a:t>in</a:t>
            </a:r>
            <a:r>
              <a:rPr dirty="0"/>
              <a:t>e</a:t>
            </a:r>
            <a:r>
              <a:rPr spc="-5" dirty="0"/>
              <a:t>ss</a:t>
            </a:r>
            <a:r>
              <a:rPr spc="-25" dirty="0"/>
              <a:t> </a:t>
            </a:r>
            <a:r>
              <a:rPr spc="-5" dirty="0"/>
              <a:t>Intelligenc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(BI</a:t>
            </a:r>
            <a:r>
              <a:rPr dirty="0"/>
              <a:t>) </a:t>
            </a:r>
            <a:r>
              <a:rPr spc="-10" dirty="0"/>
              <a:t>v</a:t>
            </a:r>
            <a:r>
              <a:rPr spc="-5" dirty="0"/>
              <a:t>ersu</a:t>
            </a:r>
            <a:r>
              <a:rPr dirty="0"/>
              <a:t>s</a:t>
            </a:r>
            <a:r>
              <a:rPr spc="5" dirty="0"/>
              <a:t> </a:t>
            </a:r>
            <a:r>
              <a:rPr dirty="0"/>
              <a:t>Big</a:t>
            </a:r>
            <a:r>
              <a:rPr spc="-15" dirty="0"/>
              <a:t> </a:t>
            </a:r>
            <a:r>
              <a:rPr spc="-5" dirty="0"/>
              <a:t>Data</a:t>
            </a:r>
            <a:endParaRPr sz="1450">
              <a:latin typeface="Microsoft Sans Serif"/>
              <a:cs typeface="Microsoft Sans Serif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dirty="0"/>
              <a:t>A</a:t>
            </a:r>
            <a:r>
              <a:rPr spc="-140" dirty="0"/>
              <a:t> </a:t>
            </a:r>
            <a:r>
              <a:rPr spc="-210" dirty="0"/>
              <a:t>T</a:t>
            </a:r>
            <a:r>
              <a:rPr spc="-5" dirty="0"/>
              <a:t>yp</a:t>
            </a:r>
            <a:r>
              <a:rPr dirty="0"/>
              <a:t>i</a:t>
            </a:r>
            <a:r>
              <a:rPr spc="-5" dirty="0"/>
              <a:t>ca</a:t>
            </a:r>
            <a:r>
              <a:rPr dirty="0"/>
              <a:t>l</a:t>
            </a:r>
            <a:r>
              <a:rPr spc="-20" dirty="0"/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-5" dirty="0"/>
              <a:t> </a:t>
            </a:r>
            <a:r>
              <a:rPr spc="-100" dirty="0"/>
              <a:t>W</a:t>
            </a:r>
            <a:r>
              <a:rPr spc="-5" dirty="0"/>
              <a:t>areh</a:t>
            </a:r>
            <a:r>
              <a:rPr spc="-10" dirty="0"/>
              <a:t>o</a:t>
            </a:r>
            <a:r>
              <a:rPr spc="-5" dirty="0"/>
              <a:t>us</a:t>
            </a:r>
            <a:r>
              <a:rPr dirty="0"/>
              <a:t>e</a:t>
            </a:r>
            <a:r>
              <a:rPr spc="10" dirty="0"/>
              <a:t> </a:t>
            </a:r>
            <a:r>
              <a:rPr spc="-5" dirty="0"/>
              <a:t>En</a:t>
            </a:r>
            <a:r>
              <a:rPr spc="-10" dirty="0"/>
              <a:t>v</a:t>
            </a:r>
            <a:r>
              <a:rPr spc="-5" dirty="0"/>
              <a:t>ir</a:t>
            </a:r>
            <a:r>
              <a:rPr spc="-10" dirty="0"/>
              <a:t>o</a:t>
            </a:r>
            <a:r>
              <a:rPr spc="-5" dirty="0"/>
              <a:t>nm</a:t>
            </a:r>
            <a:r>
              <a:rPr dirty="0"/>
              <a:t>e</a:t>
            </a:r>
            <a:r>
              <a:rPr spc="-5" dirty="0"/>
              <a:t>nt</a:t>
            </a:r>
          </a:p>
          <a:p>
            <a:pPr marL="756285" indent="-286385">
              <a:lnSpc>
                <a:spcPct val="100000"/>
              </a:lnSpc>
              <a:spcBef>
                <a:spcPts val="1010"/>
              </a:spcBef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pc="-5" dirty="0"/>
              <a:t>A</a:t>
            </a:r>
            <a:r>
              <a:rPr spc="-145" dirty="0"/>
              <a:t> </a:t>
            </a:r>
            <a:r>
              <a:rPr spc="-210" dirty="0"/>
              <a:t>T</a:t>
            </a:r>
            <a:r>
              <a:rPr spc="-5" dirty="0"/>
              <a:t>y</a:t>
            </a:r>
            <a:r>
              <a:rPr dirty="0"/>
              <a:t>p</a:t>
            </a:r>
            <a:r>
              <a:rPr spc="-5" dirty="0"/>
              <a:t>ica</a:t>
            </a:r>
            <a:r>
              <a:rPr dirty="0"/>
              <a:t>l</a:t>
            </a:r>
            <a:r>
              <a:rPr spc="-15" dirty="0"/>
              <a:t> </a:t>
            </a:r>
            <a:r>
              <a:rPr spc="-5" dirty="0"/>
              <a:t>Ha</a:t>
            </a:r>
            <a:r>
              <a:rPr spc="5" dirty="0"/>
              <a:t>d</a:t>
            </a:r>
            <a:r>
              <a:rPr spc="-15" dirty="0"/>
              <a:t>oo</a:t>
            </a:r>
            <a:r>
              <a:rPr dirty="0"/>
              <a:t>p</a:t>
            </a:r>
            <a:r>
              <a:rPr spc="-15" dirty="0"/>
              <a:t> </a:t>
            </a:r>
            <a:r>
              <a:rPr spc="-5" dirty="0"/>
              <a:t>En</a:t>
            </a:r>
            <a:r>
              <a:rPr spc="-15" dirty="0"/>
              <a:t>v</a:t>
            </a:r>
            <a:r>
              <a:rPr spc="-10" dirty="0"/>
              <a:t>ir</a:t>
            </a:r>
            <a:r>
              <a:rPr spc="-15" dirty="0"/>
              <a:t>o</a:t>
            </a:r>
            <a:r>
              <a:rPr spc="-5" dirty="0"/>
              <a:t>n</a:t>
            </a:r>
            <a:r>
              <a:rPr spc="5" dirty="0"/>
              <a:t>m</a:t>
            </a:r>
            <a:r>
              <a:rPr spc="-5" dirty="0"/>
              <a:t>ent</a:t>
            </a: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spc="-5" dirty="0"/>
              <a:t>Coexistenc</a:t>
            </a:r>
            <a:r>
              <a:rPr dirty="0"/>
              <a:t>e </a:t>
            </a:r>
            <a:r>
              <a:rPr spc="-15" dirty="0"/>
              <a:t>o</a:t>
            </a:r>
            <a:r>
              <a:rPr spc="-5" dirty="0"/>
              <a:t>f </a:t>
            </a:r>
            <a:r>
              <a:rPr dirty="0"/>
              <a:t>Big</a:t>
            </a:r>
            <a:r>
              <a:rPr spc="-15" dirty="0"/>
              <a:t> </a:t>
            </a:r>
            <a:r>
              <a:rPr spc="-5" dirty="0"/>
              <a:t>Dat</a:t>
            </a:r>
            <a:r>
              <a:rPr dirty="0"/>
              <a:t>a </a:t>
            </a:r>
            <a:r>
              <a:rPr spc="-5" dirty="0"/>
              <a:t>an</a:t>
            </a:r>
            <a:r>
              <a:rPr dirty="0"/>
              <a:t>d</a:t>
            </a:r>
            <a:r>
              <a:rPr spc="5" dirty="0"/>
              <a:t> </a:t>
            </a:r>
            <a:r>
              <a:rPr spc="-5" dirty="0"/>
              <a:t>Dat</a:t>
            </a:r>
            <a:r>
              <a:rPr dirty="0"/>
              <a:t>a </a:t>
            </a:r>
            <a:r>
              <a:rPr spc="-100" dirty="0"/>
              <a:t>W</a:t>
            </a:r>
            <a:r>
              <a:rPr spc="-5" dirty="0"/>
              <a:t>arehouse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Characteristics of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51384" y="1772816"/>
            <a:ext cx="8534400" cy="1752600"/>
          </a:xfrm>
          <a:prstGeom prst="rect">
            <a:avLst/>
          </a:prstGeo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Composition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Condition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Context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939" y="1208532"/>
            <a:ext cx="10358120" cy="830997"/>
          </a:xfrm>
        </p:spPr>
        <p:txBody>
          <a:bodyPr/>
          <a:lstStyle/>
          <a:p>
            <a:r>
              <a:rPr lang="en-US" dirty="0" smtClean="0"/>
              <a:t>Primitive and Structured</a:t>
            </a:r>
          </a:p>
          <a:p>
            <a:r>
              <a:rPr lang="en-US" dirty="0" smtClean="0"/>
              <a:t>Complex and Relational</a:t>
            </a:r>
          </a:p>
          <a:p>
            <a:r>
              <a:rPr lang="en-US" dirty="0" smtClean="0"/>
              <a:t>Complex and Unstructured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3252" y="3274186"/>
            <a:ext cx="306006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Def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nit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ion</a:t>
            </a:r>
            <a:r>
              <a:rPr sz="2400" b="1" spc="-4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of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Bi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g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ta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564</Words>
  <Application>Microsoft Office PowerPoint</Application>
  <PresentationFormat>Custom</PresentationFormat>
  <Paragraphs>178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Big Data And Analytics</vt:lpstr>
      <vt:lpstr>Slide 2</vt:lpstr>
      <vt:lpstr>Learning Objectives and Learning Outcomes</vt:lpstr>
      <vt:lpstr>Agenda</vt:lpstr>
      <vt:lpstr>Slide 5</vt:lpstr>
      <vt:lpstr>Characteristics of Data</vt:lpstr>
      <vt:lpstr>Slide 7</vt:lpstr>
      <vt:lpstr>Evolution of Big Data</vt:lpstr>
      <vt:lpstr>Slide 9</vt:lpstr>
      <vt:lpstr>Definition of Big Data</vt:lpstr>
      <vt:lpstr>Volume</vt:lpstr>
      <vt:lpstr>Slide 12</vt:lpstr>
      <vt:lpstr>Variety</vt:lpstr>
      <vt:lpstr>Other Characteristics of Data – Which are not Definitional Traits of Big Data</vt:lpstr>
      <vt:lpstr>Slide 15</vt:lpstr>
      <vt:lpstr>Challenges with Big Data</vt:lpstr>
      <vt:lpstr>Sources of Big Data</vt:lpstr>
      <vt:lpstr>Sources of Big Data</vt:lpstr>
      <vt:lpstr>Why Big Data?</vt:lpstr>
      <vt:lpstr>Why Big Data?</vt:lpstr>
      <vt:lpstr>Traditional Business Intelligence (BI) versus Big Data</vt:lpstr>
      <vt:lpstr>A Typical Data Warehouse Environment</vt:lpstr>
      <vt:lpstr>A Typical Hadoop Environment</vt:lpstr>
      <vt:lpstr>Co-existence of Big Data and Data Warehouse</vt:lpstr>
      <vt:lpstr>What is challenging in the realms of Big data</vt:lpstr>
      <vt:lpstr>Answer a few quick questions …</vt:lpstr>
      <vt:lpstr>Fill in the blanks</vt:lpstr>
      <vt:lpstr>Answer Me</vt:lpstr>
      <vt:lpstr>Summary please…</vt:lpstr>
      <vt:lpstr>References …</vt:lpstr>
      <vt:lpstr>Further Readings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Acharya</dc:creator>
  <cp:lastModifiedBy>pallavi</cp:lastModifiedBy>
  <cp:revision>16</cp:revision>
  <dcterms:created xsi:type="dcterms:W3CDTF">2015-09-02T07:56:08Z</dcterms:created>
  <dcterms:modified xsi:type="dcterms:W3CDTF">2020-09-18T06:23:35Z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2015-09-02T00:00:00Z</vt:filetime>
  </property>
</Properties>
</file>