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65" r:id="rId13"/>
    <p:sldId id="266" r:id="rId14"/>
    <p:sldId id="28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85" r:id="rId27"/>
    <p:sldId id="286" r:id="rId28"/>
    <p:sldId id="277" r:id="rId29"/>
    <p:sldId id="278" r:id="rId30"/>
    <p:sldId id="279" r:id="rId31"/>
    <p:sldId id="280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126E-6FAB-4686-B973-2E75F93E2D9E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58245-6676-4845-B79A-2D7F7AD200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58245-6676-4845-B79A-2D7F7AD2008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02082"/>
            <a:ext cx="1035812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37029"/>
            <a:ext cx="10358120" cy="375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en_us/home.html" TargetMode="External"/><Relationship Id="rId2" Type="http://schemas.openxmlformats.org/officeDocument/2006/relationships/hyperlink" Target="https://support.office.microsoft.com/en-in/article/Whats-new-in-Excel-2013-1cbc42cd-bfaf-43d7-9031-5688ef1392fd?CorrelationId=1a2171cc-191f-47de-8a55-08a5f2e9c739&amp;amp;ui=en-US&amp;amp;rs=en-IN&amp;amp;ad=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01.ibm.com/software/analytics/spss/products/modele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ystatistics.org/2013/12/12/the-key-word-in-data-science-is-not-data-it-is-science/" TargetMode="External"/><Relationship Id="rId2" Type="http://schemas.openxmlformats.org/officeDocument/2006/relationships/hyperlink" Target="http://en.wikipedia.org/wiki/Data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lytics.com/2012/06/data-science-is-multidisciplinary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F48509"/>
                </a:solidFill>
              </a:rPr>
              <a:t>Bi</a:t>
            </a:r>
            <a:r>
              <a:rPr sz="5400" dirty="0">
                <a:solidFill>
                  <a:srgbClr val="F48509"/>
                </a:solidFill>
              </a:rPr>
              <a:t>g </a:t>
            </a:r>
            <a:r>
              <a:rPr sz="5400" spc="-5" dirty="0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sz="5400" spc="-7" baseline="24691" dirty="0">
                <a:solidFill>
                  <a:srgbClr val="000000"/>
                </a:solidFill>
              </a:rPr>
              <a:t>An</a:t>
            </a:r>
            <a:r>
              <a:rPr sz="5400" baseline="24691" dirty="0">
                <a:solidFill>
                  <a:srgbClr val="000000"/>
                </a:solidFill>
              </a:rPr>
              <a:t>d</a:t>
            </a:r>
            <a:r>
              <a:rPr sz="5400" spc="345" baseline="24691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5303520" cy="830997"/>
          </a:xfrm>
        </p:spPr>
        <p:txBody>
          <a:bodyPr/>
          <a:lstStyle/>
          <a:p>
            <a:r>
              <a:rPr lang="en-US" dirty="0" smtClean="0"/>
              <a:t>First School of Thought</a:t>
            </a:r>
          </a:p>
          <a:p>
            <a:r>
              <a:rPr lang="en-US" dirty="0" smtClean="0"/>
              <a:t>Second School of thought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School of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10799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Basic analytics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Operationalized</a:t>
            </a:r>
            <a:r>
              <a:rPr lang="en-US" dirty="0" smtClean="0"/>
              <a:t> analytics</a:t>
            </a:r>
          </a:p>
          <a:p>
            <a:pPr marL="342900" indent="-342900">
              <a:buAutoNum type="arabicPeriod"/>
            </a:pPr>
            <a:r>
              <a:rPr lang="en-US" dirty="0" smtClean="0"/>
              <a:t>Advanced analytics</a:t>
            </a:r>
          </a:p>
          <a:p>
            <a:pPr marL="342900" indent="-342900">
              <a:buAutoNum type="arabicPeriod"/>
            </a:pPr>
            <a:r>
              <a:rPr lang="en-US" dirty="0" smtClean="0"/>
              <a:t>Monetized analytics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514600"/>
            <a:ext cx="37211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Second School of thought</a:t>
            </a:r>
            <a:br>
              <a:rPr lang="en-US" spc="-5" dirty="0" smtClean="0"/>
            </a:b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/>
            </a:r>
            <a:br>
              <a:rPr lang="en-US" spc="-5" dirty="0" smtClean="0"/>
            </a:br>
            <a:r>
              <a:rPr spc="-5" dirty="0" smtClean="0"/>
              <a:t>Analytic</a:t>
            </a:r>
            <a:r>
              <a:rPr dirty="0" smtClean="0"/>
              <a:t>s</a:t>
            </a:r>
            <a:r>
              <a:rPr spc="-10" dirty="0" smtClean="0"/>
              <a:t> </a:t>
            </a:r>
            <a:r>
              <a:rPr dirty="0"/>
              <a:t>1</a:t>
            </a:r>
            <a:r>
              <a:rPr spc="-10" dirty="0"/>
              <a:t>.</a:t>
            </a:r>
            <a:r>
              <a:rPr dirty="0"/>
              <a:t>0,</a:t>
            </a:r>
            <a:r>
              <a:rPr spc="30" dirty="0"/>
              <a:t> </a:t>
            </a:r>
            <a:r>
              <a:rPr dirty="0"/>
              <a:t>2</a:t>
            </a:r>
            <a:r>
              <a:rPr spc="-10" dirty="0"/>
              <a:t>.</a:t>
            </a:r>
            <a:r>
              <a:rPr dirty="0"/>
              <a:t>0</a:t>
            </a:r>
            <a:r>
              <a:rPr spc="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 smtClean="0"/>
              <a:t>3</a:t>
            </a:r>
            <a:r>
              <a:rPr spc="-10" dirty="0" smtClean="0"/>
              <a:t>.</a:t>
            </a:r>
            <a:r>
              <a:rPr dirty="0" smtClean="0"/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1.0</a:t>
            </a:r>
            <a:r>
              <a:rPr lang="en-US" dirty="0" smtClean="0">
                <a:sym typeface="Wingdings" pitchFamily="2" charset="2"/>
              </a:rPr>
              <a:t> 1950 to 2009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2.0 2005 to 2012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3.0 2012 to Present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An</a:t>
            </a:r>
            <a:r>
              <a:rPr sz="2200" spc="-15" dirty="0"/>
              <a:t>a</a:t>
            </a:r>
            <a:r>
              <a:rPr sz="2200" spc="-5" dirty="0"/>
              <a:t>lyt</a:t>
            </a:r>
            <a:r>
              <a:rPr sz="2200" spc="-10" dirty="0"/>
              <a:t>i</a:t>
            </a:r>
            <a:r>
              <a:rPr sz="2200" dirty="0"/>
              <a:t>c</a:t>
            </a:r>
            <a:r>
              <a:rPr sz="2200" spc="-5" dirty="0"/>
              <a:t>s</a:t>
            </a:r>
            <a:r>
              <a:rPr sz="2200" spc="5" dirty="0"/>
              <a:t> </a:t>
            </a:r>
            <a:r>
              <a:rPr sz="2200" spc="-5" dirty="0"/>
              <a:t>1</a:t>
            </a:r>
            <a:r>
              <a:rPr sz="2200" spc="-15" dirty="0"/>
              <a:t>.</a:t>
            </a:r>
            <a:r>
              <a:rPr sz="2200" spc="-5" dirty="0"/>
              <a:t>0,</a:t>
            </a:r>
            <a:r>
              <a:rPr sz="2200" spc="10" dirty="0"/>
              <a:t> </a:t>
            </a:r>
            <a:r>
              <a:rPr sz="2200" spc="-5" dirty="0"/>
              <a:t>2</a:t>
            </a:r>
            <a:r>
              <a:rPr sz="2200" spc="-15" dirty="0"/>
              <a:t>.</a:t>
            </a:r>
            <a:r>
              <a:rPr sz="2200" spc="-5" dirty="0"/>
              <a:t>0</a:t>
            </a:r>
            <a:r>
              <a:rPr sz="2200" spc="15" dirty="0"/>
              <a:t> </a:t>
            </a:r>
            <a:r>
              <a:rPr sz="2200" spc="-15" dirty="0"/>
              <a:t>a</a:t>
            </a:r>
            <a:r>
              <a:rPr sz="2200" spc="-10" dirty="0"/>
              <a:t>n</a:t>
            </a:r>
            <a:r>
              <a:rPr sz="2200" spc="-5" dirty="0"/>
              <a:t>d</a:t>
            </a:r>
            <a:r>
              <a:rPr sz="2200" spc="10" dirty="0"/>
              <a:t> </a:t>
            </a:r>
            <a:r>
              <a:rPr sz="2200" spc="-5" dirty="0"/>
              <a:t>3</a:t>
            </a:r>
            <a:r>
              <a:rPr sz="2200" spc="-15" dirty="0"/>
              <a:t>.</a:t>
            </a:r>
            <a:r>
              <a:rPr sz="2200" spc="-5" dirty="0"/>
              <a:t>0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838200" y="1178052"/>
            <a:ext cx="7991856" cy="485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402082"/>
            <a:ext cx="10358120" cy="3323987"/>
          </a:xfrm>
        </p:spPr>
        <p:txBody>
          <a:bodyPr/>
          <a:lstStyle/>
          <a:p>
            <a:r>
              <a:rPr lang="en-US" dirty="0" smtClean="0"/>
              <a:t>Top Challenges Facing Big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Scale</a:t>
            </a:r>
            <a:br>
              <a:rPr lang="en-US" dirty="0" smtClean="0"/>
            </a:br>
            <a:r>
              <a:rPr lang="en-US" dirty="0" smtClean="0"/>
              <a:t>2.Security</a:t>
            </a:r>
            <a:br>
              <a:rPr lang="en-US" dirty="0" smtClean="0"/>
            </a:br>
            <a:r>
              <a:rPr lang="en-US" dirty="0" smtClean="0"/>
              <a:t>3. Schema</a:t>
            </a:r>
            <a:br>
              <a:rPr lang="en-US" dirty="0" smtClean="0"/>
            </a:br>
            <a:r>
              <a:rPr lang="en-US" dirty="0" smtClean="0"/>
              <a:t>4. Continuous availability</a:t>
            </a:r>
            <a:br>
              <a:rPr lang="en-US" dirty="0" smtClean="0"/>
            </a:br>
            <a:r>
              <a:rPr lang="en-US" dirty="0" smtClean="0"/>
              <a:t>5. Consistency</a:t>
            </a:r>
            <a:br>
              <a:rPr lang="en-US" dirty="0" smtClean="0"/>
            </a:br>
            <a:r>
              <a:rPr lang="en-US" dirty="0" smtClean="0"/>
              <a:t>6. Partition Tolerance</a:t>
            </a:r>
            <a:br>
              <a:rPr lang="en-US" dirty="0" smtClean="0"/>
            </a:br>
            <a:r>
              <a:rPr lang="en-US" dirty="0" smtClean="0"/>
              <a:t>7. Data Quality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959" y="3326003"/>
            <a:ext cx="18446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ience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</a:t>
            </a:r>
            <a:r>
              <a:rPr spc="-10" dirty="0"/>
              <a:t>c</a:t>
            </a:r>
            <a:r>
              <a:rPr spc="-5" dirty="0"/>
              <a:t>ient</a:t>
            </a:r>
            <a:r>
              <a:rPr spc="5" dirty="0"/>
              <a:t>i</a:t>
            </a:r>
            <a:r>
              <a:rPr dirty="0"/>
              <a:t>st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67027"/>
            <a:ext cx="6451092" cy="469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64281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75" dirty="0"/>
              <a:t>T</a:t>
            </a:r>
            <a:r>
              <a:rPr dirty="0"/>
              <a:t>erminologies</a:t>
            </a:r>
            <a:r>
              <a:rPr spc="-20" dirty="0"/>
              <a:t> </a:t>
            </a:r>
            <a:r>
              <a:rPr spc="-5" dirty="0"/>
              <a:t>Used</a:t>
            </a:r>
            <a:r>
              <a:rPr spc="-20" dirty="0"/>
              <a:t> </a:t>
            </a:r>
            <a:r>
              <a:rPr spc="-5" dirty="0"/>
              <a:t>i</a:t>
            </a:r>
            <a:r>
              <a:rPr dirty="0"/>
              <a:t>n </a:t>
            </a:r>
            <a:r>
              <a:rPr spc="-5" dirty="0"/>
              <a:t>B</a:t>
            </a:r>
            <a:r>
              <a:rPr dirty="0"/>
              <a:t>ig </a:t>
            </a:r>
            <a:r>
              <a:rPr spc="-15" dirty="0"/>
              <a:t>d</a:t>
            </a:r>
            <a:r>
              <a:rPr dirty="0"/>
              <a:t>ata</a:t>
            </a:r>
            <a:r>
              <a:rPr spc="-25" dirty="0"/>
              <a:t> </a:t>
            </a:r>
            <a:r>
              <a:rPr dirty="0"/>
              <a:t>En</a:t>
            </a:r>
            <a:r>
              <a:rPr spc="65" dirty="0"/>
              <a:t>v</a:t>
            </a:r>
            <a:r>
              <a:rPr spc="-5" dirty="0"/>
              <a:t>ironments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88464"/>
            <a:ext cx="9293861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-Memor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5" dirty="0" smtClean="0">
                <a:latin typeface="Trebuchet MS"/>
                <a:cs typeface="Trebuchet MS"/>
              </a:rPr>
              <a:t>A</a:t>
            </a:r>
            <a:r>
              <a:rPr sz="1800" spc="-5" dirty="0" smtClean="0">
                <a:latin typeface="Trebuchet MS"/>
                <a:cs typeface="Trebuchet MS"/>
              </a:rPr>
              <a:t>nalytics</a:t>
            </a:r>
            <a:endParaRPr lang="en-US" sz="1800" spc="-5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tabLst>
                <a:tab pos="356235" algn="l"/>
              </a:tabLst>
            </a:pPr>
            <a:r>
              <a:rPr lang="en-US" spc="-5" dirty="0" smtClean="0">
                <a:latin typeface="Trebuchet MS"/>
                <a:cs typeface="Trebuchet MS"/>
              </a:rPr>
              <a:t>The relevant data is stored in RAM or primary storage thus eliminating the need to access data from hard disk.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-Data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ing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r>
              <a:rPr lang="en-US" sz="1500" dirty="0" smtClean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          Fusing data warehouses with analytical systems.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lang="en-US" sz="1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 pitchFamily="34" charset="0"/>
              <a:buChar char="•"/>
            </a:pPr>
            <a:r>
              <a:rPr lang="en-US" sz="1500" dirty="0" smtClean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Symmetric Multiprocessor System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lang="en-US" sz="1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ive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aral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85" dirty="0" smtClean="0">
                <a:latin typeface="Trebuchet MS"/>
                <a:cs typeface="Trebuchet MS"/>
              </a:rPr>
              <a:t>P</a:t>
            </a:r>
            <a:r>
              <a:rPr sz="1800" dirty="0" smtClean="0">
                <a:latin typeface="Trebuchet MS"/>
                <a:cs typeface="Trebuchet MS"/>
              </a:rPr>
              <a:t>r</a:t>
            </a:r>
            <a:r>
              <a:rPr sz="1800" spc="-15" dirty="0" smtClean="0">
                <a:latin typeface="Trebuchet MS"/>
                <a:cs typeface="Trebuchet MS"/>
              </a:rPr>
              <a:t>o</a:t>
            </a:r>
            <a:r>
              <a:rPr sz="1800" spc="-5" dirty="0" smtClean="0">
                <a:latin typeface="Trebuchet MS"/>
                <a:cs typeface="Trebuchet MS"/>
              </a:rPr>
              <a:t>cessing</a:t>
            </a:r>
            <a:r>
              <a:rPr lang="en-US" sz="1800" spc="-5" dirty="0" smtClean="0">
                <a:latin typeface="Trebuchet MS"/>
                <a:cs typeface="Trebuchet MS"/>
              </a:rPr>
              <a:t> – Coordinated processing of programs by a number of processors working in parallel.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sz="1800" spc="-90" dirty="0" smtClean="0">
                <a:latin typeface="Trebuchet MS"/>
                <a:cs typeface="Trebuchet MS"/>
              </a:rPr>
              <a:t>Difference between </a:t>
            </a:r>
            <a:r>
              <a:rPr sz="1800" spc="-90" dirty="0" smtClean="0">
                <a:latin typeface="Trebuchet MS"/>
                <a:cs typeface="Trebuchet MS"/>
              </a:rPr>
              <a:t>P</a:t>
            </a:r>
            <a:r>
              <a:rPr sz="1800" spc="-5" dirty="0" smtClean="0">
                <a:latin typeface="Trebuchet MS"/>
                <a:cs typeface="Trebuchet MS"/>
              </a:rPr>
              <a:t>aralle</a:t>
            </a:r>
            <a:r>
              <a:rPr sz="1800" dirty="0" smtClean="0">
                <a:latin typeface="Trebuchet MS"/>
                <a:cs typeface="Trebuchet MS"/>
              </a:rPr>
              <a:t>l</a:t>
            </a:r>
            <a:r>
              <a:rPr sz="1800" spc="-15" dirty="0" smtClean="0">
                <a:latin typeface="Trebuchet MS"/>
                <a:cs typeface="Trebuchet MS"/>
              </a:rPr>
              <a:t> </a:t>
            </a:r>
            <a:r>
              <a:rPr sz="1800" dirty="0" smtClean="0">
                <a:latin typeface="Trebuchet MS"/>
                <a:cs typeface="Trebuchet MS"/>
              </a:rPr>
              <a:t>System</a:t>
            </a:r>
            <a:r>
              <a:rPr lang="en-US" sz="1800" dirty="0" smtClean="0">
                <a:latin typeface="Trebuchet MS"/>
                <a:cs typeface="Trebuchet MS"/>
              </a:rPr>
              <a:t> and Distributed system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ute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</a:p>
          <a:p>
            <a:pPr>
              <a:lnSpc>
                <a:spcPct val="100000"/>
              </a:lnSpc>
              <a:spcBef>
                <a:spcPts val="6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dirty="0">
                <a:latin typeface="Trebuchet MS"/>
                <a:cs typeface="Trebuchet MS"/>
              </a:rPr>
              <a:t>Shared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hi</a:t>
            </a:r>
            <a:r>
              <a:rPr sz="1800" dirty="0">
                <a:latin typeface="Trebuchet MS"/>
                <a:cs typeface="Trebuchet MS"/>
              </a:rPr>
              <a:t>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hitec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ure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3513" y="3274186"/>
            <a:ext cx="19475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CAP</a:t>
            </a:r>
            <a:r>
              <a:rPr sz="2400" b="1" spc="-8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Theo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Brewe</a:t>
            </a:r>
            <a:r>
              <a:rPr spc="-10" dirty="0">
                <a:latin typeface="Trebuchet MS"/>
                <a:cs typeface="Trebuchet MS"/>
              </a:rPr>
              <a:t>r</a:t>
            </a:r>
            <a:r>
              <a:rPr spc="-175" dirty="0">
                <a:latin typeface="Trebuchet MS"/>
                <a:cs typeface="Trebuchet MS"/>
              </a:rPr>
              <a:t>’</a:t>
            </a:r>
            <a:r>
              <a:rPr dirty="0">
                <a:latin typeface="Trebuchet MS"/>
                <a:cs typeface="Trebuchet MS"/>
              </a:rPr>
              <a:t>s 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24" y="3767261"/>
            <a:ext cx="1270000" cy="591820"/>
          </a:xfrm>
          <a:prstGeom prst="rect">
            <a:avLst/>
          </a:prstGeom>
          <a:solidFill>
            <a:srgbClr val="E8EDF7"/>
          </a:solidFill>
          <a:ln w="5249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880"/>
              </a:spcBef>
            </a:pPr>
            <a:r>
              <a:rPr sz="2050" b="1" dirty="0">
                <a:latin typeface="Arial"/>
                <a:cs typeface="Arial"/>
              </a:rPr>
              <a:t>CAP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8772" y="1598045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1025365" y="0"/>
                </a:moveTo>
                <a:lnTo>
                  <a:pt x="969111" y="1021"/>
                </a:lnTo>
                <a:lnTo>
                  <a:pt x="913650" y="4049"/>
                </a:lnTo>
                <a:lnTo>
                  <a:pt x="859060" y="9031"/>
                </a:lnTo>
                <a:lnTo>
                  <a:pt x="805418" y="15916"/>
                </a:lnTo>
                <a:lnTo>
                  <a:pt x="752802" y="24649"/>
                </a:lnTo>
                <a:lnTo>
                  <a:pt x="701293" y="35180"/>
                </a:lnTo>
                <a:lnTo>
                  <a:pt x="650966" y="47454"/>
                </a:lnTo>
                <a:lnTo>
                  <a:pt x="601901" y="61420"/>
                </a:lnTo>
                <a:lnTo>
                  <a:pt x="554176" y="77025"/>
                </a:lnTo>
                <a:lnTo>
                  <a:pt x="507869" y="94216"/>
                </a:lnTo>
                <a:lnTo>
                  <a:pt x="463059" y="112941"/>
                </a:lnTo>
                <a:lnTo>
                  <a:pt x="419823" y="133147"/>
                </a:lnTo>
                <a:lnTo>
                  <a:pt x="378239" y="154782"/>
                </a:lnTo>
                <a:lnTo>
                  <a:pt x="338387" y="177793"/>
                </a:lnTo>
                <a:lnTo>
                  <a:pt x="300344" y="202127"/>
                </a:lnTo>
                <a:lnTo>
                  <a:pt x="264188" y="227732"/>
                </a:lnTo>
                <a:lnTo>
                  <a:pt x="229998" y="254555"/>
                </a:lnTo>
                <a:lnTo>
                  <a:pt x="197852" y="282544"/>
                </a:lnTo>
                <a:lnTo>
                  <a:pt x="167828" y="311646"/>
                </a:lnTo>
                <a:lnTo>
                  <a:pt x="140005" y="341809"/>
                </a:lnTo>
                <a:lnTo>
                  <a:pt x="114460" y="372979"/>
                </a:lnTo>
                <a:lnTo>
                  <a:pt x="91272" y="405105"/>
                </a:lnTo>
                <a:lnTo>
                  <a:pt x="70519" y="438133"/>
                </a:lnTo>
                <a:lnTo>
                  <a:pt x="52279" y="472011"/>
                </a:lnTo>
                <a:lnTo>
                  <a:pt x="23652" y="542109"/>
                </a:lnTo>
                <a:lnTo>
                  <a:pt x="6017" y="614975"/>
                </a:lnTo>
                <a:lnTo>
                  <a:pt x="0" y="690191"/>
                </a:lnTo>
                <a:lnTo>
                  <a:pt x="1517" y="728066"/>
                </a:lnTo>
                <a:lnTo>
                  <a:pt x="13422" y="802160"/>
                </a:lnTo>
                <a:lnTo>
                  <a:pt x="36632" y="873694"/>
                </a:lnTo>
                <a:lnTo>
                  <a:pt x="70522" y="942249"/>
                </a:lnTo>
                <a:lnTo>
                  <a:pt x="91276" y="975277"/>
                </a:lnTo>
                <a:lnTo>
                  <a:pt x="114466" y="1007403"/>
                </a:lnTo>
                <a:lnTo>
                  <a:pt x="140013" y="1038573"/>
                </a:lnTo>
                <a:lnTo>
                  <a:pt x="167839" y="1068735"/>
                </a:lnTo>
                <a:lnTo>
                  <a:pt x="197866" y="1097837"/>
                </a:lnTo>
                <a:lnTo>
                  <a:pt x="230016" y="1125826"/>
                </a:lnTo>
                <a:lnTo>
                  <a:pt x="264210" y="1152650"/>
                </a:lnTo>
                <a:lnTo>
                  <a:pt x="300371" y="1178255"/>
                </a:lnTo>
                <a:lnTo>
                  <a:pt x="338420" y="1202589"/>
                </a:lnTo>
                <a:lnTo>
                  <a:pt x="378279" y="1225600"/>
                </a:lnTo>
                <a:lnTo>
                  <a:pt x="419870" y="1247234"/>
                </a:lnTo>
                <a:lnTo>
                  <a:pt x="463114" y="1267440"/>
                </a:lnTo>
                <a:lnTo>
                  <a:pt x="507934" y="1286165"/>
                </a:lnTo>
                <a:lnTo>
                  <a:pt x="554251" y="1303357"/>
                </a:lnTo>
                <a:lnTo>
                  <a:pt x="601987" y="1318962"/>
                </a:lnTo>
                <a:lnTo>
                  <a:pt x="651064" y="1332928"/>
                </a:lnTo>
                <a:lnTo>
                  <a:pt x="701404" y="1345202"/>
                </a:lnTo>
                <a:lnTo>
                  <a:pt x="752928" y="1355732"/>
                </a:lnTo>
                <a:lnTo>
                  <a:pt x="805559" y="1364466"/>
                </a:lnTo>
                <a:lnTo>
                  <a:pt x="859218" y="1371350"/>
                </a:lnTo>
                <a:lnTo>
                  <a:pt x="913827" y="1376333"/>
                </a:lnTo>
                <a:lnTo>
                  <a:pt x="969308" y="1379361"/>
                </a:lnTo>
                <a:lnTo>
                  <a:pt x="1025582" y="1380382"/>
                </a:lnTo>
                <a:lnTo>
                  <a:pt x="1081836" y="1379361"/>
                </a:lnTo>
                <a:lnTo>
                  <a:pt x="1137298" y="1376333"/>
                </a:lnTo>
                <a:lnTo>
                  <a:pt x="1191890" y="1371350"/>
                </a:lnTo>
                <a:lnTo>
                  <a:pt x="1245535" y="1364466"/>
                </a:lnTo>
                <a:lnTo>
                  <a:pt x="1298152" y="1355732"/>
                </a:lnTo>
                <a:lnTo>
                  <a:pt x="1349666" y="1345202"/>
                </a:lnTo>
                <a:lnTo>
                  <a:pt x="1399996" y="1332928"/>
                </a:lnTo>
                <a:lnTo>
                  <a:pt x="1449065" y="1318962"/>
                </a:lnTo>
                <a:lnTo>
                  <a:pt x="1496794" y="1303357"/>
                </a:lnTo>
                <a:lnTo>
                  <a:pt x="1543106" y="1286165"/>
                </a:lnTo>
                <a:lnTo>
                  <a:pt x="1587921" y="1267440"/>
                </a:lnTo>
                <a:lnTo>
                  <a:pt x="1631162" y="1247234"/>
                </a:lnTo>
                <a:lnTo>
                  <a:pt x="1672751" y="1225600"/>
                </a:lnTo>
                <a:lnTo>
                  <a:pt x="1712609" y="1202589"/>
                </a:lnTo>
                <a:lnTo>
                  <a:pt x="1750657" y="1178255"/>
                </a:lnTo>
                <a:lnTo>
                  <a:pt x="1786818" y="1152650"/>
                </a:lnTo>
                <a:lnTo>
                  <a:pt x="1821014" y="1125826"/>
                </a:lnTo>
                <a:lnTo>
                  <a:pt x="1853165" y="1097837"/>
                </a:lnTo>
                <a:lnTo>
                  <a:pt x="1883194" y="1068735"/>
                </a:lnTo>
                <a:lnTo>
                  <a:pt x="1911022" y="1038573"/>
                </a:lnTo>
                <a:lnTo>
                  <a:pt x="1936572" y="1007403"/>
                </a:lnTo>
                <a:lnTo>
                  <a:pt x="1959765" y="975277"/>
                </a:lnTo>
                <a:lnTo>
                  <a:pt x="1980522" y="942249"/>
                </a:lnTo>
                <a:lnTo>
                  <a:pt x="1998765" y="908370"/>
                </a:lnTo>
                <a:lnTo>
                  <a:pt x="2027398" y="838273"/>
                </a:lnTo>
                <a:lnTo>
                  <a:pt x="2045037" y="765406"/>
                </a:lnTo>
                <a:lnTo>
                  <a:pt x="2051056" y="690191"/>
                </a:lnTo>
                <a:lnTo>
                  <a:pt x="2049518" y="652316"/>
                </a:lnTo>
                <a:lnTo>
                  <a:pt x="2037578" y="578222"/>
                </a:lnTo>
                <a:lnTo>
                  <a:pt x="2014340" y="506688"/>
                </a:lnTo>
                <a:lnTo>
                  <a:pt x="1980430" y="438133"/>
                </a:lnTo>
                <a:lnTo>
                  <a:pt x="1959667" y="405105"/>
                </a:lnTo>
                <a:lnTo>
                  <a:pt x="1936470" y="372979"/>
                </a:lnTo>
                <a:lnTo>
                  <a:pt x="1910918" y="341809"/>
                </a:lnTo>
                <a:lnTo>
                  <a:pt x="1883087" y="311646"/>
                </a:lnTo>
                <a:lnTo>
                  <a:pt x="1853057" y="282544"/>
                </a:lnTo>
                <a:lnTo>
                  <a:pt x="1820905" y="254555"/>
                </a:lnTo>
                <a:lnTo>
                  <a:pt x="1786710" y="227732"/>
                </a:lnTo>
                <a:lnTo>
                  <a:pt x="1750549" y="202127"/>
                </a:lnTo>
                <a:lnTo>
                  <a:pt x="1712500" y="177793"/>
                </a:lnTo>
                <a:lnTo>
                  <a:pt x="1672642" y="154782"/>
                </a:lnTo>
                <a:lnTo>
                  <a:pt x="1631053" y="133147"/>
                </a:lnTo>
                <a:lnTo>
                  <a:pt x="1587811" y="112941"/>
                </a:lnTo>
                <a:lnTo>
                  <a:pt x="1542993" y="94216"/>
                </a:lnTo>
                <a:lnTo>
                  <a:pt x="1496679" y="77025"/>
                </a:lnTo>
                <a:lnTo>
                  <a:pt x="1448945" y="61420"/>
                </a:lnTo>
                <a:lnTo>
                  <a:pt x="1399871" y="47454"/>
                </a:lnTo>
                <a:lnTo>
                  <a:pt x="1349534" y="35180"/>
                </a:lnTo>
                <a:lnTo>
                  <a:pt x="1298012" y="24649"/>
                </a:lnTo>
                <a:lnTo>
                  <a:pt x="1245383" y="15916"/>
                </a:lnTo>
                <a:lnTo>
                  <a:pt x="1191726" y="9031"/>
                </a:lnTo>
                <a:lnTo>
                  <a:pt x="1137119" y="4049"/>
                </a:lnTo>
                <a:lnTo>
                  <a:pt x="1081639" y="1021"/>
                </a:lnTo>
                <a:lnTo>
                  <a:pt x="102536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8772" y="1598045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0" y="690191"/>
                </a:moveTo>
                <a:lnTo>
                  <a:pt x="6017" y="614975"/>
                </a:lnTo>
                <a:lnTo>
                  <a:pt x="23652" y="542109"/>
                </a:lnTo>
                <a:lnTo>
                  <a:pt x="52279" y="472011"/>
                </a:lnTo>
                <a:lnTo>
                  <a:pt x="70519" y="438133"/>
                </a:lnTo>
                <a:lnTo>
                  <a:pt x="91272" y="405105"/>
                </a:lnTo>
                <a:lnTo>
                  <a:pt x="114460" y="372979"/>
                </a:lnTo>
                <a:lnTo>
                  <a:pt x="140005" y="341809"/>
                </a:lnTo>
                <a:lnTo>
                  <a:pt x="167828" y="311646"/>
                </a:lnTo>
                <a:lnTo>
                  <a:pt x="197852" y="282544"/>
                </a:lnTo>
                <a:lnTo>
                  <a:pt x="229998" y="254555"/>
                </a:lnTo>
                <a:lnTo>
                  <a:pt x="264188" y="227732"/>
                </a:lnTo>
                <a:lnTo>
                  <a:pt x="300344" y="202127"/>
                </a:lnTo>
                <a:lnTo>
                  <a:pt x="338387" y="177793"/>
                </a:lnTo>
                <a:lnTo>
                  <a:pt x="378239" y="154782"/>
                </a:lnTo>
                <a:lnTo>
                  <a:pt x="419823" y="133147"/>
                </a:lnTo>
                <a:lnTo>
                  <a:pt x="463059" y="112941"/>
                </a:lnTo>
                <a:lnTo>
                  <a:pt x="507869" y="94216"/>
                </a:lnTo>
                <a:lnTo>
                  <a:pt x="554176" y="77025"/>
                </a:lnTo>
                <a:lnTo>
                  <a:pt x="601901" y="61420"/>
                </a:lnTo>
                <a:lnTo>
                  <a:pt x="650966" y="47454"/>
                </a:lnTo>
                <a:lnTo>
                  <a:pt x="701293" y="35180"/>
                </a:lnTo>
                <a:lnTo>
                  <a:pt x="752802" y="24649"/>
                </a:lnTo>
                <a:lnTo>
                  <a:pt x="805418" y="15916"/>
                </a:lnTo>
                <a:lnTo>
                  <a:pt x="859060" y="9031"/>
                </a:lnTo>
                <a:lnTo>
                  <a:pt x="913650" y="4049"/>
                </a:lnTo>
                <a:lnTo>
                  <a:pt x="969111" y="1021"/>
                </a:lnTo>
                <a:lnTo>
                  <a:pt x="1025365" y="0"/>
                </a:lnTo>
                <a:lnTo>
                  <a:pt x="1081639" y="1021"/>
                </a:lnTo>
                <a:lnTo>
                  <a:pt x="1137119" y="4049"/>
                </a:lnTo>
                <a:lnTo>
                  <a:pt x="1191726" y="9031"/>
                </a:lnTo>
                <a:lnTo>
                  <a:pt x="1245383" y="15916"/>
                </a:lnTo>
                <a:lnTo>
                  <a:pt x="1298012" y="24649"/>
                </a:lnTo>
                <a:lnTo>
                  <a:pt x="1349534" y="35180"/>
                </a:lnTo>
                <a:lnTo>
                  <a:pt x="1399871" y="47454"/>
                </a:lnTo>
                <a:lnTo>
                  <a:pt x="1448945" y="61420"/>
                </a:lnTo>
                <a:lnTo>
                  <a:pt x="1496679" y="77025"/>
                </a:lnTo>
                <a:lnTo>
                  <a:pt x="1542993" y="94216"/>
                </a:lnTo>
                <a:lnTo>
                  <a:pt x="1587811" y="112941"/>
                </a:lnTo>
                <a:lnTo>
                  <a:pt x="1631053" y="133147"/>
                </a:lnTo>
                <a:lnTo>
                  <a:pt x="1672642" y="154782"/>
                </a:lnTo>
                <a:lnTo>
                  <a:pt x="1712500" y="177793"/>
                </a:lnTo>
                <a:lnTo>
                  <a:pt x="1750549" y="202127"/>
                </a:lnTo>
                <a:lnTo>
                  <a:pt x="1786710" y="227732"/>
                </a:lnTo>
                <a:lnTo>
                  <a:pt x="1820905" y="254555"/>
                </a:lnTo>
                <a:lnTo>
                  <a:pt x="1853057" y="282544"/>
                </a:lnTo>
                <a:lnTo>
                  <a:pt x="1883087" y="311646"/>
                </a:lnTo>
                <a:lnTo>
                  <a:pt x="1910918" y="341809"/>
                </a:lnTo>
                <a:lnTo>
                  <a:pt x="1936470" y="372979"/>
                </a:lnTo>
                <a:lnTo>
                  <a:pt x="1959667" y="405105"/>
                </a:lnTo>
                <a:lnTo>
                  <a:pt x="1980430" y="438133"/>
                </a:lnTo>
                <a:lnTo>
                  <a:pt x="1998680" y="472011"/>
                </a:lnTo>
                <a:lnTo>
                  <a:pt x="2027332" y="542109"/>
                </a:lnTo>
                <a:lnTo>
                  <a:pt x="2044999" y="614975"/>
                </a:lnTo>
                <a:lnTo>
                  <a:pt x="2051056" y="690191"/>
                </a:lnTo>
                <a:lnTo>
                  <a:pt x="2049538" y="728066"/>
                </a:lnTo>
                <a:lnTo>
                  <a:pt x="2045037" y="765406"/>
                </a:lnTo>
                <a:lnTo>
                  <a:pt x="2027398" y="838273"/>
                </a:lnTo>
                <a:lnTo>
                  <a:pt x="1998765" y="908370"/>
                </a:lnTo>
                <a:lnTo>
                  <a:pt x="1980522" y="942249"/>
                </a:lnTo>
                <a:lnTo>
                  <a:pt x="1959765" y="975277"/>
                </a:lnTo>
                <a:lnTo>
                  <a:pt x="1936572" y="1007403"/>
                </a:lnTo>
                <a:lnTo>
                  <a:pt x="1911022" y="1038573"/>
                </a:lnTo>
                <a:lnTo>
                  <a:pt x="1883194" y="1068735"/>
                </a:lnTo>
                <a:lnTo>
                  <a:pt x="1853165" y="1097837"/>
                </a:lnTo>
                <a:lnTo>
                  <a:pt x="1821014" y="1125826"/>
                </a:lnTo>
                <a:lnTo>
                  <a:pt x="1786818" y="1152650"/>
                </a:lnTo>
                <a:lnTo>
                  <a:pt x="1750657" y="1178255"/>
                </a:lnTo>
                <a:lnTo>
                  <a:pt x="1712609" y="1202589"/>
                </a:lnTo>
                <a:lnTo>
                  <a:pt x="1672751" y="1225600"/>
                </a:lnTo>
                <a:lnTo>
                  <a:pt x="1631162" y="1247234"/>
                </a:lnTo>
                <a:lnTo>
                  <a:pt x="1587921" y="1267440"/>
                </a:lnTo>
                <a:lnTo>
                  <a:pt x="1543106" y="1286165"/>
                </a:lnTo>
                <a:lnTo>
                  <a:pt x="1496794" y="1303357"/>
                </a:lnTo>
                <a:lnTo>
                  <a:pt x="1449065" y="1318962"/>
                </a:lnTo>
                <a:lnTo>
                  <a:pt x="1399996" y="1332928"/>
                </a:lnTo>
                <a:lnTo>
                  <a:pt x="1349666" y="1345202"/>
                </a:lnTo>
                <a:lnTo>
                  <a:pt x="1298152" y="1355732"/>
                </a:lnTo>
                <a:lnTo>
                  <a:pt x="1245535" y="1364466"/>
                </a:lnTo>
                <a:lnTo>
                  <a:pt x="1191890" y="1371350"/>
                </a:lnTo>
                <a:lnTo>
                  <a:pt x="1137298" y="1376333"/>
                </a:lnTo>
                <a:lnTo>
                  <a:pt x="1081836" y="1379361"/>
                </a:lnTo>
                <a:lnTo>
                  <a:pt x="1025582" y="1380382"/>
                </a:lnTo>
                <a:lnTo>
                  <a:pt x="969308" y="1379361"/>
                </a:lnTo>
                <a:lnTo>
                  <a:pt x="913827" y="1376333"/>
                </a:lnTo>
                <a:lnTo>
                  <a:pt x="859218" y="1371350"/>
                </a:lnTo>
                <a:lnTo>
                  <a:pt x="805559" y="1364466"/>
                </a:lnTo>
                <a:lnTo>
                  <a:pt x="752928" y="1355732"/>
                </a:lnTo>
                <a:lnTo>
                  <a:pt x="701404" y="1345202"/>
                </a:lnTo>
                <a:lnTo>
                  <a:pt x="651064" y="1332928"/>
                </a:lnTo>
                <a:lnTo>
                  <a:pt x="601987" y="1318962"/>
                </a:lnTo>
                <a:lnTo>
                  <a:pt x="554251" y="1303357"/>
                </a:lnTo>
                <a:lnTo>
                  <a:pt x="507934" y="1286165"/>
                </a:lnTo>
                <a:lnTo>
                  <a:pt x="463114" y="1267440"/>
                </a:lnTo>
                <a:lnTo>
                  <a:pt x="419870" y="1247234"/>
                </a:lnTo>
                <a:lnTo>
                  <a:pt x="378279" y="1225600"/>
                </a:lnTo>
                <a:lnTo>
                  <a:pt x="338420" y="1202589"/>
                </a:lnTo>
                <a:lnTo>
                  <a:pt x="300371" y="1178255"/>
                </a:lnTo>
                <a:lnTo>
                  <a:pt x="264210" y="1152650"/>
                </a:lnTo>
                <a:lnTo>
                  <a:pt x="230016" y="1125826"/>
                </a:lnTo>
                <a:lnTo>
                  <a:pt x="197866" y="1097837"/>
                </a:lnTo>
                <a:lnTo>
                  <a:pt x="167839" y="1068735"/>
                </a:lnTo>
                <a:lnTo>
                  <a:pt x="140013" y="1038573"/>
                </a:lnTo>
                <a:lnTo>
                  <a:pt x="114466" y="1007403"/>
                </a:lnTo>
                <a:lnTo>
                  <a:pt x="91276" y="975277"/>
                </a:lnTo>
                <a:lnTo>
                  <a:pt x="70522" y="942249"/>
                </a:lnTo>
                <a:lnTo>
                  <a:pt x="52281" y="908370"/>
                </a:lnTo>
                <a:lnTo>
                  <a:pt x="23653" y="838273"/>
                </a:lnTo>
                <a:lnTo>
                  <a:pt x="6017" y="765406"/>
                </a:lnTo>
                <a:lnTo>
                  <a:pt x="1517" y="728066"/>
                </a:lnTo>
                <a:lnTo>
                  <a:pt x="0" y="690191"/>
                </a:lnTo>
                <a:close/>
              </a:path>
            </a:pathLst>
          </a:custGeom>
          <a:ln w="5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7286" y="2106765"/>
            <a:ext cx="157416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latin typeface="Arial"/>
                <a:cs typeface="Arial"/>
              </a:rPr>
              <a:t>C</a:t>
            </a:r>
            <a:r>
              <a:rPr sz="2050" b="1" spc="-5" dirty="0">
                <a:latin typeface="Arial"/>
                <a:cs typeface="Arial"/>
              </a:rPr>
              <a:t>on</a:t>
            </a:r>
            <a:r>
              <a:rPr sz="2050" b="1" dirty="0">
                <a:latin typeface="Arial"/>
                <a:cs typeface="Arial"/>
              </a:rPr>
              <a:t>s</a:t>
            </a:r>
            <a:r>
              <a:rPr sz="2050" b="1" spc="-5" dirty="0">
                <a:latin typeface="Arial"/>
                <a:cs typeface="Arial"/>
              </a:rPr>
              <a:t>i</a:t>
            </a:r>
            <a:r>
              <a:rPr sz="2050" b="1" dirty="0">
                <a:latin typeface="Arial"/>
                <a:cs typeface="Arial"/>
              </a:rPr>
              <a:t>ste</a:t>
            </a:r>
            <a:r>
              <a:rPr sz="2050" b="1" spc="-5" dirty="0">
                <a:latin typeface="Arial"/>
                <a:cs typeface="Arial"/>
              </a:rPr>
              <a:t>n</a:t>
            </a:r>
            <a:r>
              <a:rPr sz="2050" b="1" dirty="0">
                <a:latin typeface="Arial"/>
                <a:cs typeface="Arial"/>
              </a:rPr>
              <a:t>cy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8772" y="3175625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1025365" y="0"/>
                </a:moveTo>
                <a:lnTo>
                  <a:pt x="969111" y="1021"/>
                </a:lnTo>
                <a:lnTo>
                  <a:pt x="913650" y="4049"/>
                </a:lnTo>
                <a:lnTo>
                  <a:pt x="859060" y="9031"/>
                </a:lnTo>
                <a:lnTo>
                  <a:pt x="805418" y="15916"/>
                </a:lnTo>
                <a:lnTo>
                  <a:pt x="752802" y="24649"/>
                </a:lnTo>
                <a:lnTo>
                  <a:pt x="701293" y="35180"/>
                </a:lnTo>
                <a:lnTo>
                  <a:pt x="650966" y="47454"/>
                </a:lnTo>
                <a:lnTo>
                  <a:pt x="601901" y="61420"/>
                </a:lnTo>
                <a:lnTo>
                  <a:pt x="554176" y="77025"/>
                </a:lnTo>
                <a:lnTo>
                  <a:pt x="507869" y="94216"/>
                </a:lnTo>
                <a:lnTo>
                  <a:pt x="463059" y="112941"/>
                </a:lnTo>
                <a:lnTo>
                  <a:pt x="419823" y="133147"/>
                </a:lnTo>
                <a:lnTo>
                  <a:pt x="378239" y="154782"/>
                </a:lnTo>
                <a:lnTo>
                  <a:pt x="338387" y="177793"/>
                </a:lnTo>
                <a:lnTo>
                  <a:pt x="300344" y="202127"/>
                </a:lnTo>
                <a:lnTo>
                  <a:pt x="264188" y="227732"/>
                </a:lnTo>
                <a:lnTo>
                  <a:pt x="229998" y="254555"/>
                </a:lnTo>
                <a:lnTo>
                  <a:pt x="197852" y="282544"/>
                </a:lnTo>
                <a:lnTo>
                  <a:pt x="167828" y="311646"/>
                </a:lnTo>
                <a:lnTo>
                  <a:pt x="140005" y="341809"/>
                </a:lnTo>
                <a:lnTo>
                  <a:pt x="114460" y="372979"/>
                </a:lnTo>
                <a:lnTo>
                  <a:pt x="91272" y="405105"/>
                </a:lnTo>
                <a:lnTo>
                  <a:pt x="70519" y="438133"/>
                </a:lnTo>
                <a:lnTo>
                  <a:pt x="52279" y="472011"/>
                </a:lnTo>
                <a:lnTo>
                  <a:pt x="23652" y="542109"/>
                </a:lnTo>
                <a:lnTo>
                  <a:pt x="6017" y="614975"/>
                </a:lnTo>
                <a:lnTo>
                  <a:pt x="0" y="690191"/>
                </a:lnTo>
                <a:lnTo>
                  <a:pt x="1517" y="728064"/>
                </a:lnTo>
                <a:lnTo>
                  <a:pt x="13422" y="802155"/>
                </a:lnTo>
                <a:lnTo>
                  <a:pt x="36632" y="873690"/>
                </a:lnTo>
                <a:lnTo>
                  <a:pt x="70522" y="942246"/>
                </a:lnTo>
                <a:lnTo>
                  <a:pt x="91276" y="975275"/>
                </a:lnTo>
                <a:lnTo>
                  <a:pt x="114466" y="1007402"/>
                </a:lnTo>
                <a:lnTo>
                  <a:pt x="140013" y="1038575"/>
                </a:lnTo>
                <a:lnTo>
                  <a:pt x="167839" y="1068739"/>
                </a:lnTo>
                <a:lnTo>
                  <a:pt x="197866" y="1097843"/>
                </a:lnTo>
                <a:lnTo>
                  <a:pt x="230016" y="1125835"/>
                </a:lnTo>
                <a:lnTo>
                  <a:pt x="264210" y="1152661"/>
                </a:lnTo>
                <a:lnTo>
                  <a:pt x="300371" y="1178268"/>
                </a:lnTo>
                <a:lnTo>
                  <a:pt x="338420" y="1202605"/>
                </a:lnTo>
                <a:lnTo>
                  <a:pt x="378279" y="1225619"/>
                </a:lnTo>
                <a:lnTo>
                  <a:pt x="419870" y="1247256"/>
                </a:lnTo>
                <a:lnTo>
                  <a:pt x="463114" y="1267465"/>
                </a:lnTo>
                <a:lnTo>
                  <a:pt x="507934" y="1286193"/>
                </a:lnTo>
                <a:lnTo>
                  <a:pt x="554251" y="1303387"/>
                </a:lnTo>
                <a:lnTo>
                  <a:pt x="601987" y="1318994"/>
                </a:lnTo>
                <a:lnTo>
                  <a:pt x="651064" y="1332963"/>
                </a:lnTo>
                <a:lnTo>
                  <a:pt x="701404" y="1345239"/>
                </a:lnTo>
                <a:lnTo>
                  <a:pt x="752928" y="1355771"/>
                </a:lnTo>
                <a:lnTo>
                  <a:pt x="805559" y="1364507"/>
                </a:lnTo>
                <a:lnTo>
                  <a:pt x="859218" y="1371392"/>
                </a:lnTo>
                <a:lnTo>
                  <a:pt x="913827" y="1376376"/>
                </a:lnTo>
                <a:lnTo>
                  <a:pt x="969308" y="1379405"/>
                </a:lnTo>
                <a:lnTo>
                  <a:pt x="1025582" y="1380426"/>
                </a:lnTo>
                <a:lnTo>
                  <a:pt x="1081836" y="1379405"/>
                </a:lnTo>
                <a:lnTo>
                  <a:pt x="1137298" y="1376376"/>
                </a:lnTo>
                <a:lnTo>
                  <a:pt x="1191890" y="1371392"/>
                </a:lnTo>
                <a:lnTo>
                  <a:pt x="1245535" y="1364507"/>
                </a:lnTo>
                <a:lnTo>
                  <a:pt x="1298152" y="1355771"/>
                </a:lnTo>
                <a:lnTo>
                  <a:pt x="1349666" y="1345239"/>
                </a:lnTo>
                <a:lnTo>
                  <a:pt x="1399996" y="1332963"/>
                </a:lnTo>
                <a:lnTo>
                  <a:pt x="1449065" y="1318994"/>
                </a:lnTo>
                <a:lnTo>
                  <a:pt x="1496794" y="1303387"/>
                </a:lnTo>
                <a:lnTo>
                  <a:pt x="1543106" y="1286193"/>
                </a:lnTo>
                <a:lnTo>
                  <a:pt x="1587921" y="1267465"/>
                </a:lnTo>
                <a:lnTo>
                  <a:pt x="1631162" y="1247256"/>
                </a:lnTo>
                <a:lnTo>
                  <a:pt x="1672751" y="1225619"/>
                </a:lnTo>
                <a:lnTo>
                  <a:pt x="1712609" y="1202605"/>
                </a:lnTo>
                <a:lnTo>
                  <a:pt x="1750657" y="1178268"/>
                </a:lnTo>
                <a:lnTo>
                  <a:pt x="1786818" y="1152661"/>
                </a:lnTo>
                <a:lnTo>
                  <a:pt x="1821014" y="1125835"/>
                </a:lnTo>
                <a:lnTo>
                  <a:pt x="1853165" y="1097843"/>
                </a:lnTo>
                <a:lnTo>
                  <a:pt x="1883194" y="1068739"/>
                </a:lnTo>
                <a:lnTo>
                  <a:pt x="1911022" y="1038575"/>
                </a:lnTo>
                <a:lnTo>
                  <a:pt x="1936572" y="1007402"/>
                </a:lnTo>
                <a:lnTo>
                  <a:pt x="1959765" y="975275"/>
                </a:lnTo>
                <a:lnTo>
                  <a:pt x="1980522" y="942246"/>
                </a:lnTo>
                <a:lnTo>
                  <a:pt x="1998765" y="908366"/>
                </a:lnTo>
                <a:lnTo>
                  <a:pt x="2027398" y="838268"/>
                </a:lnTo>
                <a:lnTo>
                  <a:pt x="2045037" y="765403"/>
                </a:lnTo>
                <a:lnTo>
                  <a:pt x="2051056" y="690191"/>
                </a:lnTo>
                <a:lnTo>
                  <a:pt x="2049518" y="652316"/>
                </a:lnTo>
                <a:lnTo>
                  <a:pt x="2037578" y="578222"/>
                </a:lnTo>
                <a:lnTo>
                  <a:pt x="2014340" y="506688"/>
                </a:lnTo>
                <a:lnTo>
                  <a:pt x="1980430" y="438133"/>
                </a:lnTo>
                <a:lnTo>
                  <a:pt x="1959667" y="405105"/>
                </a:lnTo>
                <a:lnTo>
                  <a:pt x="1936470" y="372979"/>
                </a:lnTo>
                <a:lnTo>
                  <a:pt x="1910918" y="341809"/>
                </a:lnTo>
                <a:lnTo>
                  <a:pt x="1883087" y="311646"/>
                </a:lnTo>
                <a:lnTo>
                  <a:pt x="1853057" y="282544"/>
                </a:lnTo>
                <a:lnTo>
                  <a:pt x="1820905" y="254555"/>
                </a:lnTo>
                <a:lnTo>
                  <a:pt x="1786710" y="227732"/>
                </a:lnTo>
                <a:lnTo>
                  <a:pt x="1750549" y="202127"/>
                </a:lnTo>
                <a:lnTo>
                  <a:pt x="1712500" y="177793"/>
                </a:lnTo>
                <a:lnTo>
                  <a:pt x="1672642" y="154782"/>
                </a:lnTo>
                <a:lnTo>
                  <a:pt x="1631053" y="133147"/>
                </a:lnTo>
                <a:lnTo>
                  <a:pt x="1587811" y="112941"/>
                </a:lnTo>
                <a:lnTo>
                  <a:pt x="1542993" y="94216"/>
                </a:lnTo>
                <a:lnTo>
                  <a:pt x="1496679" y="77025"/>
                </a:lnTo>
                <a:lnTo>
                  <a:pt x="1448945" y="61420"/>
                </a:lnTo>
                <a:lnTo>
                  <a:pt x="1399871" y="47454"/>
                </a:lnTo>
                <a:lnTo>
                  <a:pt x="1349534" y="35180"/>
                </a:lnTo>
                <a:lnTo>
                  <a:pt x="1298012" y="24649"/>
                </a:lnTo>
                <a:lnTo>
                  <a:pt x="1245383" y="15916"/>
                </a:lnTo>
                <a:lnTo>
                  <a:pt x="1191726" y="9031"/>
                </a:lnTo>
                <a:lnTo>
                  <a:pt x="1137119" y="4049"/>
                </a:lnTo>
                <a:lnTo>
                  <a:pt x="1081639" y="1021"/>
                </a:lnTo>
                <a:lnTo>
                  <a:pt x="102536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8772" y="3175625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0" y="690191"/>
                </a:moveTo>
                <a:lnTo>
                  <a:pt x="6017" y="614975"/>
                </a:lnTo>
                <a:lnTo>
                  <a:pt x="23652" y="542109"/>
                </a:lnTo>
                <a:lnTo>
                  <a:pt x="52279" y="472011"/>
                </a:lnTo>
                <a:lnTo>
                  <a:pt x="70519" y="438133"/>
                </a:lnTo>
                <a:lnTo>
                  <a:pt x="91272" y="405105"/>
                </a:lnTo>
                <a:lnTo>
                  <a:pt x="114460" y="372979"/>
                </a:lnTo>
                <a:lnTo>
                  <a:pt x="140005" y="341809"/>
                </a:lnTo>
                <a:lnTo>
                  <a:pt x="167828" y="311646"/>
                </a:lnTo>
                <a:lnTo>
                  <a:pt x="197852" y="282544"/>
                </a:lnTo>
                <a:lnTo>
                  <a:pt x="229998" y="254555"/>
                </a:lnTo>
                <a:lnTo>
                  <a:pt x="264188" y="227732"/>
                </a:lnTo>
                <a:lnTo>
                  <a:pt x="300344" y="202127"/>
                </a:lnTo>
                <a:lnTo>
                  <a:pt x="338387" y="177793"/>
                </a:lnTo>
                <a:lnTo>
                  <a:pt x="378239" y="154782"/>
                </a:lnTo>
                <a:lnTo>
                  <a:pt x="419823" y="133147"/>
                </a:lnTo>
                <a:lnTo>
                  <a:pt x="463059" y="112941"/>
                </a:lnTo>
                <a:lnTo>
                  <a:pt x="507869" y="94216"/>
                </a:lnTo>
                <a:lnTo>
                  <a:pt x="554176" y="77025"/>
                </a:lnTo>
                <a:lnTo>
                  <a:pt x="601901" y="61420"/>
                </a:lnTo>
                <a:lnTo>
                  <a:pt x="650966" y="47454"/>
                </a:lnTo>
                <a:lnTo>
                  <a:pt x="701293" y="35180"/>
                </a:lnTo>
                <a:lnTo>
                  <a:pt x="752802" y="24649"/>
                </a:lnTo>
                <a:lnTo>
                  <a:pt x="805418" y="15916"/>
                </a:lnTo>
                <a:lnTo>
                  <a:pt x="859060" y="9031"/>
                </a:lnTo>
                <a:lnTo>
                  <a:pt x="913650" y="4049"/>
                </a:lnTo>
                <a:lnTo>
                  <a:pt x="969111" y="1021"/>
                </a:lnTo>
                <a:lnTo>
                  <a:pt x="1025365" y="0"/>
                </a:lnTo>
                <a:lnTo>
                  <a:pt x="1081639" y="1021"/>
                </a:lnTo>
                <a:lnTo>
                  <a:pt x="1137119" y="4049"/>
                </a:lnTo>
                <a:lnTo>
                  <a:pt x="1191726" y="9031"/>
                </a:lnTo>
                <a:lnTo>
                  <a:pt x="1245383" y="15916"/>
                </a:lnTo>
                <a:lnTo>
                  <a:pt x="1298012" y="24649"/>
                </a:lnTo>
                <a:lnTo>
                  <a:pt x="1349534" y="35180"/>
                </a:lnTo>
                <a:lnTo>
                  <a:pt x="1399871" y="47454"/>
                </a:lnTo>
                <a:lnTo>
                  <a:pt x="1448945" y="61420"/>
                </a:lnTo>
                <a:lnTo>
                  <a:pt x="1496679" y="77025"/>
                </a:lnTo>
                <a:lnTo>
                  <a:pt x="1542993" y="94216"/>
                </a:lnTo>
                <a:lnTo>
                  <a:pt x="1587811" y="112941"/>
                </a:lnTo>
                <a:lnTo>
                  <a:pt x="1631053" y="133147"/>
                </a:lnTo>
                <a:lnTo>
                  <a:pt x="1672642" y="154782"/>
                </a:lnTo>
                <a:lnTo>
                  <a:pt x="1712500" y="177793"/>
                </a:lnTo>
                <a:lnTo>
                  <a:pt x="1750549" y="202127"/>
                </a:lnTo>
                <a:lnTo>
                  <a:pt x="1786710" y="227732"/>
                </a:lnTo>
                <a:lnTo>
                  <a:pt x="1820905" y="254555"/>
                </a:lnTo>
                <a:lnTo>
                  <a:pt x="1853057" y="282544"/>
                </a:lnTo>
                <a:lnTo>
                  <a:pt x="1883087" y="311646"/>
                </a:lnTo>
                <a:lnTo>
                  <a:pt x="1910918" y="341809"/>
                </a:lnTo>
                <a:lnTo>
                  <a:pt x="1936470" y="372979"/>
                </a:lnTo>
                <a:lnTo>
                  <a:pt x="1959667" y="405105"/>
                </a:lnTo>
                <a:lnTo>
                  <a:pt x="1980430" y="438133"/>
                </a:lnTo>
                <a:lnTo>
                  <a:pt x="1998680" y="472011"/>
                </a:lnTo>
                <a:lnTo>
                  <a:pt x="2027332" y="542109"/>
                </a:lnTo>
                <a:lnTo>
                  <a:pt x="2044999" y="614975"/>
                </a:lnTo>
                <a:lnTo>
                  <a:pt x="2051056" y="690191"/>
                </a:lnTo>
                <a:lnTo>
                  <a:pt x="2049538" y="728064"/>
                </a:lnTo>
                <a:lnTo>
                  <a:pt x="2045037" y="765403"/>
                </a:lnTo>
                <a:lnTo>
                  <a:pt x="2027398" y="838268"/>
                </a:lnTo>
                <a:lnTo>
                  <a:pt x="1998765" y="908366"/>
                </a:lnTo>
                <a:lnTo>
                  <a:pt x="1980522" y="942246"/>
                </a:lnTo>
                <a:lnTo>
                  <a:pt x="1959765" y="975275"/>
                </a:lnTo>
                <a:lnTo>
                  <a:pt x="1936572" y="1007402"/>
                </a:lnTo>
                <a:lnTo>
                  <a:pt x="1911022" y="1038575"/>
                </a:lnTo>
                <a:lnTo>
                  <a:pt x="1883194" y="1068739"/>
                </a:lnTo>
                <a:lnTo>
                  <a:pt x="1853165" y="1097843"/>
                </a:lnTo>
                <a:lnTo>
                  <a:pt x="1821014" y="1125835"/>
                </a:lnTo>
                <a:lnTo>
                  <a:pt x="1786818" y="1152661"/>
                </a:lnTo>
                <a:lnTo>
                  <a:pt x="1750657" y="1178268"/>
                </a:lnTo>
                <a:lnTo>
                  <a:pt x="1712609" y="1202605"/>
                </a:lnTo>
                <a:lnTo>
                  <a:pt x="1672751" y="1225619"/>
                </a:lnTo>
                <a:lnTo>
                  <a:pt x="1631162" y="1247256"/>
                </a:lnTo>
                <a:lnTo>
                  <a:pt x="1587921" y="1267465"/>
                </a:lnTo>
                <a:lnTo>
                  <a:pt x="1543106" y="1286193"/>
                </a:lnTo>
                <a:lnTo>
                  <a:pt x="1496794" y="1303387"/>
                </a:lnTo>
                <a:lnTo>
                  <a:pt x="1449065" y="1318994"/>
                </a:lnTo>
                <a:lnTo>
                  <a:pt x="1399996" y="1332963"/>
                </a:lnTo>
                <a:lnTo>
                  <a:pt x="1349666" y="1345239"/>
                </a:lnTo>
                <a:lnTo>
                  <a:pt x="1298152" y="1355771"/>
                </a:lnTo>
                <a:lnTo>
                  <a:pt x="1245535" y="1364507"/>
                </a:lnTo>
                <a:lnTo>
                  <a:pt x="1191890" y="1371392"/>
                </a:lnTo>
                <a:lnTo>
                  <a:pt x="1137298" y="1376376"/>
                </a:lnTo>
                <a:lnTo>
                  <a:pt x="1081836" y="1379405"/>
                </a:lnTo>
                <a:lnTo>
                  <a:pt x="1025582" y="1380426"/>
                </a:lnTo>
                <a:lnTo>
                  <a:pt x="969308" y="1379405"/>
                </a:lnTo>
                <a:lnTo>
                  <a:pt x="913827" y="1376376"/>
                </a:lnTo>
                <a:lnTo>
                  <a:pt x="859218" y="1371392"/>
                </a:lnTo>
                <a:lnTo>
                  <a:pt x="805559" y="1364507"/>
                </a:lnTo>
                <a:lnTo>
                  <a:pt x="752928" y="1355771"/>
                </a:lnTo>
                <a:lnTo>
                  <a:pt x="701404" y="1345239"/>
                </a:lnTo>
                <a:lnTo>
                  <a:pt x="651064" y="1332963"/>
                </a:lnTo>
                <a:lnTo>
                  <a:pt x="601987" y="1318994"/>
                </a:lnTo>
                <a:lnTo>
                  <a:pt x="554251" y="1303387"/>
                </a:lnTo>
                <a:lnTo>
                  <a:pt x="507934" y="1286193"/>
                </a:lnTo>
                <a:lnTo>
                  <a:pt x="463114" y="1267465"/>
                </a:lnTo>
                <a:lnTo>
                  <a:pt x="419870" y="1247256"/>
                </a:lnTo>
                <a:lnTo>
                  <a:pt x="378279" y="1225619"/>
                </a:lnTo>
                <a:lnTo>
                  <a:pt x="338420" y="1202605"/>
                </a:lnTo>
                <a:lnTo>
                  <a:pt x="300371" y="1178268"/>
                </a:lnTo>
                <a:lnTo>
                  <a:pt x="264210" y="1152661"/>
                </a:lnTo>
                <a:lnTo>
                  <a:pt x="230016" y="1125835"/>
                </a:lnTo>
                <a:lnTo>
                  <a:pt x="197866" y="1097843"/>
                </a:lnTo>
                <a:lnTo>
                  <a:pt x="167839" y="1068739"/>
                </a:lnTo>
                <a:lnTo>
                  <a:pt x="140013" y="1038575"/>
                </a:lnTo>
                <a:lnTo>
                  <a:pt x="114466" y="1007402"/>
                </a:lnTo>
                <a:lnTo>
                  <a:pt x="91276" y="975275"/>
                </a:lnTo>
                <a:lnTo>
                  <a:pt x="70522" y="942246"/>
                </a:lnTo>
                <a:lnTo>
                  <a:pt x="52281" y="908366"/>
                </a:lnTo>
                <a:lnTo>
                  <a:pt x="23653" y="838268"/>
                </a:lnTo>
                <a:lnTo>
                  <a:pt x="6017" y="765403"/>
                </a:lnTo>
                <a:lnTo>
                  <a:pt x="1517" y="728064"/>
                </a:lnTo>
                <a:lnTo>
                  <a:pt x="0" y="690191"/>
                </a:lnTo>
                <a:close/>
              </a:path>
            </a:pathLst>
          </a:custGeom>
          <a:ln w="5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4099" y="3684345"/>
            <a:ext cx="14008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latin typeface="Arial"/>
                <a:cs typeface="Arial"/>
              </a:rPr>
              <a:t>Ava</a:t>
            </a:r>
            <a:r>
              <a:rPr sz="2050" b="1" spc="-5" dirty="0">
                <a:latin typeface="Arial"/>
                <a:cs typeface="Arial"/>
              </a:rPr>
              <a:t>il</a:t>
            </a:r>
            <a:r>
              <a:rPr sz="2050" b="1" dirty="0">
                <a:latin typeface="Arial"/>
                <a:cs typeface="Arial"/>
              </a:rPr>
              <a:t>a</a:t>
            </a:r>
            <a:r>
              <a:rPr sz="2050" b="1" spc="-5" dirty="0">
                <a:latin typeface="Arial"/>
                <a:cs typeface="Arial"/>
              </a:rPr>
              <a:t>bili</a:t>
            </a:r>
            <a:r>
              <a:rPr sz="2050" b="1" dirty="0">
                <a:latin typeface="Arial"/>
                <a:cs typeface="Arial"/>
              </a:rPr>
              <a:t>ty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8772" y="4753249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1025365" y="0"/>
                </a:moveTo>
                <a:lnTo>
                  <a:pt x="969111" y="1021"/>
                </a:lnTo>
                <a:lnTo>
                  <a:pt x="913650" y="4049"/>
                </a:lnTo>
                <a:lnTo>
                  <a:pt x="859060" y="9033"/>
                </a:lnTo>
                <a:lnTo>
                  <a:pt x="805418" y="15919"/>
                </a:lnTo>
                <a:lnTo>
                  <a:pt x="752802" y="24654"/>
                </a:lnTo>
                <a:lnTo>
                  <a:pt x="701293" y="35186"/>
                </a:lnTo>
                <a:lnTo>
                  <a:pt x="650966" y="47462"/>
                </a:lnTo>
                <a:lnTo>
                  <a:pt x="601901" y="61430"/>
                </a:lnTo>
                <a:lnTo>
                  <a:pt x="554176" y="77037"/>
                </a:lnTo>
                <a:lnTo>
                  <a:pt x="507869" y="94231"/>
                </a:lnTo>
                <a:lnTo>
                  <a:pt x="463059" y="112958"/>
                </a:lnTo>
                <a:lnTo>
                  <a:pt x="419823" y="133166"/>
                </a:lnTo>
                <a:lnTo>
                  <a:pt x="378239" y="154803"/>
                </a:lnTo>
                <a:lnTo>
                  <a:pt x="338387" y="177816"/>
                </a:lnTo>
                <a:lnTo>
                  <a:pt x="300344" y="202152"/>
                </a:lnTo>
                <a:lnTo>
                  <a:pt x="264188" y="227758"/>
                </a:lnTo>
                <a:lnTo>
                  <a:pt x="229998" y="254583"/>
                </a:lnTo>
                <a:lnTo>
                  <a:pt x="197852" y="282572"/>
                </a:lnTo>
                <a:lnTo>
                  <a:pt x="167828" y="311675"/>
                </a:lnTo>
                <a:lnTo>
                  <a:pt x="140005" y="341838"/>
                </a:lnTo>
                <a:lnTo>
                  <a:pt x="114460" y="373008"/>
                </a:lnTo>
                <a:lnTo>
                  <a:pt x="91272" y="405133"/>
                </a:lnTo>
                <a:lnTo>
                  <a:pt x="70519" y="438160"/>
                </a:lnTo>
                <a:lnTo>
                  <a:pt x="52279" y="472037"/>
                </a:lnTo>
                <a:lnTo>
                  <a:pt x="23652" y="542128"/>
                </a:lnTo>
                <a:lnTo>
                  <a:pt x="6017" y="614987"/>
                </a:lnTo>
                <a:lnTo>
                  <a:pt x="0" y="690191"/>
                </a:lnTo>
                <a:lnTo>
                  <a:pt x="1517" y="728060"/>
                </a:lnTo>
                <a:lnTo>
                  <a:pt x="13422" y="802143"/>
                </a:lnTo>
                <a:lnTo>
                  <a:pt x="36632" y="873671"/>
                </a:lnTo>
                <a:lnTo>
                  <a:pt x="70522" y="942221"/>
                </a:lnTo>
                <a:lnTo>
                  <a:pt x="91276" y="975248"/>
                </a:lnTo>
                <a:lnTo>
                  <a:pt x="114466" y="1007372"/>
                </a:lnTo>
                <a:lnTo>
                  <a:pt x="140013" y="1038542"/>
                </a:lnTo>
                <a:lnTo>
                  <a:pt x="167839" y="1068704"/>
                </a:lnTo>
                <a:lnTo>
                  <a:pt x="197866" y="1097807"/>
                </a:lnTo>
                <a:lnTo>
                  <a:pt x="230016" y="1125796"/>
                </a:lnTo>
                <a:lnTo>
                  <a:pt x="264210" y="1152620"/>
                </a:lnTo>
                <a:lnTo>
                  <a:pt x="300371" y="1178227"/>
                </a:lnTo>
                <a:lnTo>
                  <a:pt x="338420" y="1202562"/>
                </a:lnTo>
                <a:lnTo>
                  <a:pt x="378279" y="1225575"/>
                </a:lnTo>
                <a:lnTo>
                  <a:pt x="419870" y="1247211"/>
                </a:lnTo>
                <a:lnTo>
                  <a:pt x="463114" y="1267419"/>
                </a:lnTo>
                <a:lnTo>
                  <a:pt x="507934" y="1286146"/>
                </a:lnTo>
                <a:lnTo>
                  <a:pt x="554251" y="1303339"/>
                </a:lnTo>
                <a:lnTo>
                  <a:pt x="601987" y="1318946"/>
                </a:lnTo>
                <a:lnTo>
                  <a:pt x="651064" y="1332914"/>
                </a:lnTo>
                <a:lnTo>
                  <a:pt x="701404" y="1345190"/>
                </a:lnTo>
                <a:lnTo>
                  <a:pt x="752928" y="1355722"/>
                </a:lnTo>
                <a:lnTo>
                  <a:pt x="805559" y="1364457"/>
                </a:lnTo>
                <a:lnTo>
                  <a:pt x="859218" y="1371342"/>
                </a:lnTo>
                <a:lnTo>
                  <a:pt x="913827" y="1376326"/>
                </a:lnTo>
                <a:lnTo>
                  <a:pt x="969308" y="1379354"/>
                </a:lnTo>
                <a:lnTo>
                  <a:pt x="1025582" y="1380375"/>
                </a:lnTo>
                <a:lnTo>
                  <a:pt x="1081836" y="1379354"/>
                </a:lnTo>
                <a:lnTo>
                  <a:pt x="1137298" y="1376326"/>
                </a:lnTo>
                <a:lnTo>
                  <a:pt x="1191890" y="1371342"/>
                </a:lnTo>
                <a:lnTo>
                  <a:pt x="1245535" y="1364457"/>
                </a:lnTo>
                <a:lnTo>
                  <a:pt x="1298152" y="1355722"/>
                </a:lnTo>
                <a:lnTo>
                  <a:pt x="1349666" y="1345190"/>
                </a:lnTo>
                <a:lnTo>
                  <a:pt x="1399996" y="1332914"/>
                </a:lnTo>
                <a:lnTo>
                  <a:pt x="1449065" y="1318946"/>
                </a:lnTo>
                <a:lnTo>
                  <a:pt x="1496794" y="1303339"/>
                </a:lnTo>
                <a:lnTo>
                  <a:pt x="1543106" y="1286146"/>
                </a:lnTo>
                <a:lnTo>
                  <a:pt x="1587921" y="1267419"/>
                </a:lnTo>
                <a:lnTo>
                  <a:pt x="1631162" y="1247211"/>
                </a:lnTo>
                <a:lnTo>
                  <a:pt x="1672751" y="1225575"/>
                </a:lnTo>
                <a:lnTo>
                  <a:pt x="1712609" y="1202562"/>
                </a:lnTo>
                <a:lnTo>
                  <a:pt x="1750657" y="1178227"/>
                </a:lnTo>
                <a:lnTo>
                  <a:pt x="1786818" y="1152620"/>
                </a:lnTo>
                <a:lnTo>
                  <a:pt x="1821014" y="1125796"/>
                </a:lnTo>
                <a:lnTo>
                  <a:pt x="1853165" y="1097807"/>
                </a:lnTo>
                <a:lnTo>
                  <a:pt x="1883194" y="1068704"/>
                </a:lnTo>
                <a:lnTo>
                  <a:pt x="1911022" y="1038542"/>
                </a:lnTo>
                <a:lnTo>
                  <a:pt x="1936572" y="1007372"/>
                </a:lnTo>
                <a:lnTo>
                  <a:pt x="1959765" y="975248"/>
                </a:lnTo>
                <a:lnTo>
                  <a:pt x="1980522" y="942221"/>
                </a:lnTo>
                <a:lnTo>
                  <a:pt x="1998765" y="908344"/>
                </a:lnTo>
                <a:lnTo>
                  <a:pt x="2027398" y="838253"/>
                </a:lnTo>
                <a:lnTo>
                  <a:pt x="2045037" y="765395"/>
                </a:lnTo>
                <a:lnTo>
                  <a:pt x="2051056" y="690191"/>
                </a:lnTo>
                <a:lnTo>
                  <a:pt x="2049518" y="652322"/>
                </a:lnTo>
                <a:lnTo>
                  <a:pt x="2037578" y="578238"/>
                </a:lnTo>
                <a:lnTo>
                  <a:pt x="2014340" y="506710"/>
                </a:lnTo>
                <a:lnTo>
                  <a:pt x="1980430" y="438160"/>
                </a:lnTo>
                <a:lnTo>
                  <a:pt x="1959667" y="405133"/>
                </a:lnTo>
                <a:lnTo>
                  <a:pt x="1936470" y="373008"/>
                </a:lnTo>
                <a:lnTo>
                  <a:pt x="1910918" y="341838"/>
                </a:lnTo>
                <a:lnTo>
                  <a:pt x="1883087" y="311675"/>
                </a:lnTo>
                <a:lnTo>
                  <a:pt x="1853057" y="282572"/>
                </a:lnTo>
                <a:lnTo>
                  <a:pt x="1820905" y="254583"/>
                </a:lnTo>
                <a:lnTo>
                  <a:pt x="1786710" y="227758"/>
                </a:lnTo>
                <a:lnTo>
                  <a:pt x="1750549" y="202152"/>
                </a:lnTo>
                <a:lnTo>
                  <a:pt x="1712500" y="177816"/>
                </a:lnTo>
                <a:lnTo>
                  <a:pt x="1672642" y="154803"/>
                </a:lnTo>
                <a:lnTo>
                  <a:pt x="1631053" y="133166"/>
                </a:lnTo>
                <a:lnTo>
                  <a:pt x="1587811" y="112958"/>
                </a:lnTo>
                <a:lnTo>
                  <a:pt x="1542993" y="94231"/>
                </a:lnTo>
                <a:lnTo>
                  <a:pt x="1496679" y="77037"/>
                </a:lnTo>
                <a:lnTo>
                  <a:pt x="1448945" y="61430"/>
                </a:lnTo>
                <a:lnTo>
                  <a:pt x="1399871" y="47462"/>
                </a:lnTo>
                <a:lnTo>
                  <a:pt x="1349534" y="35186"/>
                </a:lnTo>
                <a:lnTo>
                  <a:pt x="1298012" y="24654"/>
                </a:lnTo>
                <a:lnTo>
                  <a:pt x="1245383" y="15919"/>
                </a:lnTo>
                <a:lnTo>
                  <a:pt x="1191726" y="9033"/>
                </a:lnTo>
                <a:lnTo>
                  <a:pt x="1137119" y="4049"/>
                </a:lnTo>
                <a:lnTo>
                  <a:pt x="1081639" y="1021"/>
                </a:lnTo>
                <a:lnTo>
                  <a:pt x="102536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8772" y="4753249"/>
            <a:ext cx="2051050" cy="1380490"/>
          </a:xfrm>
          <a:custGeom>
            <a:avLst/>
            <a:gdLst/>
            <a:ahLst/>
            <a:cxnLst/>
            <a:rect l="l" t="t" r="r" b="b"/>
            <a:pathLst>
              <a:path w="2051050" h="1380489">
                <a:moveTo>
                  <a:pt x="0" y="690191"/>
                </a:moveTo>
                <a:lnTo>
                  <a:pt x="6017" y="614987"/>
                </a:lnTo>
                <a:lnTo>
                  <a:pt x="23652" y="542128"/>
                </a:lnTo>
                <a:lnTo>
                  <a:pt x="52279" y="472037"/>
                </a:lnTo>
                <a:lnTo>
                  <a:pt x="70519" y="438160"/>
                </a:lnTo>
                <a:lnTo>
                  <a:pt x="91272" y="405133"/>
                </a:lnTo>
                <a:lnTo>
                  <a:pt x="114460" y="373008"/>
                </a:lnTo>
                <a:lnTo>
                  <a:pt x="140005" y="341838"/>
                </a:lnTo>
                <a:lnTo>
                  <a:pt x="167828" y="311675"/>
                </a:lnTo>
                <a:lnTo>
                  <a:pt x="197852" y="282572"/>
                </a:lnTo>
                <a:lnTo>
                  <a:pt x="229998" y="254583"/>
                </a:lnTo>
                <a:lnTo>
                  <a:pt x="264188" y="227758"/>
                </a:lnTo>
                <a:lnTo>
                  <a:pt x="300344" y="202152"/>
                </a:lnTo>
                <a:lnTo>
                  <a:pt x="338387" y="177816"/>
                </a:lnTo>
                <a:lnTo>
                  <a:pt x="378239" y="154803"/>
                </a:lnTo>
                <a:lnTo>
                  <a:pt x="419823" y="133166"/>
                </a:lnTo>
                <a:lnTo>
                  <a:pt x="463059" y="112958"/>
                </a:lnTo>
                <a:lnTo>
                  <a:pt x="507869" y="94231"/>
                </a:lnTo>
                <a:lnTo>
                  <a:pt x="554176" y="77037"/>
                </a:lnTo>
                <a:lnTo>
                  <a:pt x="601901" y="61430"/>
                </a:lnTo>
                <a:lnTo>
                  <a:pt x="650966" y="47462"/>
                </a:lnTo>
                <a:lnTo>
                  <a:pt x="701293" y="35186"/>
                </a:lnTo>
                <a:lnTo>
                  <a:pt x="752802" y="24654"/>
                </a:lnTo>
                <a:lnTo>
                  <a:pt x="805418" y="15919"/>
                </a:lnTo>
                <a:lnTo>
                  <a:pt x="859060" y="9033"/>
                </a:lnTo>
                <a:lnTo>
                  <a:pt x="913650" y="4049"/>
                </a:lnTo>
                <a:lnTo>
                  <a:pt x="969111" y="1021"/>
                </a:lnTo>
                <a:lnTo>
                  <a:pt x="1025365" y="0"/>
                </a:lnTo>
                <a:lnTo>
                  <a:pt x="1081639" y="1021"/>
                </a:lnTo>
                <a:lnTo>
                  <a:pt x="1137119" y="4049"/>
                </a:lnTo>
                <a:lnTo>
                  <a:pt x="1191726" y="9033"/>
                </a:lnTo>
                <a:lnTo>
                  <a:pt x="1245383" y="15919"/>
                </a:lnTo>
                <a:lnTo>
                  <a:pt x="1298012" y="24654"/>
                </a:lnTo>
                <a:lnTo>
                  <a:pt x="1349534" y="35186"/>
                </a:lnTo>
                <a:lnTo>
                  <a:pt x="1399871" y="47462"/>
                </a:lnTo>
                <a:lnTo>
                  <a:pt x="1448945" y="61430"/>
                </a:lnTo>
                <a:lnTo>
                  <a:pt x="1496679" y="77037"/>
                </a:lnTo>
                <a:lnTo>
                  <a:pt x="1542993" y="94231"/>
                </a:lnTo>
                <a:lnTo>
                  <a:pt x="1587811" y="112958"/>
                </a:lnTo>
                <a:lnTo>
                  <a:pt x="1631053" y="133166"/>
                </a:lnTo>
                <a:lnTo>
                  <a:pt x="1672642" y="154803"/>
                </a:lnTo>
                <a:lnTo>
                  <a:pt x="1712500" y="177816"/>
                </a:lnTo>
                <a:lnTo>
                  <a:pt x="1750549" y="202152"/>
                </a:lnTo>
                <a:lnTo>
                  <a:pt x="1786710" y="227758"/>
                </a:lnTo>
                <a:lnTo>
                  <a:pt x="1820905" y="254583"/>
                </a:lnTo>
                <a:lnTo>
                  <a:pt x="1853057" y="282572"/>
                </a:lnTo>
                <a:lnTo>
                  <a:pt x="1883087" y="311675"/>
                </a:lnTo>
                <a:lnTo>
                  <a:pt x="1910918" y="341838"/>
                </a:lnTo>
                <a:lnTo>
                  <a:pt x="1936470" y="373008"/>
                </a:lnTo>
                <a:lnTo>
                  <a:pt x="1959667" y="405133"/>
                </a:lnTo>
                <a:lnTo>
                  <a:pt x="1980430" y="438160"/>
                </a:lnTo>
                <a:lnTo>
                  <a:pt x="1998680" y="472037"/>
                </a:lnTo>
                <a:lnTo>
                  <a:pt x="2027332" y="542128"/>
                </a:lnTo>
                <a:lnTo>
                  <a:pt x="2044999" y="614987"/>
                </a:lnTo>
                <a:lnTo>
                  <a:pt x="2051056" y="690191"/>
                </a:lnTo>
                <a:lnTo>
                  <a:pt x="2049538" y="728060"/>
                </a:lnTo>
                <a:lnTo>
                  <a:pt x="2045037" y="765395"/>
                </a:lnTo>
                <a:lnTo>
                  <a:pt x="2027398" y="838253"/>
                </a:lnTo>
                <a:lnTo>
                  <a:pt x="1998765" y="908344"/>
                </a:lnTo>
                <a:lnTo>
                  <a:pt x="1980522" y="942221"/>
                </a:lnTo>
                <a:lnTo>
                  <a:pt x="1959765" y="975248"/>
                </a:lnTo>
                <a:lnTo>
                  <a:pt x="1936572" y="1007372"/>
                </a:lnTo>
                <a:lnTo>
                  <a:pt x="1911022" y="1038542"/>
                </a:lnTo>
                <a:lnTo>
                  <a:pt x="1883194" y="1068704"/>
                </a:lnTo>
                <a:lnTo>
                  <a:pt x="1853165" y="1097807"/>
                </a:lnTo>
                <a:lnTo>
                  <a:pt x="1821014" y="1125796"/>
                </a:lnTo>
                <a:lnTo>
                  <a:pt x="1786818" y="1152620"/>
                </a:lnTo>
                <a:lnTo>
                  <a:pt x="1750657" y="1178227"/>
                </a:lnTo>
                <a:lnTo>
                  <a:pt x="1712609" y="1202562"/>
                </a:lnTo>
                <a:lnTo>
                  <a:pt x="1672751" y="1225575"/>
                </a:lnTo>
                <a:lnTo>
                  <a:pt x="1631162" y="1247211"/>
                </a:lnTo>
                <a:lnTo>
                  <a:pt x="1587921" y="1267419"/>
                </a:lnTo>
                <a:lnTo>
                  <a:pt x="1543106" y="1286146"/>
                </a:lnTo>
                <a:lnTo>
                  <a:pt x="1496794" y="1303339"/>
                </a:lnTo>
                <a:lnTo>
                  <a:pt x="1449065" y="1318946"/>
                </a:lnTo>
                <a:lnTo>
                  <a:pt x="1399996" y="1332914"/>
                </a:lnTo>
                <a:lnTo>
                  <a:pt x="1349666" y="1345190"/>
                </a:lnTo>
                <a:lnTo>
                  <a:pt x="1298152" y="1355722"/>
                </a:lnTo>
                <a:lnTo>
                  <a:pt x="1245535" y="1364457"/>
                </a:lnTo>
                <a:lnTo>
                  <a:pt x="1191890" y="1371342"/>
                </a:lnTo>
                <a:lnTo>
                  <a:pt x="1137298" y="1376326"/>
                </a:lnTo>
                <a:lnTo>
                  <a:pt x="1081836" y="1379354"/>
                </a:lnTo>
                <a:lnTo>
                  <a:pt x="1025582" y="1380375"/>
                </a:lnTo>
                <a:lnTo>
                  <a:pt x="969308" y="1379354"/>
                </a:lnTo>
                <a:lnTo>
                  <a:pt x="913827" y="1376326"/>
                </a:lnTo>
                <a:lnTo>
                  <a:pt x="859218" y="1371342"/>
                </a:lnTo>
                <a:lnTo>
                  <a:pt x="805559" y="1364457"/>
                </a:lnTo>
                <a:lnTo>
                  <a:pt x="752928" y="1355722"/>
                </a:lnTo>
                <a:lnTo>
                  <a:pt x="701404" y="1345190"/>
                </a:lnTo>
                <a:lnTo>
                  <a:pt x="651064" y="1332914"/>
                </a:lnTo>
                <a:lnTo>
                  <a:pt x="601987" y="1318946"/>
                </a:lnTo>
                <a:lnTo>
                  <a:pt x="554251" y="1303339"/>
                </a:lnTo>
                <a:lnTo>
                  <a:pt x="507934" y="1286146"/>
                </a:lnTo>
                <a:lnTo>
                  <a:pt x="463114" y="1267419"/>
                </a:lnTo>
                <a:lnTo>
                  <a:pt x="419870" y="1247211"/>
                </a:lnTo>
                <a:lnTo>
                  <a:pt x="378279" y="1225575"/>
                </a:lnTo>
                <a:lnTo>
                  <a:pt x="338420" y="1202562"/>
                </a:lnTo>
                <a:lnTo>
                  <a:pt x="300371" y="1178227"/>
                </a:lnTo>
                <a:lnTo>
                  <a:pt x="264210" y="1152620"/>
                </a:lnTo>
                <a:lnTo>
                  <a:pt x="230016" y="1125796"/>
                </a:lnTo>
                <a:lnTo>
                  <a:pt x="197866" y="1097807"/>
                </a:lnTo>
                <a:lnTo>
                  <a:pt x="167839" y="1068704"/>
                </a:lnTo>
                <a:lnTo>
                  <a:pt x="140013" y="1038542"/>
                </a:lnTo>
                <a:lnTo>
                  <a:pt x="114466" y="1007372"/>
                </a:lnTo>
                <a:lnTo>
                  <a:pt x="91276" y="975248"/>
                </a:lnTo>
                <a:lnTo>
                  <a:pt x="70522" y="942221"/>
                </a:lnTo>
                <a:lnTo>
                  <a:pt x="52281" y="908344"/>
                </a:lnTo>
                <a:lnTo>
                  <a:pt x="23653" y="838253"/>
                </a:lnTo>
                <a:lnTo>
                  <a:pt x="6017" y="765395"/>
                </a:lnTo>
                <a:lnTo>
                  <a:pt x="1517" y="728060"/>
                </a:lnTo>
                <a:lnTo>
                  <a:pt x="0" y="690191"/>
                </a:lnTo>
                <a:close/>
              </a:path>
            </a:pathLst>
          </a:custGeom>
          <a:ln w="5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52615" y="5101087"/>
            <a:ext cx="118364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000"/>
              </a:lnSpc>
            </a:pPr>
            <a:r>
              <a:rPr sz="2050" b="1" dirty="0">
                <a:latin typeface="Arial"/>
                <a:cs typeface="Arial"/>
              </a:rPr>
              <a:t>Part</a:t>
            </a:r>
            <a:r>
              <a:rPr sz="2050" b="1" spc="-5" dirty="0">
                <a:latin typeface="Arial"/>
                <a:cs typeface="Arial"/>
              </a:rPr>
              <a:t>i</a:t>
            </a:r>
            <a:r>
              <a:rPr sz="2050" b="1" dirty="0">
                <a:latin typeface="Arial"/>
                <a:cs typeface="Arial"/>
              </a:rPr>
              <a:t>t</a:t>
            </a:r>
            <a:r>
              <a:rPr sz="2050" b="1" spc="-5" dirty="0">
                <a:latin typeface="Arial"/>
                <a:cs typeface="Arial"/>
              </a:rPr>
              <a:t>io</a:t>
            </a:r>
            <a:r>
              <a:rPr sz="2050" b="1" dirty="0">
                <a:latin typeface="Arial"/>
                <a:cs typeface="Arial"/>
              </a:rPr>
              <a:t>n t</a:t>
            </a:r>
            <a:r>
              <a:rPr sz="2050" b="1" spc="-5" dirty="0">
                <a:latin typeface="Arial"/>
                <a:cs typeface="Arial"/>
              </a:rPr>
              <a:t>ol</a:t>
            </a:r>
            <a:r>
              <a:rPr sz="2050" b="1" dirty="0">
                <a:latin typeface="Arial"/>
                <a:cs typeface="Arial"/>
              </a:rPr>
              <a:t>era</a:t>
            </a:r>
            <a:r>
              <a:rPr sz="2050" b="1" spc="-5" dirty="0">
                <a:latin typeface="Arial"/>
                <a:cs typeface="Arial"/>
              </a:rPr>
              <a:t>n</a:t>
            </a:r>
            <a:r>
              <a:rPr sz="2050" b="1" dirty="0">
                <a:latin typeface="Arial"/>
                <a:cs typeface="Arial"/>
              </a:rPr>
              <a:t>ce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7459" y="2288236"/>
            <a:ext cx="781685" cy="1774825"/>
          </a:xfrm>
          <a:custGeom>
            <a:avLst/>
            <a:gdLst/>
            <a:ahLst/>
            <a:cxnLst/>
            <a:rect l="l" t="t" r="r" b="b"/>
            <a:pathLst>
              <a:path w="781685" h="1774825">
                <a:moveTo>
                  <a:pt x="0" y="1774821"/>
                </a:moveTo>
                <a:lnTo>
                  <a:pt x="781313" y="0"/>
                </a:lnTo>
              </a:path>
            </a:pathLst>
          </a:custGeom>
          <a:ln w="156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7459" y="3865816"/>
            <a:ext cx="781685" cy="197485"/>
          </a:xfrm>
          <a:custGeom>
            <a:avLst/>
            <a:gdLst/>
            <a:ahLst/>
            <a:cxnLst/>
            <a:rect l="l" t="t" r="r" b="b"/>
            <a:pathLst>
              <a:path w="781685" h="197485">
                <a:moveTo>
                  <a:pt x="0" y="197241"/>
                </a:moveTo>
                <a:lnTo>
                  <a:pt x="781313" y="0"/>
                </a:lnTo>
              </a:path>
            </a:pathLst>
          </a:custGeom>
          <a:ln w="15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7459" y="4063058"/>
            <a:ext cx="781685" cy="1380490"/>
          </a:xfrm>
          <a:custGeom>
            <a:avLst/>
            <a:gdLst/>
            <a:ahLst/>
            <a:cxnLst/>
            <a:rect l="l" t="t" r="r" b="b"/>
            <a:pathLst>
              <a:path w="781685" h="1380489">
                <a:moveTo>
                  <a:pt x="0" y="0"/>
                </a:moveTo>
                <a:lnTo>
                  <a:pt x="781313" y="1380382"/>
                </a:lnTo>
              </a:path>
            </a:pathLst>
          </a:custGeom>
          <a:ln w="15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6078" y="3193541"/>
            <a:ext cx="166306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Cha</a:t>
            </a:r>
            <a:r>
              <a:rPr sz="2800" b="1" spc="0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te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28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6078" y="4301490"/>
            <a:ext cx="296608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2800" b="1" spc="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28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sz="2800" b="1" spc="-1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alytics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3059938"/>
            <a:ext cx="346582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F</a:t>
            </a:r>
            <a:r>
              <a:rPr spc="-5" dirty="0"/>
              <a:t>ew</a:t>
            </a:r>
            <a:r>
              <a:rPr spc="-60" dirty="0"/>
              <a:t> </a:t>
            </a:r>
            <a:r>
              <a:rPr spc="-325" dirty="0"/>
              <a:t>T</a:t>
            </a:r>
            <a:r>
              <a:rPr spc="-5" dirty="0"/>
              <a:t>op</a:t>
            </a:r>
            <a:r>
              <a:rPr spc="-120" dirty="0"/>
              <a:t> </a:t>
            </a:r>
            <a:r>
              <a:rPr spc="-5" dirty="0"/>
              <a:t>An</a:t>
            </a:r>
            <a:r>
              <a:rPr spc="5" dirty="0"/>
              <a:t>a</a:t>
            </a:r>
            <a:r>
              <a:rPr dirty="0"/>
              <a:t>lytical</a:t>
            </a:r>
            <a:r>
              <a:rPr spc="-75" dirty="0"/>
              <a:t> </a:t>
            </a:r>
            <a:r>
              <a:rPr spc="-325" dirty="0"/>
              <a:t>T</a:t>
            </a:r>
            <a:r>
              <a:rPr spc="-5" dirty="0"/>
              <a:t>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F</a:t>
            </a:r>
            <a:r>
              <a:rPr spc="-5" dirty="0"/>
              <a:t>ew</a:t>
            </a:r>
            <a:r>
              <a:rPr spc="-60" dirty="0"/>
              <a:t> </a:t>
            </a:r>
            <a:r>
              <a:rPr spc="-325" dirty="0"/>
              <a:t>T</a:t>
            </a:r>
            <a:r>
              <a:rPr spc="-5" dirty="0"/>
              <a:t>op</a:t>
            </a:r>
            <a:r>
              <a:rPr spc="-120" dirty="0"/>
              <a:t> </a:t>
            </a:r>
            <a:r>
              <a:rPr spc="-5" dirty="0"/>
              <a:t>An</a:t>
            </a:r>
            <a:r>
              <a:rPr spc="5" dirty="0"/>
              <a:t>a</a:t>
            </a:r>
            <a:r>
              <a:rPr dirty="0"/>
              <a:t>lytical</a:t>
            </a:r>
            <a:r>
              <a:rPr spc="-75" dirty="0"/>
              <a:t> </a:t>
            </a:r>
            <a:r>
              <a:rPr spc="-325" dirty="0"/>
              <a:t>T</a:t>
            </a:r>
            <a:r>
              <a:rPr spc="-5" dirty="0"/>
              <a:t>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7029"/>
            <a:ext cx="8170545" cy="375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Excel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72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800" u="heavy" spc="-3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s:/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u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or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fi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e.mi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oso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ft.</a:t>
            </a:r>
            <a:r>
              <a:rPr sz="1800" u="heavy" spc="-2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om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u="heavy" spc="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in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ar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e/Wh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ts-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ne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u="heavy" spc="-4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x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2013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bc42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d-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b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f-43d7-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9031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568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8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f1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3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92</a:t>
            </a:r>
            <a:r>
              <a:rPr sz="1800" u="heavy" spc="-4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?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Cor</a:t>
            </a:r>
            <a:r>
              <a:rPr sz="1800" u="heavy" spc="-3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el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nId=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1a217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spc="-5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191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f-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47d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e-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8a55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180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08a5f2e9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73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9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&amp;u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=e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-US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&amp;</a:t>
            </a:r>
            <a:r>
              <a:rPr sz="1800" u="heavy" spc="-4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=e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2"/>
              </a:rPr>
              <a:t>-IN&amp;ad=IN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SAS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30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tp://w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2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.s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s.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om</a:t>
            </a:r>
            <a:r>
              <a:rPr sz="1800" u="heavy" spc="-40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en_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us/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ome.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3"/>
              </a:rPr>
              <a:t>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Symbol"/>
              <a:buChar char="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IBM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3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tp://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-01.ibm.</a:t>
            </a:r>
            <a:r>
              <a:rPr sz="1800" u="heavy" spc="-2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om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so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4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ana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800" u="heavy" spc="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-1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spss/</a:t>
            </a:r>
            <a:r>
              <a:rPr sz="1800" u="heavy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3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oducts/mo</a:t>
            </a:r>
            <a:r>
              <a:rPr sz="1800" u="heavy" spc="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Calibri"/>
                <a:cs typeface="Calibri"/>
                <a:hlinkClick r:id="rId4"/>
              </a:rPr>
              <a:t>eler/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318261"/>
            <a:ext cx="451993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/>
              <a:t>Crossword</a:t>
            </a:r>
            <a:r>
              <a:rPr sz="2200" spc="25" dirty="0"/>
              <a:t> </a:t>
            </a:r>
            <a:r>
              <a:rPr sz="2200" spc="-5" dirty="0"/>
              <a:t>P</a:t>
            </a:r>
            <a:r>
              <a:rPr sz="2200" spc="-15" dirty="0"/>
              <a:t>u</a:t>
            </a:r>
            <a:r>
              <a:rPr sz="2200" spc="-10" dirty="0"/>
              <a:t>z</a:t>
            </a:r>
            <a:r>
              <a:rPr sz="2200" dirty="0"/>
              <a:t>z</a:t>
            </a:r>
            <a:r>
              <a:rPr sz="2200" spc="-5" dirty="0"/>
              <a:t>le</a:t>
            </a:r>
            <a:r>
              <a:rPr sz="2200" spc="5" dirty="0"/>
              <a:t> </a:t>
            </a:r>
            <a:r>
              <a:rPr sz="2200" spc="-5" dirty="0"/>
              <a:t>on CAP</a:t>
            </a:r>
            <a:r>
              <a:rPr sz="2200" spc="-30" dirty="0"/>
              <a:t> </a:t>
            </a:r>
            <a:r>
              <a:rPr sz="2200" spc="-10" dirty="0"/>
              <a:t>theorem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667512" y="938783"/>
            <a:ext cx="7933944" cy="517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Answe</a:t>
            </a:r>
            <a:r>
              <a:rPr sz="2200" spc="-5" dirty="0"/>
              <a:t>r</a:t>
            </a:r>
            <a:r>
              <a:rPr sz="2200" spc="5" dirty="0"/>
              <a:t> </a:t>
            </a:r>
            <a:r>
              <a:rPr sz="2200" spc="-10" dirty="0"/>
              <a:t>Me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0672"/>
            <a:ext cx="8275955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q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zati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 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ics?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predi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iv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alytics?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715001" cy="367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058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757488"/>
            <a:ext cx="3586163" cy="22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1352550"/>
            <a:ext cx="49339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spc="-15" dirty="0"/>
              <a:t> </a:t>
            </a:r>
            <a:r>
              <a:rPr dirty="0"/>
              <a:t>ple</a:t>
            </a:r>
            <a:r>
              <a:rPr spc="5" dirty="0"/>
              <a:t>a</a:t>
            </a:r>
            <a:r>
              <a:rPr dirty="0"/>
              <a:t>se…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536825"/>
            <a:ext cx="755078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sk 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arning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spc="-10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6409"/>
            <a:ext cx="63087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Learning</a:t>
            </a:r>
            <a:r>
              <a:rPr spc="-45" dirty="0"/>
              <a:t> </a:t>
            </a:r>
            <a:r>
              <a:rPr spc="-5" dirty="0"/>
              <a:t>Ob</a:t>
            </a:r>
            <a:r>
              <a:rPr spc="-10" dirty="0"/>
              <a:t>j</a:t>
            </a:r>
            <a:r>
              <a:rPr dirty="0"/>
              <a:t>e</a:t>
            </a:r>
            <a:r>
              <a:rPr spc="-10" dirty="0"/>
              <a:t>c</a:t>
            </a:r>
            <a:r>
              <a:rPr spc="-5" dirty="0"/>
              <a:t>tive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45" dirty="0"/>
              <a:t> </a:t>
            </a:r>
            <a:r>
              <a:rPr spc="-5" dirty="0"/>
              <a:t>Out</a:t>
            </a:r>
            <a:r>
              <a:rPr spc="-10" dirty="0"/>
              <a:t>c</a:t>
            </a:r>
            <a:r>
              <a:rPr dirty="0"/>
              <a:t>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1396619"/>
          <a:ext cx="6518529" cy="402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75"/>
                <a:gridCol w="3175254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657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Bi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naly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628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What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aly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ics 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 isn’t?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36004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aly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ics 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ant?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Wha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ience?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96545" indent="-342900" algn="just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tin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ili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w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 ter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inol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gies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envir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ent.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7990" marR="33845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gnifican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 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alytics.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2255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nti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53467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various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ter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 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vir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F</a:t>
            </a:r>
            <a:r>
              <a:rPr dirty="0"/>
              <a:t>u</a:t>
            </a:r>
            <a:r>
              <a:rPr spc="-10" dirty="0"/>
              <a:t>r</a:t>
            </a:r>
            <a:r>
              <a:rPr spc="-5" dirty="0"/>
              <a:t>the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83891"/>
            <a:ext cx="8326755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en.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Data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_scie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nce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simplysta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tics.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2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0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1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3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1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2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1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2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th</a:t>
            </a:r>
            <a:r>
              <a:rPr sz="1800" u="heavy" spc="2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-k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ey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wor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in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scie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nc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-no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scie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nce/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19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raly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ics.c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2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0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1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2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0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6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at</a:t>
            </a:r>
            <a:r>
              <a:rPr sz="1800" u="heavy" spc="2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scie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nc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ul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plina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</a:t>
            </a:r>
            <a:r>
              <a:rPr sz="1800" u="heavy" spc="-22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y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.html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</a:rPr>
              <a:t>Thank</a:t>
            </a:r>
            <a:r>
              <a:rPr sz="2800" spc="5" dirty="0">
                <a:solidFill>
                  <a:srgbClr val="404040"/>
                </a:solidFill>
              </a:rPr>
              <a:t> </a:t>
            </a:r>
            <a:r>
              <a:rPr sz="2800" spc="-5" dirty="0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Sess</a:t>
            </a:r>
            <a:r>
              <a:rPr sz="2200" spc="0" dirty="0"/>
              <a:t>i</a:t>
            </a:r>
            <a:r>
              <a:rPr sz="2200" spc="-5" dirty="0"/>
              <a:t>on</a:t>
            </a:r>
            <a:r>
              <a:rPr sz="2200" spc="10" dirty="0"/>
              <a:t> </a:t>
            </a:r>
            <a:r>
              <a:rPr sz="2200" spc="-5" dirty="0"/>
              <a:t>Pl</a:t>
            </a:r>
            <a:r>
              <a:rPr sz="2200" spc="-20" dirty="0"/>
              <a:t>a</a:t>
            </a:r>
            <a:r>
              <a:rPr sz="2200" spc="-5" dirty="0"/>
              <a:t>n</a:t>
            </a:r>
            <a:endParaRPr sz="2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32965"/>
            <a:ext cx="1346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2132965"/>
            <a:ext cx="17386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934970"/>
            <a:ext cx="4349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994" y="2934970"/>
            <a:ext cx="11480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1996"/>
            <a:ext cx="9779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/>
              <a:t>Agen</a:t>
            </a:r>
            <a:r>
              <a:rPr sz="2200" spc="-15" dirty="0"/>
              <a:t>d</a:t>
            </a:r>
            <a:r>
              <a:rPr sz="2200" spc="-5" dirty="0"/>
              <a:t>a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52271"/>
            <a:ext cx="6971030" cy="576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nalytics?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 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nalytics isn’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ica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naly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ics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nalytic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ant?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Science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ientist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Friend!!!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50" spc="-1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Me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ry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nalytics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50" spc="-1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Databas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cessing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50" spc="-1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Mass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aralle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00" spc="-13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Dif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erenc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etw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aralle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ersu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00" spc="-13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10"/>
              </a:spcBef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</a:t>
            </a:r>
            <a:r>
              <a:rPr sz="1400" spc="-13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tenc</a:t>
            </a:r>
            <a:r>
              <a:rPr sz="1800" spc="-2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ilab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ilit</a:t>
            </a:r>
            <a:r>
              <a:rPr sz="1800" spc="-2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artiti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lerance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(CAP)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 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plained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nalytic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4560" y="3291204"/>
            <a:ext cx="381825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What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 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s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Bi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Data</a:t>
            </a:r>
            <a:r>
              <a:rPr sz="2400" b="1" spc="-14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Analytics?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</a:t>
            </a:r>
            <a:r>
              <a:rPr dirty="0"/>
              <a:t>hat</a:t>
            </a:r>
            <a:r>
              <a:rPr spc="-5" dirty="0"/>
              <a:t> i</a:t>
            </a:r>
            <a:r>
              <a:rPr dirty="0"/>
              <a:t>s </a:t>
            </a:r>
            <a:r>
              <a:rPr spc="-5" dirty="0"/>
              <a:t>Bi</a:t>
            </a:r>
            <a:r>
              <a:rPr dirty="0"/>
              <a:t>g</a:t>
            </a:r>
            <a:r>
              <a:rPr spc="-15" dirty="0"/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145" dirty="0"/>
              <a:t> </a:t>
            </a:r>
            <a:r>
              <a:rPr spc="-5" dirty="0"/>
              <a:t>An</a:t>
            </a:r>
            <a:r>
              <a:rPr spc="5" dirty="0"/>
              <a:t>a</a:t>
            </a:r>
            <a:r>
              <a:rPr dirty="0"/>
              <a:t>lytics?</a:t>
            </a:r>
          </a:p>
        </p:txBody>
      </p:sp>
      <p:sp>
        <p:nvSpPr>
          <p:cNvPr id="3" name="object 3"/>
          <p:cNvSpPr/>
          <p:nvPr/>
        </p:nvSpPr>
        <p:spPr>
          <a:xfrm>
            <a:off x="5877658" y="1614340"/>
            <a:ext cx="2488565" cy="1184275"/>
          </a:xfrm>
          <a:custGeom>
            <a:avLst/>
            <a:gdLst/>
            <a:ahLst/>
            <a:cxnLst/>
            <a:rect l="l" t="t" r="r" b="b"/>
            <a:pathLst>
              <a:path w="2488565" h="1184275">
                <a:moveTo>
                  <a:pt x="2488214" y="0"/>
                </a:moveTo>
                <a:lnTo>
                  <a:pt x="981589" y="0"/>
                </a:lnTo>
                <a:lnTo>
                  <a:pt x="981589" y="341543"/>
                </a:lnTo>
                <a:lnTo>
                  <a:pt x="0" y="1184017"/>
                </a:lnTo>
                <a:lnTo>
                  <a:pt x="981589" y="569239"/>
                </a:lnTo>
                <a:lnTo>
                  <a:pt x="2488214" y="569239"/>
                </a:lnTo>
                <a:lnTo>
                  <a:pt x="2488214" y="0"/>
                </a:lnTo>
                <a:close/>
              </a:path>
              <a:path w="2488565" h="1184275">
                <a:moveTo>
                  <a:pt x="2488214" y="569239"/>
                </a:moveTo>
                <a:lnTo>
                  <a:pt x="981589" y="569239"/>
                </a:lnTo>
                <a:lnTo>
                  <a:pt x="981589" y="910782"/>
                </a:lnTo>
                <a:lnTo>
                  <a:pt x="2488214" y="910782"/>
                </a:lnTo>
                <a:lnTo>
                  <a:pt x="2488214" y="569239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7658" y="1614340"/>
            <a:ext cx="2488565" cy="1184275"/>
          </a:xfrm>
          <a:custGeom>
            <a:avLst/>
            <a:gdLst/>
            <a:ahLst/>
            <a:cxnLst/>
            <a:rect l="l" t="t" r="r" b="b"/>
            <a:pathLst>
              <a:path w="2488565" h="1184275">
                <a:moveTo>
                  <a:pt x="981589" y="341543"/>
                </a:moveTo>
                <a:lnTo>
                  <a:pt x="981589" y="0"/>
                </a:lnTo>
                <a:lnTo>
                  <a:pt x="2488214" y="0"/>
                </a:lnTo>
                <a:lnTo>
                  <a:pt x="2488214" y="910782"/>
                </a:lnTo>
                <a:lnTo>
                  <a:pt x="981589" y="910782"/>
                </a:lnTo>
                <a:lnTo>
                  <a:pt x="981589" y="569239"/>
                </a:lnTo>
                <a:lnTo>
                  <a:pt x="0" y="1184017"/>
                </a:lnTo>
                <a:lnTo>
                  <a:pt x="981589" y="341543"/>
                </a:lnTo>
                <a:close/>
              </a:path>
            </a:pathLst>
          </a:custGeom>
          <a:ln w="9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337" y="1722702"/>
            <a:ext cx="1374140" cy="68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8255" algn="ctr">
              <a:lnSpc>
                <a:spcPct val="100000"/>
              </a:lnSpc>
            </a:pPr>
            <a:r>
              <a:rPr sz="1100" b="1" spc="25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-2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,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ee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20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igh</a:t>
            </a:r>
            <a:r>
              <a:rPr sz="1100" b="1" spc="10" dirty="0">
                <a:latin typeface="Arial"/>
                <a:cs typeface="Arial"/>
              </a:rPr>
              <a:t>ts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to</a:t>
            </a:r>
            <a:r>
              <a:rPr sz="1100" b="1" spc="-10" dirty="0">
                <a:latin typeface="Arial"/>
                <a:cs typeface="Arial"/>
              </a:rPr>
              <a:t>me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,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bu</a:t>
            </a:r>
            <a:r>
              <a:rPr sz="1100" b="1" spc="-20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50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8143" y="3071592"/>
            <a:ext cx="2192020" cy="546735"/>
          </a:xfrm>
          <a:custGeom>
            <a:avLst/>
            <a:gdLst/>
            <a:ahLst/>
            <a:cxnLst/>
            <a:rect l="l" t="t" r="r" b="b"/>
            <a:pathLst>
              <a:path w="2192020" h="546735">
                <a:moveTo>
                  <a:pt x="2191455" y="0"/>
                </a:moveTo>
                <a:lnTo>
                  <a:pt x="821795" y="0"/>
                </a:lnTo>
                <a:lnTo>
                  <a:pt x="821795" y="204926"/>
                </a:lnTo>
                <a:lnTo>
                  <a:pt x="0" y="273234"/>
                </a:lnTo>
                <a:lnTo>
                  <a:pt x="821795" y="341543"/>
                </a:lnTo>
                <a:lnTo>
                  <a:pt x="821795" y="546469"/>
                </a:lnTo>
                <a:lnTo>
                  <a:pt x="2191455" y="546469"/>
                </a:lnTo>
                <a:lnTo>
                  <a:pt x="219145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8143" y="3071592"/>
            <a:ext cx="2192020" cy="546735"/>
          </a:xfrm>
          <a:custGeom>
            <a:avLst/>
            <a:gdLst/>
            <a:ahLst/>
            <a:cxnLst/>
            <a:rect l="l" t="t" r="r" b="b"/>
            <a:pathLst>
              <a:path w="2192020" h="546735">
                <a:moveTo>
                  <a:pt x="821795" y="204926"/>
                </a:moveTo>
                <a:lnTo>
                  <a:pt x="821795" y="0"/>
                </a:lnTo>
                <a:lnTo>
                  <a:pt x="2191455" y="0"/>
                </a:lnTo>
                <a:lnTo>
                  <a:pt x="2191455" y="546469"/>
                </a:lnTo>
                <a:lnTo>
                  <a:pt x="821795" y="546469"/>
                </a:lnTo>
                <a:lnTo>
                  <a:pt x="821795" y="341543"/>
                </a:lnTo>
                <a:lnTo>
                  <a:pt x="0" y="273234"/>
                </a:lnTo>
                <a:lnTo>
                  <a:pt x="821795" y="204926"/>
                </a:lnTo>
                <a:close/>
              </a:path>
            </a:pathLst>
          </a:custGeom>
          <a:ln w="9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0828" y="3167684"/>
            <a:ext cx="83121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100" b="1" spc="2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m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va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1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3115" y="4164531"/>
            <a:ext cx="1644014" cy="1731010"/>
          </a:xfrm>
          <a:custGeom>
            <a:avLst/>
            <a:gdLst/>
            <a:ahLst/>
            <a:cxnLst/>
            <a:rect l="l" t="t" r="r" b="b"/>
            <a:pathLst>
              <a:path w="1644015" h="1731010">
                <a:moveTo>
                  <a:pt x="1643591" y="1001911"/>
                </a:moveTo>
                <a:lnTo>
                  <a:pt x="0" y="1001911"/>
                </a:lnTo>
                <a:lnTo>
                  <a:pt x="0" y="1730534"/>
                </a:lnTo>
                <a:lnTo>
                  <a:pt x="1643591" y="1730534"/>
                </a:lnTo>
                <a:lnTo>
                  <a:pt x="1643591" y="1001911"/>
                </a:lnTo>
                <a:close/>
              </a:path>
              <a:path w="1644015" h="1731010">
                <a:moveTo>
                  <a:pt x="136965" y="0"/>
                </a:moveTo>
                <a:lnTo>
                  <a:pt x="616346" y="1001911"/>
                </a:lnTo>
                <a:lnTo>
                  <a:pt x="1027244" y="1001911"/>
                </a:lnTo>
                <a:lnTo>
                  <a:pt x="13696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3115" y="4164531"/>
            <a:ext cx="1644014" cy="1731010"/>
          </a:xfrm>
          <a:custGeom>
            <a:avLst/>
            <a:gdLst/>
            <a:ahLst/>
            <a:cxnLst/>
            <a:rect l="l" t="t" r="r" b="b"/>
            <a:pathLst>
              <a:path w="1644015" h="1731010">
                <a:moveTo>
                  <a:pt x="0" y="1275146"/>
                </a:moveTo>
                <a:lnTo>
                  <a:pt x="0" y="1001911"/>
                </a:lnTo>
                <a:lnTo>
                  <a:pt x="616346" y="1001911"/>
                </a:lnTo>
                <a:lnTo>
                  <a:pt x="136965" y="0"/>
                </a:lnTo>
                <a:lnTo>
                  <a:pt x="1027244" y="1001911"/>
                </a:lnTo>
                <a:lnTo>
                  <a:pt x="1643591" y="1001911"/>
                </a:lnTo>
                <a:lnTo>
                  <a:pt x="1643591" y="1730534"/>
                </a:lnTo>
                <a:lnTo>
                  <a:pt x="0" y="1730534"/>
                </a:lnTo>
                <a:lnTo>
                  <a:pt x="0" y="1275146"/>
                </a:lnTo>
                <a:close/>
              </a:path>
            </a:pathLst>
          </a:custGeom>
          <a:ln w="9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5854" y="5221325"/>
            <a:ext cx="154813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5100"/>
              </a:lnSpc>
            </a:pPr>
            <a:r>
              <a:rPr sz="950" b="1" spc="15" dirty="0">
                <a:latin typeface="Arial"/>
                <a:cs typeface="Arial"/>
              </a:rPr>
              <a:t>T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50" dirty="0">
                <a:latin typeface="Arial"/>
                <a:cs typeface="Arial"/>
              </a:rPr>
              <a:t>m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-</a:t>
            </a:r>
            <a:r>
              <a:rPr sz="950" b="1" spc="-10" dirty="0">
                <a:latin typeface="Arial"/>
                <a:cs typeface="Arial"/>
              </a:rPr>
              <a:t>s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n</a:t>
            </a:r>
            <a:r>
              <a:rPr sz="950" b="1" spc="-10" dirty="0">
                <a:latin typeface="Arial"/>
                <a:cs typeface="Arial"/>
              </a:rPr>
              <a:t>s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50" dirty="0">
                <a:latin typeface="Arial"/>
                <a:cs typeface="Arial"/>
              </a:rPr>
              <a:t>t</a:t>
            </a:r>
            <a:r>
              <a:rPr sz="950" b="1" spc="-45" dirty="0">
                <a:latin typeface="Arial"/>
                <a:cs typeface="Arial"/>
              </a:rPr>
              <a:t>i</a:t>
            </a:r>
            <a:r>
              <a:rPr sz="950" b="1" spc="65" dirty="0">
                <a:latin typeface="Arial"/>
                <a:cs typeface="Arial"/>
              </a:rPr>
              <a:t>v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 d</a:t>
            </a:r>
            <a:r>
              <a:rPr sz="950" b="1" spc="-10" dirty="0">
                <a:latin typeface="Arial"/>
                <a:cs typeface="Arial"/>
              </a:rPr>
              <a:t>e</a:t>
            </a:r>
            <a:r>
              <a:rPr sz="950" b="1" spc="65" dirty="0">
                <a:latin typeface="Arial"/>
                <a:cs typeface="Arial"/>
              </a:rPr>
              <a:t>c</a:t>
            </a:r>
            <a:r>
              <a:rPr sz="950" b="1" spc="-45" dirty="0">
                <a:latin typeface="Arial"/>
                <a:cs typeface="Arial"/>
              </a:rPr>
              <a:t>i</a:t>
            </a:r>
            <a:r>
              <a:rPr sz="950" b="1" spc="65" dirty="0">
                <a:latin typeface="Arial"/>
                <a:cs typeface="Arial"/>
              </a:rPr>
              <a:t>s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15" dirty="0">
                <a:latin typeface="Arial"/>
                <a:cs typeface="Arial"/>
              </a:rPr>
              <a:t>ons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50" dirty="0">
                <a:latin typeface="Arial"/>
                <a:cs typeface="Arial"/>
              </a:rPr>
              <a:t>m</a:t>
            </a:r>
            <a:r>
              <a:rPr sz="950" b="1" spc="-10" dirty="0">
                <a:latin typeface="Arial"/>
                <a:cs typeface="Arial"/>
              </a:rPr>
              <a:t>a</a:t>
            </a:r>
            <a:r>
              <a:rPr sz="950" b="1" spc="15" dirty="0">
                <a:latin typeface="Arial"/>
                <a:cs typeface="Arial"/>
              </a:rPr>
              <a:t>de</a:t>
            </a:r>
            <a:r>
              <a:rPr sz="950" b="1" spc="90" dirty="0">
                <a:latin typeface="Arial"/>
                <a:cs typeface="Arial"/>
              </a:rPr>
              <a:t> </a:t>
            </a:r>
            <a:r>
              <a:rPr sz="950" b="1" spc="-45" dirty="0">
                <a:latin typeface="Arial"/>
                <a:cs typeface="Arial"/>
              </a:rPr>
              <a:t>i</a:t>
            </a:r>
            <a:r>
              <a:rPr sz="950" b="1" spc="15" dirty="0">
                <a:latin typeface="Arial"/>
                <a:cs typeface="Arial"/>
              </a:rPr>
              <a:t>n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n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a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2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a</a:t>
            </a:r>
            <a:r>
              <a:rPr sz="950" b="1" spc="5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0" dirty="0">
                <a:latin typeface="Arial"/>
                <a:cs typeface="Arial"/>
              </a:rPr>
              <a:t>t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-25" dirty="0">
                <a:latin typeface="Arial"/>
                <a:cs typeface="Arial"/>
              </a:rPr>
              <a:t>m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90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by</a:t>
            </a:r>
            <a:r>
              <a:rPr sz="950" b="1" spc="10" dirty="0">
                <a:latin typeface="Arial"/>
                <a:cs typeface="Arial"/>
              </a:rPr>
              <a:t> pro</a:t>
            </a:r>
            <a:r>
              <a:rPr sz="950" b="1" spc="65" dirty="0">
                <a:latin typeface="Arial"/>
                <a:cs typeface="Arial"/>
              </a:rPr>
              <a:t>c</a:t>
            </a:r>
            <a:r>
              <a:rPr sz="950" b="1" spc="-10" dirty="0">
                <a:latin typeface="Arial"/>
                <a:cs typeface="Arial"/>
              </a:rPr>
              <a:t>e</a:t>
            </a:r>
            <a:r>
              <a:rPr sz="950" b="1" spc="65" dirty="0">
                <a:latin typeface="Arial"/>
                <a:cs typeface="Arial"/>
              </a:rPr>
              <a:t>s</a:t>
            </a:r>
            <a:r>
              <a:rPr sz="950" b="1" spc="-10" dirty="0">
                <a:latin typeface="Arial"/>
                <a:cs typeface="Arial"/>
              </a:rPr>
              <a:t>s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15" dirty="0">
                <a:latin typeface="Arial"/>
                <a:cs typeface="Arial"/>
              </a:rPr>
              <a:t>ng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spc="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</a:t>
            </a:r>
            <a:r>
              <a:rPr sz="950" b="1" spc="50" dirty="0">
                <a:latin typeface="Arial"/>
                <a:cs typeface="Arial"/>
              </a:rPr>
              <a:t>t</a:t>
            </a:r>
            <a:r>
              <a:rPr sz="950" b="1" spc="-10" dirty="0">
                <a:latin typeface="Arial"/>
                <a:cs typeface="Arial"/>
              </a:rPr>
              <a:t>e</a:t>
            </a:r>
            <a:r>
              <a:rPr sz="950" b="1" spc="65" dirty="0">
                <a:latin typeface="Arial"/>
                <a:cs typeface="Arial"/>
              </a:rPr>
              <a:t>a</a:t>
            </a:r>
            <a:r>
              <a:rPr sz="950" b="1" spc="15" dirty="0">
                <a:latin typeface="Arial"/>
                <a:cs typeface="Arial"/>
              </a:rPr>
              <a:t>dy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</a:t>
            </a:r>
            <a:r>
              <a:rPr sz="950" b="1" spc="50" dirty="0">
                <a:latin typeface="Arial"/>
                <a:cs typeface="Arial"/>
              </a:rPr>
              <a:t>t</a:t>
            </a: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-10" dirty="0">
                <a:latin typeface="Arial"/>
                <a:cs typeface="Arial"/>
              </a:rPr>
              <a:t>e</a:t>
            </a:r>
            <a:r>
              <a:rPr sz="950" b="1" spc="65" dirty="0">
                <a:latin typeface="Arial"/>
                <a:cs typeface="Arial"/>
              </a:rPr>
              <a:t>a</a:t>
            </a:r>
            <a:r>
              <a:rPr sz="950" b="1" spc="20" dirty="0">
                <a:latin typeface="Arial"/>
                <a:cs typeface="Arial"/>
              </a:rPr>
              <a:t>m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90" dirty="0">
                <a:latin typeface="Arial"/>
                <a:cs typeface="Arial"/>
              </a:rPr>
              <a:t>o</a:t>
            </a:r>
            <a:r>
              <a:rPr sz="950" b="1" spc="5" dirty="0">
                <a:latin typeface="Arial"/>
                <a:cs typeface="Arial"/>
              </a:rPr>
              <a:t>f r</a:t>
            </a:r>
            <a:r>
              <a:rPr sz="950" b="1" spc="-10" dirty="0">
                <a:latin typeface="Arial"/>
                <a:cs typeface="Arial"/>
              </a:rPr>
              <a:t>e</a:t>
            </a:r>
            <a:r>
              <a:rPr sz="950" b="1" spc="6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l</a:t>
            </a:r>
            <a:r>
              <a:rPr sz="950" b="1" spc="10" dirty="0">
                <a:latin typeface="Arial"/>
                <a:cs typeface="Arial"/>
              </a:rPr>
              <a:t>-</a:t>
            </a:r>
            <a:r>
              <a:rPr sz="950" b="1" spc="-25" dirty="0">
                <a:latin typeface="Arial"/>
                <a:cs typeface="Arial"/>
              </a:rPr>
              <a:t>t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50" dirty="0">
                <a:latin typeface="Arial"/>
                <a:cs typeface="Arial"/>
              </a:rPr>
              <a:t>m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 d</a:t>
            </a:r>
            <a:r>
              <a:rPr sz="950" b="1" spc="65" dirty="0">
                <a:latin typeface="Arial"/>
                <a:cs typeface="Arial"/>
              </a:rPr>
              <a:t>a</a:t>
            </a:r>
            <a:r>
              <a:rPr sz="950" b="1" spc="-25" dirty="0">
                <a:latin typeface="Arial"/>
                <a:cs typeface="Arial"/>
              </a:rPr>
              <a:t>t</a:t>
            </a:r>
            <a:r>
              <a:rPr sz="950" b="1" spc="1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3796" y="4073453"/>
            <a:ext cx="1826895" cy="1366520"/>
          </a:xfrm>
          <a:custGeom>
            <a:avLst/>
            <a:gdLst/>
            <a:ahLst/>
            <a:cxnLst/>
            <a:rect l="l" t="t" r="r" b="b"/>
            <a:pathLst>
              <a:path w="1826895" h="1366520">
                <a:moveTo>
                  <a:pt x="1643591" y="728676"/>
                </a:moveTo>
                <a:lnTo>
                  <a:pt x="0" y="728676"/>
                </a:lnTo>
                <a:lnTo>
                  <a:pt x="0" y="1366224"/>
                </a:lnTo>
                <a:lnTo>
                  <a:pt x="1643591" y="1366224"/>
                </a:lnTo>
                <a:lnTo>
                  <a:pt x="1643591" y="728676"/>
                </a:lnTo>
                <a:close/>
              </a:path>
              <a:path w="1826895" h="1366520">
                <a:moveTo>
                  <a:pt x="1826339" y="0"/>
                </a:moveTo>
                <a:lnTo>
                  <a:pt x="616473" y="728676"/>
                </a:lnTo>
                <a:lnTo>
                  <a:pt x="1027371" y="728676"/>
                </a:lnTo>
                <a:lnTo>
                  <a:pt x="182633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796" y="4073453"/>
            <a:ext cx="1826895" cy="1366520"/>
          </a:xfrm>
          <a:custGeom>
            <a:avLst/>
            <a:gdLst/>
            <a:ahLst/>
            <a:cxnLst/>
            <a:rect l="l" t="t" r="r" b="b"/>
            <a:pathLst>
              <a:path w="1826895" h="1366520">
                <a:moveTo>
                  <a:pt x="0" y="967757"/>
                </a:moveTo>
                <a:lnTo>
                  <a:pt x="0" y="728676"/>
                </a:lnTo>
                <a:lnTo>
                  <a:pt x="616473" y="728676"/>
                </a:lnTo>
                <a:lnTo>
                  <a:pt x="1826339" y="0"/>
                </a:lnTo>
                <a:lnTo>
                  <a:pt x="1027371" y="728676"/>
                </a:lnTo>
                <a:lnTo>
                  <a:pt x="1643591" y="728676"/>
                </a:lnTo>
                <a:lnTo>
                  <a:pt x="1643591" y="1366224"/>
                </a:lnTo>
                <a:lnTo>
                  <a:pt x="0" y="1366224"/>
                </a:lnTo>
                <a:lnTo>
                  <a:pt x="0" y="967757"/>
                </a:lnTo>
                <a:close/>
              </a:path>
            </a:pathLst>
          </a:custGeom>
          <a:ln w="9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4036" y="4863688"/>
            <a:ext cx="151130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IT’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65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bo</a:t>
            </a:r>
            <a:r>
              <a:rPr sz="1100" b="1" spc="-55" dirty="0">
                <a:latin typeface="Arial"/>
                <a:cs typeface="Arial"/>
              </a:rPr>
              <a:t>r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70" dirty="0">
                <a:latin typeface="Arial"/>
                <a:cs typeface="Arial"/>
              </a:rPr>
              <a:t>t</a:t>
            </a:r>
            <a:r>
              <a:rPr sz="1100" b="1" spc="65" dirty="0">
                <a:latin typeface="Arial"/>
                <a:cs typeface="Arial"/>
              </a:rPr>
              <a:t>i</a:t>
            </a:r>
            <a:r>
              <a:rPr sz="1100" b="1" spc="-75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35" dirty="0">
                <a:latin typeface="Arial"/>
                <a:cs typeface="Arial"/>
              </a:rPr>
              <a:t>w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th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bu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15" dirty="0">
                <a:latin typeface="Arial"/>
                <a:cs typeface="Arial"/>
              </a:rPr>
              <a:t>es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se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&amp;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sc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70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0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5510" y="2798358"/>
            <a:ext cx="2465705" cy="911225"/>
          </a:xfrm>
          <a:custGeom>
            <a:avLst/>
            <a:gdLst/>
            <a:ahLst/>
            <a:cxnLst/>
            <a:rect l="l" t="t" r="r" b="b"/>
            <a:pathLst>
              <a:path w="2465704" h="911225">
                <a:moveTo>
                  <a:pt x="1963241" y="0"/>
                </a:moveTo>
                <a:lnTo>
                  <a:pt x="0" y="0"/>
                </a:lnTo>
                <a:lnTo>
                  <a:pt x="0" y="910782"/>
                </a:lnTo>
                <a:lnTo>
                  <a:pt x="1963241" y="910782"/>
                </a:lnTo>
                <a:lnTo>
                  <a:pt x="1963241" y="569239"/>
                </a:lnTo>
                <a:lnTo>
                  <a:pt x="2349556" y="569239"/>
                </a:lnTo>
                <a:lnTo>
                  <a:pt x="1963241" y="341543"/>
                </a:lnTo>
                <a:lnTo>
                  <a:pt x="1963241" y="0"/>
                </a:lnTo>
                <a:close/>
              </a:path>
              <a:path w="2465704" h="911225">
                <a:moveTo>
                  <a:pt x="2349556" y="569239"/>
                </a:moveTo>
                <a:lnTo>
                  <a:pt x="1963241" y="569239"/>
                </a:lnTo>
                <a:lnTo>
                  <a:pt x="2465450" y="637547"/>
                </a:lnTo>
                <a:lnTo>
                  <a:pt x="2349556" y="569239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510" y="2798358"/>
            <a:ext cx="2465705" cy="911225"/>
          </a:xfrm>
          <a:custGeom>
            <a:avLst/>
            <a:gdLst/>
            <a:ahLst/>
            <a:cxnLst/>
            <a:rect l="l" t="t" r="r" b="b"/>
            <a:pathLst>
              <a:path w="2465704" h="911225">
                <a:moveTo>
                  <a:pt x="0" y="341543"/>
                </a:moveTo>
                <a:lnTo>
                  <a:pt x="0" y="0"/>
                </a:lnTo>
                <a:lnTo>
                  <a:pt x="1963241" y="0"/>
                </a:lnTo>
                <a:lnTo>
                  <a:pt x="1963241" y="341543"/>
                </a:lnTo>
                <a:lnTo>
                  <a:pt x="2465450" y="637547"/>
                </a:lnTo>
                <a:lnTo>
                  <a:pt x="1963241" y="569239"/>
                </a:lnTo>
                <a:lnTo>
                  <a:pt x="1963241" y="910782"/>
                </a:lnTo>
                <a:lnTo>
                  <a:pt x="0" y="910782"/>
                </a:lnTo>
                <a:lnTo>
                  <a:pt x="0" y="341543"/>
                </a:lnTo>
                <a:close/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6124" y="2825508"/>
            <a:ext cx="176657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Wo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k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15" dirty="0">
                <a:latin typeface="Arial"/>
                <a:cs typeface="Arial"/>
              </a:rPr>
              <a:t>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w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th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ta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0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10" dirty="0">
                <a:latin typeface="Arial"/>
                <a:cs typeface="Arial"/>
              </a:rPr>
              <a:t>ts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w</a:t>
            </a:r>
            <a:r>
              <a:rPr sz="1100" b="1" dirty="0">
                <a:latin typeface="Arial"/>
                <a:cs typeface="Arial"/>
              </a:rPr>
              <a:t>ho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spc="-5" dirty="0">
                <a:latin typeface="Arial"/>
                <a:cs typeface="Arial"/>
              </a:rPr>
              <a:t>olum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55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-7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y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50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75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55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&amp;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5" dirty="0">
                <a:latin typeface="Arial"/>
                <a:cs typeface="Arial"/>
              </a:rPr>
              <a:t>cess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15" dirty="0">
                <a:latin typeface="Arial"/>
                <a:cs typeface="Arial"/>
              </a:rPr>
              <a:t>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bili</a:t>
            </a:r>
            <a:r>
              <a:rPr sz="1100" b="1" spc="10" dirty="0">
                <a:latin typeface="Arial"/>
                <a:cs typeface="Arial"/>
              </a:rPr>
              <a:t>ty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5" dirty="0">
                <a:latin typeface="Arial"/>
                <a:cs typeface="Arial"/>
              </a:rPr>
              <a:t>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t</a:t>
            </a:r>
            <a:r>
              <a:rPr sz="1100" b="1" spc="-20" dirty="0">
                <a:latin typeface="Arial"/>
                <a:cs typeface="Arial"/>
              </a:rPr>
              <a:t>y</a:t>
            </a:r>
            <a:r>
              <a:rPr sz="1100" b="1" spc="-5" dirty="0">
                <a:latin typeface="Arial"/>
                <a:cs typeface="Arial"/>
              </a:rPr>
              <a:t>pi</a:t>
            </a:r>
            <a:r>
              <a:rPr sz="1100" b="1" spc="-20" dirty="0">
                <a:latin typeface="Arial"/>
                <a:cs typeface="Arial"/>
              </a:rPr>
              <a:t>ca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50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75" dirty="0">
                <a:latin typeface="Arial"/>
                <a:cs typeface="Arial"/>
              </a:rPr>
              <a:t>f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35" dirty="0">
                <a:latin typeface="Arial"/>
                <a:cs typeface="Arial"/>
              </a:rPr>
              <a:t>w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9165" y="1614340"/>
            <a:ext cx="1826260" cy="1093470"/>
          </a:xfrm>
          <a:custGeom>
            <a:avLst/>
            <a:gdLst/>
            <a:ahLst/>
            <a:cxnLst/>
            <a:rect l="l" t="t" r="r" b="b"/>
            <a:pathLst>
              <a:path w="1826260" h="1093470">
                <a:moveTo>
                  <a:pt x="970175" y="546469"/>
                </a:moveTo>
                <a:lnTo>
                  <a:pt x="581978" y="546469"/>
                </a:lnTo>
                <a:lnTo>
                  <a:pt x="1826212" y="1092939"/>
                </a:lnTo>
                <a:lnTo>
                  <a:pt x="970175" y="546469"/>
                </a:lnTo>
                <a:close/>
              </a:path>
              <a:path w="1826260" h="1093470">
                <a:moveTo>
                  <a:pt x="1552153" y="0"/>
                </a:moveTo>
                <a:lnTo>
                  <a:pt x="0" y="0"/>
                </a:lnTo>
                <a:lnTo>
                  <a:pt x="0" y="546469"/>
                </a:lnTo>
                <a:lnTo>
                  <a:pt x="1552153" y="546469"/>
                </a:lnTo>
                <a:lnTo>
                  <a:pt x="1552153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9165" y="1614340"/>
            <a:ext cx="1826260" cy="1093470"/>
          </a:xfrm>
          <a:custGeom>
            <a:avLst/>
            <a:gdLst/>
            <a:ahLst/>
            <a:cxnLst/>
            <a:rect l="l" t="t" r="r" b="b"/>
            <a:pathLst>
              <a:path w="1826260" h="1093470">
                <a:moveTo>
                  <a:pt x="0" y="204926"/>
                </a:moveTo>
                <a:lnTo>
                  <a:pt x="0" y="0"/>
                </a:lnTo>
                <a:lnTo>
                  <a:pt x="1552153" y="0"/>
                </a:lnTo>
                <a:lnTo>
                  <a:pt x="1552153" y="546469"/>
                </a:lnTo>
                <a:lnTo>
                  <a:pt x="970175" y="546469"/>
                </a:lnTo>
                <a:lnTo>
                  <a:pt x="1826212" y="1092939"/>
                </a:lnTo>
                <a:lnTo>
                  <a:pt x="581978" y="546469"/>
                </a:lnTo>
                <a:lnTo>
                  <a:pt x="0" y="546469"/>
                </a:lnTo>
                <a:lnTo>
                  <a:pt x="0" y="204926"/>
                </a:lnTo>
                <a:close/>
              </a:path>
            </a:pathLst>
          </a:custGeom>
          <a:ln w="9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5329" y="1707522"/>
            <a:ext cx="14458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ct val="100000"/>
              </a:lnSpc>
            </a:pPr>
            <a:r>
              <a:rPr sz="1100" b="1" spc="25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tt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,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as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ec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0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io</a:t>
            </a:r>
            <a:r>
              <a:rPr sz="1100" b="1" spc="-75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s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15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ea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im</a:t>
            </a:r>
            <a:r>
              <a:rPr sz="1100" b="1" spc="1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51590" y="4073453"/>
            <a:ext cx="2648585" cy="1093470"/>
          </a:xfrm>
          <a:custGeom>
            <a:avLst/>
            <a:gdLst/>
            <a:ahLst/>
            <a:cxnLst/>
            <a:rect l="l" t="t" r="r" b="b"/>
            <a:pathLst>
              <a:path w="2648584" h="1093470">
                <a:moveTo>
                  <a:pt x="2648008" y="546469"/>
                </a:moveTo>
                <a:lnTo>
                  <a:pt x="1095600" y="546469"/>
                </a:lnTo>
                <a:lnTo>
                  <a:pt x="1095600" y="1092989"/>
                </a:lnTo>
                <a:lnTo>
                  <a:pt x="2648008" y="1092989"/>
                </a:lnTo>
                <a:lnTo>
                  <a:pt x="2648008" y="546469"/>
                </a:lnTo>
                <a:close/>
              </a:path>
              <a:path w="2648584" h="1093470">
                <a:moveTo>
                  <a:pt x="0" y="0"/>
                </a:moveTo>
                <a:lnTo>
                  <a:pt x="1677832" y="546469"/>
                </a:lnTo>
                <a:lnTo>
                  <a:pt x="2065776" y="546469"/>
                </a:lnTo>
                <a:lnTo>
                  <a:pt x="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1590" y="4073453"/>
            <a:ext cx="2648585" cy="1093470"/>
          </a:xfrm>
          <a:custGeom>
            <a:avLst/>
            <a:gdLst/>
            <a:ahLst/>
            <a:cxnLst/>
            <a:rect l="l" t="t" r="r" b="b"/>
            <a:pathLst>
              <a:path w="2648584" h="1093470">
                <a:moveTo>
                  <a:pt x="1095600" y="751446"/>
                </a:moveTo>
                <a:lnTo>
                  <a:pt x="1095600" y="546469"/>
                </a:lnTo>
                <a:lnTo>
                  <a:pt x="1677832" y="546469"/>
                </a:lnTo>
                <a:lnTo>
                  <a:pt x="0" y="0"/>
                </a:lnTo>
                <a:lnTo>
                  <a:pt x="2065776" y="546469"/>
                </a:lnTo>
                <a:lnTo>
                  <a:pt x="2648008" y="546469"/>
                </a:lnTo>
                <a:lnTo>
                  <a:pt x="2648008" y="1092989"/>
                </a:lnTo>
                <a:lnTo>
                  <a:pt x="1095600" y="1092989"/>
                </a:lnTo>
                <a:lnTo>
                  <a:pt x="1095600" y="751446"/>
                </a:lnTo>
                <a:close/>
              </a:path>
            </a:pathLst>
          </a:custGeom>
          <a:ln w="9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44064" y="4719164"/>
            <a:ext cx="13779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ec</a:t>
            </a:r>
            <a:r>
              <a:rPr sz="1100" b="1" spc="-5" dirty="0">
                <a:latin typeface="Arial"/>
                <a:cs typeface="Arial"/>
              </a:rPr>
              <a:t>hnolog</a:t>
            </a:r>
            <a:r>
              <a:rPr sz="1100" b="1" spc="10" dirty="0">
                <a:latin typeface="Arial"/>
                <a:cs typeface="Arial"/>
              </a:rPr>
              <a:t>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-75" dirty="0">
                <a:latin typeface="Arial"/>
                <a:cs typeface="Arial"/>
              </a:rPr>
              <a:t>n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bl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spc="50" dirty="0">
                <a:latin typeface="Arial"/>
                <a:cs typeface="Arial"/>
              </a:rPr>
              <a:t>y</a:t>
            </a:r>
            <a:r>
              <a:rPr sz="1100" b="1" spc="-75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0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62343" y="1250027"/>
            <a:ext cx="1781175" cy="1457325"/>
          </a:xfrm>
          <a:custGeom>
            <a:avLst/>
            <a:gdLst/>
            <a:ahLst/>
            <a:cxnLst/>
            <a:rect l="l" t="t" r="r" b="b"/>
            <a:pathLst>
              <a:path w="1781175" h="1457325">
                <a:moveTo>
                  <a:pt x="1112848" y="637547"/>
                </a:moveTo>
                <a:lnTo>
                  <a:pt x="667708" y="637547"/>
                </a:lnTo>
                <a:lnTo>
                  <a:pt x="410897" y="1457252"/>
                </a:lnTo>
                <a:lnTo>
                  <a:pt x="1112848" y="637547"/>
                </a:lnTo>
                <a:close/>
              </a:path>
              <a:path w="1781175" h="1457325">
                <a:moveTo>
                  <a:pt x="1780557" y="0"/>
                </a:moveTo>
                <a:lnTo>
                  <a:pt x="0" y="0"/>
                </a:lnTo>
                <a:lnTo>
                  <a:pt x="0" y="637547"/>
                </a:lnTo>
                <a:lnTo>
                  <a:pt x="1780557" y="637547"/>
                </a:lnTo>
                <a:lnTo>
                  <a:pt x="178055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2343" y="1250027"/>
            <a:ext cx="1781175" cy="1457325"/>
          </a:xfrm>
          <a:custGeom>
            <a:avLst/>
            <a:gdLst/>
            <a:ahLst/>
            <a:cxnLst/>
            <a:rect l="l" t="t" r="r" b="b"/>
            <a:pathLst>
              <a:path w="1781175" h="1457325">
                <a:moveTo>
                  <a:pt x="0" y="239080"/>
                </a:moveTo>
                <a:lnTo>
                  <a:pt x="0" y="0"/>
                </a:lnTo>
                <a:lnTo>
                  <a:pt x="1780557" y="0"/>
                </a:lnTo>
                <a:lnTo>
                  <a:pt x="1780557" y="637547"/>
                </a:lnTo>
                <a:lnTo>
                  <a:pt x="1112848" y="637547"/>
                </a:lnTo>
                <a:lnTo>
                  <a:pt x="410897" y="1457252"/>
                </a:lnTo>
                <a:lnTo>
                  <a:pt x="667708" y="637547"/>
                </a:lnTo>
                <a:lnTo>
                  <a:pt x="0" y="637547"/>
                </a:lnTo>
                <a:lnTo>
                  <a:pt x="0" y="239080"/>
                </a:lnTo>
                <a:close/>
              </a:path>
            </a:pathLst>
          </a:custGeom>
          <a:ln w="9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23514" y="1304375"/>
            <a:ext cx="147510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100" b="1" spc="-20" dirty="0">
                <a:latin typeface="Arial"/>
                <a:cs typeface="Arial"/>
              </a:rPr>
              <a:t>M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od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to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spc="10" dirty="0">
                <a:latin typeface="Arial"/>
                <a:cs typeface="Arial"/>
              </a:rPr>
              <a:t>ta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fo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ea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ee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ff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50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06053" y="2760282"/>
            <a:ext cx="2948572" cy="139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3455" y="2661740"/>
            <a:ext cx="2922270" cy="1366520"/>
          </a:xfrm>
          <a:custGeom>
            <a:avLst/>
            <a:gdLst/>
            <a:ahLst/>
            <a:cxnLst/>
            <a:rect l="l" t="t" r="r" b="b"/>
            <a:pathLst>
              <a:path w="2922270" h="1366520">
                <a:moveTo>
                  <a:pt x="1425967" y="1039430"/>
                </a:moveTo>
                <a:lnTo>
                  <a:pt x="1232566" y="1039430"/>
                </a:lnTo>
                <a:lnTo>
                  <a:pt x="1232566" y="1366173"/>
                </a:lnTo>
                <a:lnTo>
                  <a:pt x="1425967" y="1039430"/>
                </a:lnTo>
                <a:close/>
              </a:path>
              <a:path w="2922270" h="1366520">
                <a:moveTo>
                  <a:pt x="1619241" y="1039430"/>
                </a:moveTo>
                <a:lnTo>
                  <a:pt x="1425967" y="1039430"/>
                </a:lnTo>
                <a:lnTo>
                  <a:pt x="1619241" y="1366173"/>
                </a:lnTo>
                <a:lnTo>
                  <a:pt x="1619241" y="1039430"/>
                </a:lnTo>
                <a:close/>
              </a:path>
              <a:path w="2922270" h="1366520">
                <a:moveTo>
                  <a:pt x="1900746" y="1039430"/>
                </a:moveTo>
                <a:lnTo>
                  <a:pt x="1619241" y="1039430"/>
                </a:lnTo>
                <a:lnTo>
                  <a:pt x="2142882" y="1343530"/>
                </a:lnTo>
                <a:lnTo>
                  <a:pt x="1900746" y="1039430"/>
                </a:lnTo>
                <a:close/>
              </a:path>
              <a:path w="2922270" h="1366520">
                <a:moveTo>
                  <a:pt x="2272194" y="984910"/>
                </a:moveTo>
                <a:lnTo>
                  <a:pt x="996934" y="984910"/>
                </a:lnTo>
                <a:lnTo>
                  <a:pt x="652617" y="1338976"/>
                </a:lnTo>
                <a:lnTo>
                  <a:pt x="1232566" y="1039430"/>
                </a:lnTo>
                <a:lnTo>
                  <a:pt x="1900746" y="1039430"/>
                </a:lnTo>
                <a:lnTo>
                  <a:pt x="1860961" y="989464"/>
                </a:lnTo>
                <a:lnTo>
                  <a:pt x="2283716" y="989464"/>
                </a:lnTo>
                <a:lnTo>
                  <a:pt x="2272194" y="984910"/>
                </a:lnTo>
                <a:close/>
              </a:path>
              <a:path w="2922270" h="1366520">
                <a:moveTo>
                  <a:pt x="2283716" y="989464"/>
                </a:moveTo>
                <a:lnTo>
                  <a:pt x="1860961" y="989464"/>
                </a:lnTo>
                <a:lnTo>
                  <a:pt x="2783325" y="1186926"/>
                </a:lnTo>
                <a:lnTo>
                  <a:pt x="2283716" y="989464"/>
                </a:lnTo>
                <a:close/>
              </a:path>
              <a:path w="2922270" h="1366520">
                <a:moveTo>
                  <a:pt x="0" y="503839"/>
                </a:moveTo>
                <a:lnTo>
                  <a:pt x="717929" y="643366"/>
                </a:lnTo>
                <a:lnTo>
                  <a:pt x="32339" y="680177"/>
                </a:lnTo>
                <a:lnTo>
                  <a:pt x="778296" y="706362"/>
                </a:lnTo>
                <a:lnTo>
                  <a:pt x="72541" y="821601"/>
                </a:lnTo>
                <a:lnTo>
                  <a:pt x="845891" y="865875"/>
                </a:lnTo>
                <a:lnTo>
                  <a:pt x="265942" y="1148345"/>
                </a:lnTo>
                <a:lnTo>
                  <a:pt x="996934" y="984910"/>
                </a:lnTo>
                <a:lnTo>
                  <a:pt x="2272194" y="984910"/>
                </a:lnTo>
                <a:lnTo>
                  <a:pt x="2054235" y="898765"/>
                </a:lnTo>
                <a:lnTo>
                  <a:pt x="2503825" y="898765"/>
                </a:lnTo>
                <a:lnTo>
                  <a:pt x="2133371" y="752281"/>
                </a:lnTo>
                <a:lnTo>
                  <a:pt x="2922066" y="733432"/>
                </a:lnTo>
                <a:lnTo>
                  <a:pt x="2117391" y="681189"/>
                </a:lnTo>
                <a:lnTo>
                  <a:pt x="2585733" y="549252"/>
                </a:lnTo>
                <a:lnTo>
                  <a:pt x="2005916" y="549252"/>
                </a:lnTo>
                <a:lnTo>
                  <a:pt x="2036841" y="532554"/>
                </a:lnTo>
                <a:lnTo>
                  <a:pt x="762824" y="532554"/>
                </a:lnTo>
                <a:lnTo>
                  <a:pt x="0" y="503839"/>
                </a:lnTo>
                <a:close/>
              </a:path>
              <a:path w="2922270" h="1366520">
                <a:moveTo>
                  <a:pt x="2503825" y="898765"/>
                </a:moveTo>
                <a:lnTo>
                  <a:pt x="2054235" y="898765"/>
                </a:lnTo>
                <a:lnTo>
                  <a:pt x="2779267" y="1007679"/>
                </a:lnTo>
                <a:lnTo>
                  <a:pt x="2503825" y="898765"/>
                </a:lnTo>
                <a:close/>
              </a:path>
              <a:path w="2922270" h="1366520">
                <a:moveTo>
                  <a:pt x="2779267" y="494732"/>
                </a:moveTo>
                <a:lnTo>
                  <a:pt x="2005916" y="549252"/>
                </a:lnTo>
                <a:lnTo>
                  <a:pt x="2585733" y="549252"/>
                </a:lnTo>
                <a:lnTo>
                  <a:pt x="2779267" y="494732"/>
                </a:lnTo>
                <a:close/>
              </a:path>
              <a:path w="2922270" h="1366520">
                <a:moveTo>
                  <a:pt x="241719" y="222509"/>
                </a:moveTo>
                <a:lnTo>
                  <a:pt x="762824" y="532554"/>
                </a:lnTo>
                <a:lnTo>
                  <a:pt x="2036841" y="532554"/>
                </a:lnTo>
                <a:lnTo>
                  <a:pt x="2190763" y="449445"/>
                </a:lnTo>
                <a:lnTo>
                  <a:pt x="894210" y="449445"/>
                </a:lnTo>
                <a:lnTo>
                  <a:pt x="241719" y="222509"/>
                </a:lnTo>
                <a:close/>
              </a:path>
              <a:path w="2922270" h="1366520">
                <a:moveTo>
                  <a:pt x="596182" y="95379"/>
                </a:moveTo>
                <a:lnTo>
                  <a:pt x="894210" y="449445"/>
                </a:lnTo>
                <a:lnTo>
                  <a:pt x="2190763" y="449445"/>
                </a:lnTo>
                <a:lnTo>
                  <a:pt x="2249801" y="417568"/>
                </a:lnTo>
                <a:lnTo>
                  <a:pt x="1933375" y="417568"/>
                </a:lnTo>
                <a:lnTo>
                  <a:pt x="1951931" y="385817"/>
                </a:lnTo>
                <a:lnTo>
                  <a:pt x="1039292" y="385817"/>
                </a:lnTo>
                <a:lnTo>
                  <a:pt x="596182" y="95379"/>
                </a:lnTo>
                <a:close/>
              </a:path>
              <a:path w="2922270" h="1366520">
                <a:moveTo>
                  <a:pt x="2585993" y="236044"/>
                </a:moveTo>
                <a:lnTo>
                  <a:pt x="1933375" y="417568"/>
                </a:lnTo>
                <a:lnTo>
                  <a:pt x="2249801" y="417568"/>
                </a:lnTo>
                <a:lnTo>
                  <a:pt x="2585993" y="236044"/>
                </a:lnTo>
                <a:close/>
              </a:path>
              <a:path w="2922270" h="1366520">
                <a:moveTo>
                  <a:pt x="1039292" y="0"/>
                </a:moveTo>
                <a:lnTo>
                  <a:pt x="1039292" y="385817"/>
                </a:lnTo>
                <a:lnTo>
                  <a:pt x="1951931" y="385817"/>
                </a:lnTo>
                <a:lnTo>
                  <a:pt x="1973148" y="349512"/>
                </a:lnTo>
                <a:lnTo>
                  <a:pt x="1329203" y="349512"/>
                </a:lnTo>
                <a:lnTo>
                  <a:pt x="1039292" y="0"/>
                </a:lnTo>
                <a:close/>
              </a:path>
              <a:path w="2922270" h="1366520">
                <a:moveTo>
                  <a:pt x="1570923" y="0"/>
                </a:moveTo>
                <a:lnTo>
                  <a:pt x="1329203" y="349512"/>
                </a:lnTo>
                <a:lnTo>
                  <a:pt x="1659570" y="349512"/>
                </a:lnTo>
                <a:lnTo>
                  <a:pt x="1570923" y="0"/>
                </a:lnTo>
                <a:close/>
              </a:path>
              <a:path w="2922270" h="1366520">
                <a:moveTo>
                  <a:pt x="2142882" y="59074"/>
                </a:moveTo>
                <a:lnTo>
                  <a:pt x="1659570" y="349512"/>
                </a:lnTo>
                <a:lnTo>
                  <a:pt x="1973148" y="349512"/>
                </a:lnTo>
                <a:lnTo>
                  <a:pt x="2142882" y="5907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3455" y="2661740"/>
            <a:ext cx="2922270" cy="1366520"/>
          </a:xfrm>
          <a:custGeom>
            <a:avLst/>
            <a:gdLst/>
            <a:ahLst/>
            <a:cxnLst/>
            <a:rect l="l" t="t" r="r" b="b"/>
            <a:pathLst>
              <a:path w="2922270" h="1366520">
                <a:moveTo>
                  <a:pt x="717929" y="643366"/>
                </a:moveTo>
                <a:lnTo>
                  <a:pt x="32339" y="680177"/>
                </a:lnTo>
                <a:lnTo>
                  <a:pt x="778296" y="706362"/>
                </a:lnTo>
                <a:lnTo>
                  <a:pt x="72541" y="821601"/>
                </a:lnTo>
                <a:lnTo>
                  <a:pt x="845891" y="865875"/>
                </a:lnTo>
                <a:lnTo>
                  <a:pt x="265942" y="1148345"/>
                </a:lnTo>
                <a:lnTo>
                  <a:pt x="996934" y="984910"/>
                </a:lnTo>
                <a:lnTo>
                  <a:pt x="652617" y="1338976"/>
                </a:lnTo>
                <a:lnTo>
                  <a:pt x="1232566" y="1039430"/>
                </a:lnTo>
                <a:lnTo>
                  <a:pt x="1232566" y="1366173"/>
                </a:lnTo>
                <a:lnTo>
                  <a:pt x="1425967" y="1039430"/>
                </a:lnTo>
                <a:lnTo>
                  <a:pt x="1619241" y="1366173"/>
                </a:lnTo>
                <a:lnTo>
                  <a:pt x="1619241" y="1039430"/>
                </a:lnTo>
                <a:lnTo>
                  <a:pt x="2142882" y="1343530"/>
                </a:lnTo>
                <a:lnTo>
                  <a:pt x="1860961" y="989464"/>
                </a:lnTo>
                <a:lnTo>
                  <a:pt x="2783325" y="1186926"/>
                </a:lnTo>
                <a:lnTo>
                  <a:pt x="2054235" y="898765"/>
                </a:lnTo>
                <a:lnTo>
                  <a:pt x="2779267" y="1007679"/>
                </a:lnTo>
                <a:lnTo>
                  <a:pt x="2133371" y="752281"/>
                </a:lnTo>
                <a:lnTo>
                  <a:pt x="2922066" y="733432"/>
                </a:lnTo>
                <a:lnTo>
                  <a:pt x="2117391" y="681189"/>
                </a:lnTo>
                <a:lnTo>
                  <a:pt x="2779267" y="494732"/>
                </a:lnTo>
                <a:lnTo>
                  <a:pt x="2005916" y="549252"/>
                </a:lnTo>
                <a:lnTo>
                  <a:pt x="2585993" y="236044"/>
                </a:lnTo>
                <a:lnTo>
                  <a:pt x="1933375" y="417568"/>
                </a:lnTo>
                <a:lnTo>
                  <a:pt x="2142882" y="59074"/>
                </a:lnTo>
                <a:lnTo>
                  <a:pt x="1659570" y="349512"/>
                </a:lnTo>
                <a:lnTo>
                  <a:pt x="1570923" y="0"/>
                </a:lnTo>
                <a:lnTo>
                  <a:pt x="1329203" y="349512"/>
                </a:lnTo>
                <a:lnTo>
                  <a:pt x="1039292" y="0"/>
                </a:lnTo>
                <a:lnTo>
                  <a:pt x="1039292" y="385817"/>
                </a:lnTo>
                <a:lnTo>
                  <a:pt x="596182" y="95379"/>
                </a:lnTo>
                <a:lnTo>
                  <a:pt x="894210" y="449445"/>
                </a:lnTo>
                <a:lnTo>
                  <a:pt x="241719" y="222509"/>
                </a:lnTo>
                <a:lnTo>
                  <a:pt x="762824" y="532554"/>
                </a:lnTo>
                <a:lnTo>
                  <a:pt x="0" y="503839"/>
                </a:lnTo>
                <a:lnTo>
                  <a:pt x="717929" y="643366"/>
                </a:lnTo>
                <a:close/>
              </a:path>
            </a:pathLst>
          </a:custGeom>
          <a:ln w="9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87694" y="3242267"/>
            <a:ext cx="13684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0" dirty="0">
                <a:latin typeface="Arial"/>
                <a:cs typeface="Arial"/>
              </a:rPr>
              <a:t>B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spc="5" dirty="0">
                <a:latin typeface="Arial"/>
                <a:cs typeface="Arial"/>
              </a:rPr>
              <a:t>y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spc="40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160" y="3101594"/>
            <a:ext cx="4227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What Big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spc="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ta</a:t>
            </a:r>
            <a:r>
              <a:rPr spc="-1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</a:t>
            </a:r>
            <a:r>
              <a:rPr spc="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lytics isn</a:t>
            </a:r>
            <a:r>
              <a:rPr spc="-10" dirty="0">
                <a:latin typeface="Trebuchet MS"/>
                <a:cs typeface="Trebuchet MS"/>
              </a:rPr>
              <a:t>’</a:t>
            </a:r>
            <a:r>
              <a:rPr dirty="0">
                <a:latin typeface="Trebuchet MS"/>
                <a:cs typeface="Trebuchet MS"/>
              </a:rPr>
              <a:t>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W</a:t>
            </a:r>
            <a:r>
              <a:rPr spc="5" dirty="0">
                <a:latin typeface="Trebuchet MS"/>
                <a:cs typeface="Trebuchet MS"/>
              </a:rPr>
              <a:t>h</a:t>
            </a:r>
            <a:r>
              <a:rPr dirty="0">
                <a:latin typeface="Trebuchet MS"/>
                <a:cs typeface="Trebuchet MS"/>
              </a:rPr>
              <a:t>at Big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spc="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ta</a:t>
            </a:r>
            <a:r>
              <a:rPr spc="-1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</a:t>
            </a:r>
            <a:r>
              <a:rPr spc="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lytics isn</a:t>
            </a:r>
            <a:r>
              <a:rPr spc="-10" dirty="0">
                <a:latin typeface="Trebuchet MS"/>
                <a:cs typeface="Trebuchet MS"/>
              </a:rPr>
              <a:t>’</a:t>
            </a:r>
            <a:r>
              <a:rPr dirty="0">
                <a:latin typeface="Trebuchet MS"/>
                <a:cs typeface="Trebuchet MS"/>
              </a:rPr>
              <a:t>t?</a:t>
            </a:r>
          </a:p>
        </p:txBody>
      </p:sp>
      <p:sp>
        <p:nvSpPr>
          <p:cNvPr id="3" name="object 3"/>
          <p:cNvSpPr/>
          <p:nvPr/>
        </p:nvSpPr>
        <p:spPr>
          <a:xfrm>
            <a:off x="3662764" y="3181005"/>
            <a:ext cx="2958465" cy="815975"/>
          </a:xfrm>
          <a:custGeom>
            <a:avLst/>
            <a:gdLst/>
            <a:ahLst/>
            <a:cxnLst/>
            <a:rect l="l" t="t" r="r" b="b"/>
            <a:pathLst>
              <a:path w="2958465" h="815975">
                <a:moveTo>
                  <a:pt x="1478939" y="0"/>
                </a:moveTo>
                <a:lnTo>
                  <a:pt x="1407287" y="470"/>
                </a:lnTo>
                <a:lnTo>
                  <a:pt x="1336513" y="1866"/>
                </a:lnTo>
                <a:lnTo>
                  <a:pt x="1266696" y="4168"/>
                </a:lnTo>
                <a:lnTo>
                  <a:pt x="1197913" y="7353"/>
                </a:lnTo>
                <a:lnTo>
                  <a:pt x="1130242" y="11400"/>
                </a:lnTo>
                <a:lnTo>
                  <a:pt x="1063760" y="16289"/>
                </a:lnTo>
                <a:lnTo>
                  <a:pt x="998545" y="21997"/>
                </a:lnTo>
                <a:lnTo>
                  <a:pt x="934674" y="28503"/>
                </a:lnTo>
                <a:lnTo>
                  <a:pt x="872226" y="35786"/>
                </a:lnTo>
                <a:lnTo>
                  <a:pt x="811276" y="43824"/>
                </a:lnTo>
                <a:lnTo>
                  <a:pt x="751904" y="52597"/>
                </a:lnTo>
                <a:lnTo>
                  <a:pt x="694187" y="62083"/>
                </a:lnTo>
                <a:lnTo>
                  <a:pt x="638202" y="72260"/>
                </a:lnTo>
                <a:lnTo>
                  <a:pt x="584026" y="83108"/>
                </a:lnTo>
                <a:lnTo>
                  <a:pt x="531738" y="94604"/>
                </a:lnTo>
                <a:lnTo>
                  <a:pt x="481415" y="106728"/>
                </a:lnTo>
                <a:lnTo>
                  <a:pt x="433134" y="119458"/>
                </a:lnTo>
                <a:lnTo>
                  <a:pt x="386973" y="132773"/>
                </a:lnTo>
                <a:lnTo>
                  <a:pt x="343009" y="146651"/>
                </a:lnTo>
                <a:lnTo>
                  <a:pt x="301321" y="161071"/>
                </a:lnTo>
                <a:lnTo>
                  <a:pt x="261985" y="176013"/>
                </a:lnTo>
                <a:lnTo>
                  <a:pt x="225080" y="191453"/>
                </a:lnTo>
                <a:lnTo>
                  <a:pt x="158870" y="223748"/>
                </a:lnTo>
                <a:lnTo>
                  <a:pt x="103311" y="257784"/>
                </a:lnTo>
                <a:lnTo>
                  <a:pt x="59024" y="293391"/>
                </a:lnTo>
                <a:lnTo>
                  <a:pt x="26630" y="330399"/>
                </a:lnTo>
                <a:lnTo>
                  <a:pt x="6748" y="368636"/>
                </a:lnTo>
                <a:lnTo>
                  <a:pt x="0" y="407932"/>
                </a:lnTo>
                <a:lnTo>
                  <a:pt x="1705" y="427690"/>
                </a:lnTo>
                <a:lnTo>
                  <a:pt x="15117" y="466458"/>
                </a:lnTo>
                <a:lnTo>
                  <a:pt x="41347" y="504088"/>
                </a:lnTo>
                <a:lnTo>
                  <a:pt x="79776" y="540407"/>
                </a:lnTo>
                <a:lnTo>
                  <a:pt x="129784" y="575244"/>
                </a:lnTo>
                <a:lnTo>
                  <a:pt x="190750" y="608429"/>
                </a:lnTo>
                <a:lnTo>
                  <a:pt x="262055" y="639789"/>
                </a:lnTo>
                <a:lnTo>
                  <a:pt x="301392" y="654732"/>
                </a:lnTo>
                <a:lnTo>
                  <a:pt x="343080" y="669154"/>
                </a:lnTo>
                <a:lnTo>
                  <a:pt x="387044" y="683035"/>
                </a:lnTo>
                <a:lnTo>
                  <a:pt x="433205" y="696353"/>
                </a:lnTo>
                <a:lnTo>
                  <a:pt x="481486" y="709086"/>
                </a:lnTo>
                <a:lnTo>
                  <a:pt x="531809" y="721214"/>
                </a:lnTo>
                <a:lnTo>
                  <a:pt x="584097" y="732714"/>
                </a:lnTo>
                <a:lnTo>
                  <a:pt x="638273" y="743565"/>
                </a:lnTo>
                <a:lnTo>
                  <a:pt x="694260" y="753747"/>
                </a:lnTo>
                <a:lnTo>
                  <a:pt x="751978" y="763237"/>
                </a:lnTo>
                <a:lnTo>
                  <a:pt x="811352" y="772014"/>
                </a:lnTo>
                <a:lnTo>
                  <a:pt x="872304" y="780056"/>
                </a:lnTo>
                <a:lnTo>
                  <a:pt x="934756" y="787343"/>
                </a:lnTo>
                <a:lnTo>
                  <a:pt x="998630" y="793853"/>
                </a:lnTo>
                <a:lnTo>
                  <a:pt x="1063850" y="799564"/>
                </a:lnTo>
                <a:lnTo>
                  <a:pt x="1130337" y="804456"/>
                </a:lnTo>
                <a:lnTo>
                  <a:pt x="1198015" y="808506"/>
                </a:lnTo>
                <a:lnTo>
                  <a:pt x="1266806" y="811693"/>
                </a:lnTo>
                <a:lnTo>
                  <a:pt x="1336632" y="813996"/>
                </a:lnTo>
                <a:lnTo>
                  <a:pt x="1407416" y="815394"/>
                </a:lnTo>
                <a:lnTo>
                  <a:pt x="1479081" y="815864"/>
                </a:lnTo>
                <a:lnTo>
                  <a:pt x="1550733" y="815394"/>
                </a:lnTo>
                <a:lnTo>
                  <a:pt x="1621506" y="813996"/>
                </a:lnTo>
                <a:lnTo>
                  <a:pt x="1691322" y="811693"/>
                </a:lnTo>
                <a:lnTo>
                  <a:pt x="1760102" y="808506"/>
                </a:lnTo>
                <a:lnTo>
                  <a:pt x="1827771" y="804456"/>
                </a:lnTo>
                <a:lnTo>
                  <a:pt x="1894250" y="799564"/>
                </a:lnTo>
                <a:lnTo>
                  <a:pt x="1959461" y="793853"/>
                </a:lnTo>
                <a:lnTo>
                  <a:pt x="2023328" y="787343"/>
                </a:lnTo>
                <a:lnTo>
                  <a:pt x="2085773" y="780056"/>
                </a:lnTo>
                <a:lnTo>
                  <a:pt x="2146718" y="772014"/>
                </a:lnTo>
                <a:lnTo>
                  <a:pt x="2206086" y="763237"/>
                </a:lnTo>
                <a:lnTo>
                  <a:pt x="2263799" y="753747"/>
                </a:lnTo>
                <a:lnTo>
                  <a:pt x="2319780" y="743565"/>
                </a:lnTo>
                <a:lnTo>
                  <a:pt x="2373952" y="732714"/>
                </a:lnTo>
                <a:lnTo>
                  <a:pt x="2426236" y="721214"/>
                </a:lnTo>
                <a:lnTo>
                  <a:pt x="2476556" y="709086"/>
                </a:lnTo>
                <a:lnTo>
                  <a:pt x="2524833" y="696353"/>
                </a:lnTo>
                <a:lnTo>
                  <a:pt x="2570991" y="683035"/>
                </a:lnTo>
                <a:lnTo>
                  <a:pt x="2614952" y="669154"/>
                </a:lnTo>
                <a:lnTo>
                  <a:pt x="2656639" y="654732"/>
                </a:lnTo>
                <a:lnTo>
                  <a:pt x="2695973" y="639789"/>
                </a:lnTo>
                <a:lnTo>
                  <a:pt x="2732878" y="624348"/>
                </a:lnTo>
                <a:lnTo>
                  <a:pt x="2799088" y="592054"/>
                </a:lnTo>
                <a:lnTo>
                  <a:pt x="2854651" y="558021"/>
                </a:lnTo>
                <a:lnTo>
                  <a:pt x="2898945" y="522422"/>
                </a:lnTo>
                <a:lnTo>
                  <a:pt x="2931352" y="485426"/>
                </a:lnTo>
                <a:lnTo>
                  <a:pt x="2951250" y="447206"/>
                </a:lnTo>
                <a:lnTo>
                  <a:pt x="2958021" y="407932"/>
                </a:lnTo>
                <a:lnTo>
                  <a:pt x="2956315" y="388162"/>
                </a:lnTo>
                <a:lnTo>
                  <a:pt x="2942903" y="349374"/>
                </a:lnTo>
                <a:lnTo>
                  <a:pt x="2916673" y="311731"/>
                </a:lnTo>
                <a:lnTo>
                  <a:pt x="2878244" y="275402"/>
                </a:lnTo>
                <a:lnTo>
                  <a:pt x="2828237" y="240559"/>
                </a:lnTo>
                <a:lnTo>
                  <a:pt x="2767271" y="207372"/>
                </a:lnTo>
                <a:lnTo>
                  <a:pt x="2695965" y="176013"/>
                </a:lnTo>
                <a:lnTo>
                  <a:pt x="2656629" y="161071"/>
                </a:lnTo>
                <a:lnTo>
                  <a:pt x="2614940" y="146651"/>
                </a:lnTo>
                <a:lnTo>
                  <a:pt x="2570977" y="132773"/>
                </a:lnTo>
                <a:lnTo>
                  <a:pt x="2524816" y="119458"/>
                </a:lnTo>
                <a:lnTo>
                  <a:pt x="2476535" y="106728"/>
                </a:lnTo>
                <a:lnTo>
                  <a:pt x="2426211" y="94604"/>
                </a:lnTo>
                <a:lnTo>
                  <a:pt x="2373923" y="83108"/>
                </a:lnTo>
                <a:lnTo>
                  <a:pt x="2319747" y="72260"/>
                </a:lnTo>
                <a:lnTo>
                  <a:pt x="2263761" y="62083"/>
                </a:lnTo>
                <a:lnTo>
                  <a:pt x="2206042" y="52597"/>
                </a:lnTo>
                <a:lnTo>
                  <a:pt x="2146668" y="43824"/>
                </a:lnTo>
                <a:lnTo>
                  <a:pt x="2085717" y="35786"/>
                </a:lnTo>
                <a:lnTo>
                  <a:pt x="2023265" y="28503"/>
                </a:lnTo>
                <a:lnTo>
                  <a:pt x="1959390" y="21997"/>
                </a:lnTo>
                <a:lnTo>
                  <a:pt x="1894171" y="16289"/>
                </a:lnTo>
                <a:lnTo>
                  <a:pt x="1827683" y="11400"/>
                </a:lnTo>
                <a:lnTo>
                  <a:pt x="1760005" y="7353"/>
                </a:lnTo>
                <a:lnTo>
                  <a:pt x="1691214" y="4168"/>
                </a:lnTo>
                <a:lnTo>
                  <a:pt x="1621388" y="1866"/>
                </a:lnTo>
                <a:lnTo>
                  <a:pt x="1550604" y="470"/>
                </a:lnTo>
                <a:lnTo>
                  <a:pt x="147893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2764" y="3181005"/>
            <a:ext cx="2958465" cy="815975"/>
          </a:xfrm>
          <a:custGeom>
            <a:avLst/>
            <a:gdLst/>
            <a:ahLst/>
            <a:cxnLst/>
            <a:rect l="l" t="t" r="r" b="b"/>
            <a:pathLst>
              <a:path w="2958465" h="815975">
                <a:moveTo>
                  <a:pt x="0" y="407932"/>
                </a:moveTo>
                <a:lnTo>
                  <a:pt x="6748" y="368636"/>
                </a:lnTo>
                <a:lnTo>
                  <a:pt x="26630" y="330399"/>
                </a:lnTo>
                <a:lnTo>
                  <a:pt x="59024" y="293391"/>
                </a:lnTo>
                <a:lnTo>
                  <a:pt x="103311" y="257784"/>
                </a:lnTo>
                <a:lnTo>
                  <a:pt x="158870" y="223748"/>
                </a:lnTo>
                <a:lnTo>
                  <a:pt x="225080" y="191453"/>
                </a:lnTo>
                <a:lnTo>
                  <a:pt x="261985" y="176013"/>
                </a:lnTo>
                <a:lnTo>
                  <a:pt x="301321" y="161071"/>
                </a:lnTo>
                <a:lnTo>
                  <a:pt x="343009" y="146651"/>
                </a:lnTo>
                <a:lnTo>
                  <a:pt x="386973" y="132773"/>
                </a:lnTo>
                <a:lnTo>
                  <a:pt x="433134" y="119458"/>
                </a:lnTo>
                <a:lnTo>
                  <a:pt x="481415" y="106728"/>
                </a:lnTo>
                <a:lnTo>
                  <a:pt x="531738" y="94604"/>
                </a:lnTo>
                <a:lnTo>
                  <a:pt x="584026" y="83108"/>
                </a:lnTo>
                <a:lnTo>
                  <a:pt x="638202" y="72260"/>
                </a:lnTo>
                <a:lnTo>
                  <a:pt x="694187" y="62083"/>
                </a:lnTo>
                <a:lnTo>
                  <a:pt x="751904" y="52597"/>
                </a:lnTo>
                <a:lnTo>
                  <a:pt x="811276" y="43824"/>
                </a:lnTo>
                <a:lnTo>
                  <a:pt x="872226" y="35786"/>
                </a:lnTo>
                <a:lnTo>
                  <a:pt x="934674" y="28503"/>
                </a:lnTo>
                <a:lnTo>
                  <a:pt x="998545" y="21997"/>
                </a:lnTo>
                <a:lnTo>
                  <a:pt x="1063760" y="16289"/>
                </a:lnTo>
                <a:lnTo>
                  <a:pt x="1130242" y="11400"/>
                </a:lnTo>
                <a:lnTo>
                  <a:pt x="1197913" y="7353"/>
                </a:lnTo>
                <a:lnTo>
                  <a:pt x="1266696" y="4168"/>
                </a:lnTo>
                <a:lnTo>
                  <a:pt x="1336513" y="1866"/>
                </a:lnTo>
                <a:lnTo>
                  <a:pt x="1407287" y="470"/>
                </a:lnTo>
                <a:lnTo>
                  <a:pt x="1478939" y="0"/>
                </a:lnTo>
                <a:lnTo>
                  <a:pt x="1550604" y="470"/>
                </a:lnTo>
                <a:lnTo>
                  <a:pt x="1621388" y="1866"/>
                </a:lnTo>
                <a:lnTo>
                  <a:pt x="1691214" y="4168"/>
                </a:lnTo>
                <a:lnTo>
                  <a:pt x="1760005" y="7353"/>
                </a:lnTo>
                <a:lnTo>
                  <a:pt x="1827683" y="11400"/>
                </a:lnTo>
                <a:lnTo>
                  <a:pt x="1894171" y="16289"/>
                </a:lnTo>
                <a:lnTo>
                  <a:pt x="1959390" y="21997"/>
                </a:lnTo>
                <a:lnTo>
                  <a:pt x="2023265" y="28503"/>
                </a:lnTo>
                <a:lnTo>
                  <a:pt x="2085717" y="35786"/>
                </a:lnTo>
                <a:lnTo>
                  <a:pt x="2146668" y="43824"/>
                </a:lnTo>
                <a:lnTo>
                  <a:pt x="2206042" y="52597"/>
                </a:lnTo>
                <a:lnTo>
                  <a:pt x="2263761" y="62083"/>
                </a:lnTo>
                <a:lnTo>
                  <a:pt x="2319747" y="72260"/>
                </a:lnTo>
                <a:lnTo>
                  <a:pt x="2373923" y="83108"/>
                </a:lnTo>
                <a:lnTo>
                  <a:pt x="2426211" y="94604"/>
                </a:lnTo>
                <a:lnTo>
                  <a:pt x="2476535" y="106728"/>
                </a:lnTo>
                <a:lnTo>
                  <a:pt x="2524816" y="119458"/>
                </a:lnTo>
                <a:lnTo>
                  <a:pt x="2570977" y="132773"/>
                </a:lnTo>
                <a:lnTo>
                  <a:pt x="2614940" y="146651"/>
                </a:lnTo>
                <a:lnTo>
                  <a:pt x="2656629" y="161071"/>
                </a:lnTo>
                <a:lnTo>
                  <a:pt x="2695965" y="176013"/>
                </a:lnTo>
                <a:lnTo>
                  <a:pt x="2732871" y="191453"/>
                </a:lnTo>
                <a:lnTo>
                  <a:pt x="2799085" y="223748"/>
                </a:lnTo>
                <a:lnTo>
                  <a:pt x="2854649" y="257784"/>
                </a:lnTo>
                <a:lnTo>
                  <a:pt x="2898945" y="293391"/>
                </a:lnTo>
                <a:lnTo>
                  <a:pt x="2931352" y="330399"/>
                </a:lnTo>
                <a:lnTo>
                  <a:pt x="2951250" y="368636"/>
                </a:lnTo>
                <a:lnTo>
                  <a:pt x="2958021" y="407932"/>
                </a:lnTo>
                <a:lnTo>
                  <a:pt x="2956315" y="427690"/>
                </a:lnTo>
                <a:lnTo>
                  <a:pt x="2951250" y="447206"/>
                </a:lnTo>
                <a:lnTo>
                  <a:pt x="2931352" y="485426"/>
                </a:lnTo>
                <a:lnTo>
                  <a:pt x="2898945" y="522422"/>
                </a:lnTo>
                <a:lnTo>
                  <a:pt x="2854651" y="558021"/>
                </a:lnTo>
                <a:lnTo>
                  <a:pt x="2799088" y="592054"/>
                </a:lnTo>
                <a:lnTo>
                  <a:pt x="2732878" y="624348"/>
                </a:lnTo>
                <a:lnTo>
                  <a:pt x="2695973" y="639789"/>
                </a:lnTo>
                <a:lnTo>
                  <a:pt x="2656639" y="654732"/>
                </a:lnTo>
                <a:lnTo>
                  <a:pt x="2614952" y="669154"/>
                </a:lnTo>
                <a:lnTo>
                  <a:pt x="2570991" y="683035"/>
                </a:lnTo>
                <a:lnTo>
                  <a:pt x="2524833" y="696353"/>
                </a:lnTo>
                <a:lnTo>
                  <a:pt x="2476556" y="709086"/>
                </a:lnTo>
                <a:lnTo>
                  <a:pt x="2426236" y="721214"/>
                </a:lnTo>
                <a:lnTo>
                  <a:pt x="2373952" y="732714"/>
                </a:lnTo>
                <a:lnTo>
                  <a:pt x="2319780" y="743565"/>
                </a:lnTo>
                <a:lnTo>
                  <a:pt x="2263799" y="753747"/>
                </a:lnTo>
                <a:lnTo>
                  <a:pt x="2206086" y="763237"/>
                </a:lnTo>
                <a:lnTo>
                  <a:pt x="2146718" y="772014"/>
                </a:lnTo>
                <a:lnTo>
                  <a:pt x="2085773" y="780056"/>
                </a:lnTo>
                <a:lnTo>
                  <a:pt x="2023328" y="787343"/>
                </a:lnTo>
                <a:lnTo>
                  <a:pt x="1959461" y="793853"/>
                </a:lnTo>
                <a:lnTo>
                  <a:pt x="1894250" y="799564"/>
                </a:lnTo>
                <a:lnTo>
                  <a:pt x="1827771" y="804456"/>
                </a:lnTo>
                <a:lnTo>
                  <a:pt x="1760102" y="808506"/>
                </a:lnTo>
                <a:lnTo>
                  <a:pt x="1691322" y="811693"/>
                </a:lnTo>
                <a:lnTo>
                  <a:pt x="1621506" y="813996"/>
                </a:lnTo>
                <a:lnTo>
                  <a:pt x="1550733" y="815394"/>
                </a:lnTo>
                <a:lnTo>
                  <a:pt x="1479081" y="815864"/>
                </a:lnTo>
                <a:lnTo>
                  <a:pt x="1407416" y="815394"/>
                </a:lnTo>
                <a:lnTo>
                  <a:pt x="1336632" y="813996"/>
                </a:lnTo>
                <a:lnTo>
                  <a:pt x="1266806" y="811693"/>
                </a:lnTo>
                <a:lnTo>
                  <a:pt x="1198015" y="808506"/>
                </a:lnTo>
                <a:lnTo>
                  <a:pt x="1130337" y="804456"/>
                </a:lnTo>
                <a:lnTo>
                  <a:pt x="1063850" y="799564"/>
                </a:lnTo>
                <a:lnTo>
                  <a:pt x="998630" y="793853"/>
                </a:lnTo>
                <a:lnTo>
                  <a:pt x="934756" y="787343"/>
                </a:lnTo>
                <a:lnTo>
                  <a:pt x="872304" y="780056"/>
                </a:lnTo>
                <a:lnTo>
                  <a:pt x="811352" y="772014"/>
                </a:lnTo>
                <a:lnTo>
                  <a:pt x="751978" y="763237"/>
                </a:lnTo>
                <a:lnTo>
                  <a:pt x="694260" y="753747"/>
                </a:lnTo>
                <a:lnTo>
                  <a:pt x="638273" y="743565"/>
                </a:lnTo>
                <a:lnTo>
                  <a:pt x="584097" y="732714"/>
                </a:lnTo>
                <a:lnTo>
                  <a:pt x="531809" y="721214"/>
                </a:lnTo>
                <a:lnTo>
                  <a:pt x="481486" y="709086"/>
                </a:lnTo>
                <a:lnTo>
                  <a:pt x="433205" y="696353"/>
                </a:lnTo>
                <a:lnTo>
                  <a:pt x="387044" y="683035"/>
                </a:lnTo>
                <a:lnTo>
                  <a:pt x="343080" y="669154"/>
                </a:lnTo>
                <a:lnTo>
                  <a:pt x="301392" y="654732"/>
                </a:lnTo>
                <a:lnTo>
                  <a:pt x="262055" y="639789"/>
                </a:lnTo>
                <a:lnTo>
                  <a:pt x="225149" y="624348"/>
                </a:lnTo>
                <a:lnTo>
                  <a:pt x="158936" y="592054"/>
                </a:lnTo>
                <a:lnTo>
                  <a:pt x="103371" y="558021"/>
                </a:lnTo>
                <a:lnTo>
                  <a:pt x="59076" y="522422"/>
                </a:lnTo>
                <a:lnTo>
                  <a:pt x="26669" y="485426"/>
                </a:lnTo>
                <a:lnTo>
                  <a:pt x="6770" y="447206"/>
                </a:lnTo>
                <a:lnTo>
                  <a:pt x="1705" y="427690"/>
                </a:lnTo>
                <a:lnTo>
                  <a:pt x="0" y="407932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6695" y="3451578"/>
            <a:ext cx="245046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5" dirty="0">
                <a:latin typeface="Arial"/>
                <a:cs typeface="Arial"/>
              </a:rPr>
              <a:t>B</a:t>
            </a:r>
            <a:r>
              <a:rPr sz="1550" b="1" spc="-5" dirty="0">
                <a:latin typeface="Arial"/>
                <a:cs typeface="Arial"/>
              </a:rPr>
              <a:t>i</a:t>
            </a:r>
            <a:r>
              <a:rPr sz="1550" b="1" spc="5" dirty="0">
                <a:latin typeface="Arial"/>
                <a:cs typeface="Arial"/>
              </a:rPr>
              <a:t>g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Data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A</a:t>
            </a:r>
            <a:r>
              <a:rPr sz="1550" b="1" dirty="0">
                <a:latin typeface="Arial"/>
                <a:cs typeface="Arial"/>
              </a:rPr>
              <a:t>n</a:t>
            </a:r>
            <a:r>
              <a:rPr sz="1550" b="1" spc="5" dirty="0">
                <a:latin typeface="Arial"/>
                <a:cs typeface="Arial"/>
              </a:rPr>
              <a:t>a</a:t>
            </a:r>
            <a:r>
              <a:rPr sz="1550" b="1" spc="-5" dirty="0">
                <a:latin typeface="Arial"/>
                <a:cs typeface="Arial"/>
              </a:rPr>
              <a:t>l</a:t>
            </a:r>
            <a:r>
              <a:rPr sz="1550" b="1" spc="5" dirty="0">
                <a:latin typeface="Arial"/>
                <a:cs typeface="Arial"/>
              </a:rPr>
              <a:t>yt</a:t>
            </a:r>
            <a:r>
              <a:rPr sz="1550" b="1" spc="-5" dirty="0">
                <a:latin typeface="Arial"/>
                <a:cs typeface="Arial"/>
              </a:rPr>
              <a:t>i</a:t>
            </a:r>
            <a:r>
              <a:rPr sz="1550" b="1" spc="5" dirty="0">
                <a:latin typeface="Arial"/>
                <a:cs typeface="Arial"/>
              </a:rPr>
              <a:t>cs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i</a:t>
            </a:r>
            <a:r>
              <a:rPr sz="1550" b="1" spc="5" dirty="0">
                <a:latin typeface="Arial"/>
                <a:cs typeface="Arial"/>
              </a:rPr>
              <a:t>s</a:t>
            </a:r>
            <a:r>
              <a:rPr sz="1550" b="1" dirty="0">
                <a:latin typeface="Arial"/>
                <a:cs typeface="Arial"/>
              </a:rPr>
              <a:t>n’t </a:t>
            </a:r>
            <a:r>
              <a:rPr sz="1550" b="1" spc="-5" dirty="0">
                <a:latin typeface="Arial"/>
                <a:cs typeface="Arial"/>
              </a:rPr>
              <a:t>..</a:t>
            </a:r>
            <a:r>
              <a:rPr sz="1550" b="1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7748" y="2008199"/>
            <a:ext cx="2040255" cy="1071245"/>
          </a:xfrm>
          <a:custGeom>
            <a:avLst/>
            <a:gdLst/>
            <a:ahLst/>
            <a:cxnLst/>
            <a:rect l="l" t="t" r="r" b="b"/>
            <a:pathLst>
              <a:path w="2040254" h="1071245">
                <a:moveTo>
                  <a:pt x="1409094" y="509915"/>
                </a:moveTo>
                <a:lnTo>
                  <a:pt x="988179" y="509915"/>
                </a:lnTo>
                <a:lnTo>
                  <a:pt x="0" y="1070822"/>
                </a:lnTo>
                <a:lnTo>
                  <a:pt x="1409094" y="509915"/>
                </a:lnTo>
                <a:close/>
              </a:path>
              <a:path w="2040254" h="1071245">
                <a:moveTo>
                  <a:pt x="2040112" y="0"/>
                </a:moveTo>
                <a:lnTo>
                  <a:pt x="357161" y="0"/>
                </a:lnTo>
                <a:lnTo>
                  <a:pt x="357161" y="509915"/>
                </a:lnTo>
                <a:lnTo>
                  <a:pt x="2040112" y="509915"/>
                </a:lnTo>
                <a:lnTo>
                  <a:pt x="204011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748" y="2008199"/>
            <a:ext cx="2040255" cy="1071245"/>
          </a:xfrm>
          <a:custGeom>
            <a:avLst/>
            <a:gdLst/>
            <a:ahLst/>
            <a:cxnLst/>
            <a:rect l="l" t="t" r="r" b="b"/>
            <a:pathLst>
              <a:path w="2040254" h="1071245">
                <a:moveTo>
                  <a:pt x="357161" y="191218"/>
                </a:moveTo>
                <a:lnTo>
                  <a:pt x="357161" y="0"/>
                </a:lnTo>
                <a:lnTo>
                  <a:pt x="2040112" y="0"/>
                </a:lnTo>
                <a:lnTo>
                  <a:pt x="2040112" y="509915"/>
                </a:lnTo>
                <a:lnTo>
                  <a:pt x="1409094" y="509915"/>
                </a:lnTo>
                <a:lnTo>
                  <a:pt x="0" y="1070822"/>
                </a:lnTo>
                <a:lnTo>
                  <a:pt x="988179" y="509915"/>
                </a:lnTo>
                <a:lnTo>
                  <a:pt x="357161" y="509915"/>
                </a:lnTo>
                <a:lnTo>
                  <a:pt x="357161" y="191218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33684" y="2157499"/>
            <a:ext cx="144589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Onl</a:t>
            </a:r>
            <a:r>
              <a:rPr sz="1200" b="1" spc="15" dirty="0">
                <a:latin typeface="Arial"/>
                <a:cs typeface="Arial"/>
              </a:rPr>
              <a:t>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bou</a:t>
            </a:r>
            <a:r>
              <a:rPr sz="1200" b="1" spc="5" dirty="0">
                <a:latin typeface="Arial"/>
                <a:cs typeface="Arial"/>
              </a:rPr>
              <a:t>t Volu</a:t>
            </a:r>
            <a:r>
              <a:rPr sz="1200" b="1" spc="15" dirty="0">
                <a:latin typeface="Arial"/>
                <a:cs typeface="Arial"/>
              </a:rPr>
              <a:t>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3935" y="3333980"/>
            <a:ext cx="2550160" cy="509905"/>
          </a:xfrm>
          <a:custGeom>
            <a:avLst/>
            <a:gdLst/>
            <a:ahLst/>
            <a:cxnLst/>
            <a:rect l="l" t="t" r="r" b="b"/>
            <a:pathLst>
              <a:path w="2550159" h="509904">
                <a:moveTo>
                  <a:pt x="2549998" y="0"/>
                </a:moveTo>
                <a:lnTo>
                  <a:pt x="713897" y="0"/>
                </a:lnTo>
                <a:lnTo>
                  <a:pt x="713897" y="191218"/>
                </a:lnTo>
                <a:lnTo>
                  <a:pt x="0" y="254957"/>
                </a:lnTo>
                <a:lnTo>
                  <a:pt x="713897" y="318697"/>
                </a:lnTo>
                <a:lnTo>
                  <a:pt x="713897" y="509915"/>
                </a:lnTo>
                <a:lnTo>
                  <a:pt x="2549998" y="509915"/>
                </a:lnTo>
                <a:lnTo>
                  <a:pt x="2549998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3935" y="3333980"/>
            <a:ext cx="2550160" cy="509905"/>
          </a:xfrm>
          <a:custGeom>
            <a:avLst/>
            <a:gdLst/>
            <a:ahLst/>
            <a:cxnLst/>
            <a:rect l="l" t="t" r="r" b="b"/>
            <a:pathLst>
              <a:path w="2550159" h="509904">
                <a:moveTo>
                  <a:pt x="713897" y="191218"/>
                </a:moveTo>
                <a:lnTo>
                  <a:pt x="713897" y="0"/>
                </a:lnTo>
                <a:lnTo>
                  <a:pt x="2549998" y="0"/>
                </a:lnTo>
                <a:lnTo>
                  <a:pt x="2549998" y="509915"/>
                </a:lnTo>
                <a:lnTo>
                  <a:pt x="713897" y="509915"/>
                </a:lnTo>
                <a:lnTo>
                  <a:pt x="713897" y="318697"/>
                </a:lnTo>
                <a:lnTo>
                  <a:pt x="0" y="254957"/>
                </a:lnTo>
                <a:lnTo>
                  <a:pt x="713897" y="191218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0445" y="3483280"/>
            <a:ext cx="17316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J</a:t>
            </a:r>
            <a:r>
              <a:rPr sz="1200" b="1" spc="10" dirty="0">
                <a:latin typeface="Arial"/>
                <a:cs typeface="Arial"/>
              </a:rPr>
              <a:t>ust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bou</a:t>
            </a:r>
            <a:r>
              <a:rPr sz="1200" b="1" spc="5" dirty="0">
                <a:latin typeface="Arial"/>
                <a:cs typeface="Arial"/>
              </a:rPr>
              <a:t>t </a:t>
            </a:r>
            <a:r>
              <a:rPr sz="1200" b="1" spc="10" dirty="0">
                <a:latin typeface="Arial"/>
                <a:cs typeface="Arial"/>
              </a:rPr>
              <a:t>T</a:t>
            </a:r>
            <a:r>
              <a:rPr sz="1200" b="1" spc="15" dirty="0">
                <a:latin typeface="Arial"/>
                <a:cs typeface="Arial"/>
              </a:rPr>
              <a:t>ec</a:t>
            </a:r>
            <a:r>
              <a:rPr sz="1200" b="1" spc="10" dirty="0">
                <a:latin typeface="Arial"/>
                <a:cs typeface="Arial"/>
              </a:rPr>
              <a:t>hnolog</a:t>
            </a:r>
            <a:r>
              <a:rPr sz="1200" b="1" spc="15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3907" y="3996870"/>
            <a:ext cx="2856230" cy="969010"/>
          </a:xfrm>
          <a:custGeom>
            <a:avLst/>
            <a:gdLst/>
            <a:ahLst/>
            <a:cxnLst/>
            <a:rect l="l" t="t" r="r" b="b"/>
            <a:pathLst>
              <a:path w="2856229" h="969010">
                <a:moveTo>
                  <a:pt x="2856157" y="458881"/>
                </a:moveTo>
                <a:lnTo>
                  <a:pt x="816044" y="458881"/>
                </a:lnTo>
                <a:lnTo>
                  <a:pt x="816045" y="968797"/>
                </a:lnTo>
                <a:lnTo>
                  <a:pt x="2856157" y="968797"/>
                </a:lnTo>
                <a:lnTo>
                  <a:pt x="2856157" y="458881"/>
                </a:lnTo>
                <a:close/>
              </a:path>
              <a:path w="2856229" h="969010">
                <a:moveTo>
                  <a:pt x="0" y="0"/>
                </a:moveTo>
                <a:lnTo>
                  <a:pt x="1581087" y="458881"/>
                </a:lnTo>
                <a:lnTo>
                  <a:pt x="2091115" y="458881"/>
                </a:lnTo>
                <a:lnTo>
                  <a:pt x="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3907" y="3996870"/>
            <a:ext cx="2856230" cy="969010"/>
          </a:xfrm>
          <a:custGeom>
            <a:avLst/>
            <a:gdLst/>
            <a:ahLst/>
            <a:cxnLst/>
            <a:rect l="l" t="t" r="r" b="b"/>
            <a:pathLst>
              <a:path w="2856229" h="969010">
                <a:moveTo>
                  <a:pt x="816045" y="650099"/>
                </a:moveTo>
                <a:lnTo>
                  <a:pt x="816044" y="458881"/>
                </a:lnTo>
                <a:lnTo>
                  <a:pt x="1581087" y="458881"/>
                </a:lnTo>
                <a:lnTo>
                  <a:pt x="0" y="0"/>
                </a:lnTo>
                <a:lnTo>
                  <a:pt x="2091115" y="458881"/>
                </a:lnTo>
                <a:lnTo>
                  <a:pt x="2856157" y="458881"/>
                </a:lnTo>
                <a:lnTo>
                  <a:pt x="2856157" y="968797"/>
                </a:lnTo>
                <a:lnTo>
                  <a:pt x="816045" y="968797"/>
                </a:lnTo>
                <a:lnTo>
                  <a:pt x="816045" y="650099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65007" y="4605052"/>
            <a:ext cx="18700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Mea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 </a:t>
            </a:r>
            <a:r>
              <a:rPr sz="1200" b="1" spc="10" dirty="0">
                <a:latin typeface="Arial"/>
                <a:cs typeface="Arial"/>
              </a:rPr>
              <a:t>to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re</a:t>
            </a:r>
            <a:r>
              <a:rPr sz="1200" b="1" spc="5" dirty="0">
                <a:latin typeface="Arial"/>
                <a:cs typeface="Arial"/>
              </a:rPr>
              <a:t>pl</a:t>
            </a:r>
            <a:r>
              <a:rPr sz="1200" b="1" spc="15" dirty="0">
                <a:latin typeface="Arial"/>
                <a:cs typeface="Arial"/>
              </a:rPr>
              <a:t>ace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RDBMS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3794" y="4098853"/>
            <a:ext cx="2652395" cy="1428115"/>
          </a:xfrm>
          <a:custGeom>
            <a:avLst/>
            <a:gdLst/>
            <a:ahLst/>
            <a:cxnLst/>
            <a:rect l="l" t="t" r="r" b="b"/>
            <a:pathLst>
              <a:path w="2652395" h="1428114">
                <a:moveTo>
                  <a:pt x="2652004" y="917805"/>
                </a:moveTo>
                <a:lnTo>
                  <a:pt x="0" y="917805"/>
                </a:lnTo>
                <a:lnTo>
                  <a:pt x="0" y="1427726"/>
                </a:lnTo>
                <a:lnTo>
                  <a:pt x="2652004" y="1427726"/>
                </a:lnTo>
                <a:lnTo>
                  <a:pt x="2652004" y="917805"/>
                </a:lnTo>
                <a:close/>
              </a:path>
              <a:path w="2652395" h="1428114">
                <a:moveTo>
                  <a:pt x="204011" y="0"/>
                </a:moveTo>
                <a:lnTo>
                  <a:pt x="1071059" y="917805"/>
                </a:lnTo>
                <a:lnTo>
                  <a:pt x="1581087" y="917805"/>
                </a:lnTo>
                <a:lnTo>
                  <a:pt x="204011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3794" y="4098853"/>
            <a:ext cx="2652395" cy="1428115"/>
          </a:xfrm>
          <a:custGeom>
            <a:avLst/>
            <a:gdLst/>
            <a:ahLst/>
            <a:cxnLst/>
            <a:rect l="l" t="t" r="r" b="b"/>
            <a:pathLst>
              <a:path w="2652395" h="1428114">
                <a:moveTo>
                  <a:pt x="0" y="1109023"/>
                </a:moveTo>
                <a:lnTo>
                  <a:pt x="0" y="917805"/>
                </a:lnTo>
                <a:lnTo>
                  <a:pt x="1071059" y="917805"/>
                </a:lnTo>
                <a:lnTo>
                  <a:pt x="204011" y="0"/>
                </a:lnTo>
                <a:lnTo>
                  <a:pt x="1581087" y="917805"/>
                </a:lnTo>
                <a:lnTo>
                  <a:pt x="2652004" y="917805"/>
                </a:lnTo>
                <a:lnTo>
                  <a:pt x="2652004" y="1427726"/>
                </a:lnTo>
                <a:lnTo>
                  <a:pt x="0" y="1427726"/>
                </a:lnTo>
                <a:lnTo>
                  <a:pt x="0" y="1109023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90007" y="5165959"/>
            <a:ext cx="25196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Mea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 </a:t>
            </a:r>
            <a:r>
              <a:rPr sz="1200" b="1" spc="10" dirty="0">
                <a:latin typeface="Arial"/>
                <a:cs typeface="Arial"/>
              </a:rPr>
              <a:t>to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re</a:t>
            </a:r>
            <a:r>
              <a:rPr sz="1200" b="1" spc="5" dirty="0">
                <a:latin typeface="Arial"/>
                <a:cs typeface="Arial"/>
              </a:rPr>
              <a:t>pl</a:t>
            </a:r>
            <a:r>
              <a:rPr sz="1200" b="1" spc="15" dirty="0">
                <a:latin typeface="Arial"/>
                <a:cs typeface="Arial"/>
              </a:rPr>
              <a:t>ace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Data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spc="10" dirty="0">
                <a:latin typeface="Arial"/>
                <a:cs typeface="Arial"/>
              </a:rPr>
              <a:t>arehou</a:t>
            </a:r>
            <a:r>
              <a:rPr sz="1200" b="1" spc="15" dirty="0">
                <a:latin typeface="Arial"/>
                <a:cs typeface="Arial"/>
              </a:rPr>
              <a:t>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7538" y="3639929"/>
            <a:ext cx="2754630" cy="1019810"/>
          </a:xfrm>
          <a:custGeom>
            <a:avLst/>
            <a:gdLst/>
            <a:ahLst/>
            <a:cxnLst/>
            <a:rect l="l" t="t" r="r" b="b"/>
            <a:pathLst>
              <a:path w="2754629" h="1019810">
                <a:moveTo>
                  <a:pt x="2754080" y="509873"/>
                </a:moveTo>
                <a:lnTo>
                  <a:pt x="0" y="509873"/>
                </a:lnTo>
                <a:lnTo>
                  <a:pt x="0" y="1019788"/>
                </a:lnTo>
                <a:lnTo>
                  <a:pt x="2754081" y="1019788"/>
                </a:lnTo>
                <a:lnTo>
                  <a:pt x="2754080" y="509873"/>
                </a:lnTo>
                <a:close/>
              </a:path>
              <a:path w="2754629" h="1019810">
                <a:moveTo>
                  <a:pt x="2652217" y="0"/>
                </a:moveTo>
                <a:lnTo>
                  <a:pt x="1122061" y="509873"/>
                </a:lnTo>
                <a:lnTo>
                  <a:pt x="1632019" y="509873"/>
                </a:lnTo>
                <a:lnTo>
                  <a:pt x="265221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538" y="3639929"/>
            <a:ext cx="2754630" cy="1019810"/>
          </a:xfrm>
          <a:custGeom>
            <a:avLst/>
            <a:gdLst/>
            <a:ahLst/>
            <a:cxnLst/>
            <a:rect l="l" t="t" r="r" b="b"/>
            <a:pathLst>
              <a:path w="2754629" h="1019810">
                <a:moveTo>
                  <a:pt x="0" y="701091"/>
                </a:moveTo>
                <a:lnTo>
                  <a:pt x="0" y="509873"/>
                </a:lnTo>
                <a:lnTo>
                  <a:pt x="1122061" y="509873"/>
                </a:lnTo>
                <a:lnTo>
                  <a:pt x="2652217" y="0"/>
                </a:lnTo>
                <a:lnTo>
                  <a:pt x="1632019" y="509873"/>
                </a:lnTo>
                <a:lnTo>
                  <a:pt x="2754080" y="509873"/>
                </a:lnTo>
                <a:lnTo>
                  <a:pt x="2754081" y="1019788"/>
                </a:lnTo>
                <a:lnTo>
                  <a:pt x="0" y="1019788"/>
                </a:lnTo>
                <a:lnTo>
                  <a:pt x="0" y="701091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8923" y="4201595"/>
            <a:ext cx="257175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4485">
              <a:lnSpc>
                <a:spcPct val="102200"/>
              </a:lnSpc>
            </a:pPr>
            <a:r>
              <a:rPr sz="1200" b="1" spc="10" dirty="0">
                <a:latin typeface="Arial"/>
                <a:cs typeface="Arial"/>
              </a:rPr>
              <a:t>Onl</a:t>
            </a:r>
            <a:r>
              <a:rPr sz="1200" b="1" spc="15" dirty="0">
                <a:latin typeface="Arial"/>
                <a:cs typeface="Arial"/>
              </a:rPr>
              <a:t>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</a:t>
            </a:r>
            <a:r>
              <a:rPr sz="1200" b="1" spc="15" dirty="0">
                <a:latin typeface="Arial"/>
                <a:cs typeface="Arial"/>
              </a:rPr>
              <a:t>sed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spc="15" dirty="0">
                <a:latin typeface="Arial"/>
                <a:cs typeface="Arial"/>
              </a:rPr>
              <a:t>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hug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onlin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 co</a:t>
            </a:r>
            <a:r>
              <a:rPr sz="1200" b="1" spc="20" dirty="0">
                <a:latin typeface="Arial"/>
                <a:cs typeface="Arial"/>
              </a:rPr>
              <a:t>m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ni</a:t>
            </a:r>
            <a:r>
              <a:rPr sz="1200" b="1" spc="15" dirty="0">
                <a:latin typeface="Arial"/>
                <a:cs typeface="Arial"/>
              </a:rPr>
              <a:t>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</a:t>
            </a:r>
            <a:r>
              <a:rPr sz="1200" b="1" spc="15" dirty="0">
                <a:latin typeface="Arial"/>
                <a:cs typeface="Arial"/>
              </a:rPr>
              <a:t>ke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Googl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Amaz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1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18569" y="2161174"/>
            <a:ext cx="2907665" cy="918210"/>
          </a:xfrm>
          <a:custGeom>
            <a:avLst/>
            <a:gdLst/>
            <a:ahLst/>
            <a:cxnLst/>
            <a:rect l="l" t="t" r="r" b="b"/>
            <a:pathLst>
              <a:path w="2907665" h="918210">
                <a:moveTo>
                  <a:pt x="1632160" y="611898"/>
                </a:moveTo>
                <a:lnTo>
                  <a:pt x="1121991" y="611898"/>
                </a:lnTo>
                <a:lnTo>
                  <a:pt x="2907231" y="917848"/>
                </a:lnTo>
                <a:lnTo>
                  <a:pt x="1632160" y="611898"/>
                </a:lnTo>
                <a:close/>
              </a:path>
              <a:path w="2907665" h="918210">
                <a:moveTo>
                  <a:pt x="2754222" y="0"/>
                </a:moveTo>
                <a:lnTo>
                  <a:pt x="0" y="0"/>
                </a:lnTo>
                <a:lnTo>
                  <a:pt x="0" y="611898"/>
                </a:lnTo>
                <a:lnTo>
                  <a:pt x="2754222" y="611898"/>
                </a:lnTo>
                <a:lnTo>
                  <a:pt x="275422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8569" y="2161174"/>
            <a:ext cx="2907665" cy="918210"/>
          </a:xfrm>
          <a:custGeom>
            <a:avLst/>
            <a:gdLst/>
            <a:ahLst/>
            <a:cxnLst/>
            <a:rect l="l" t="t" r="r" b="b"/>
            <a:pathLst>
              <a:path w="2907665" h="918210">
                <a:moveTo>
                  <a:pt x="0" y="229462"/>
                </a:moveTo>
                <a:lnTo>
                  <a:pt x="0" y="0"/>
                </a:lnTo>
                <a:lnTo>
                  <a:pt x="2754222" y="0"/>
                </a:lnTo>
                <a:lnTo>
                  <a:pt x="2754222" y="611898"/>
                </a:lnTo>
                <a:lnTo>
                  <a:pt x="1632160" y="611898"/>
                </a:lnTo>
                <a:lnTo>
                  <a:pt x="2907231" y="917848"/>
                </a:lnTo>
                <a:lnTo>
                  <a:pt x="1121991" y="611898"/>
                </a:lnTo>
                <a:lnTo>
                  <a:pt x="0" y="611898"/>
                </a:lnTo>
                <a:lnTo>
                  <a:pt x="0" y="229462"/>
                </a:lnTo>
                <a:close/>
              </a:path>
            </a:pathLst>
          </a:custGeom>
          <a:ln w="3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71138" y="2263958"/>
            <a:ext cx="264922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 marR="5080" indent="-173355">
              <a:lnSpc>
                <a:spcPct val="102200"/>
              </a:lnSpc>
            </a:pPr>
            <a:r>
              <a:rPr sz="1200" b="1" spc="10" dirty="0">
                <a:latin typeface="Arial"/>
                <a:cs typeface="Arial"/>
              </a:rPr>
              <a:t>“On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-</a:t>
            </a:r>
            <a:r>
              <a:rPr sz="1200" b="1" spc="1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ze</a:t>
            </a:r>
            <a:r>
              <a:rPr sz="1200" b="1" spc="5" dirty="0">
                <a:latin typeface="Arial"/>
                <a:cs typeface="Arial"/>
              </a:rPr>
              <a:t> f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t </a:t>
            </a:r>
            <a:r>
              <a:rPr sz="1200" b="1" spc="1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ll</a:t>
            </a:r>
            <a:r>
              <a:rPr sz="1200" b="1" spc="10" dirty="0">
                <a:latin typeface="Arial"/>
                <a:cs typeface="Arial"/>
              </a:rPr>
              <a:t>”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tra</a:t>
            </a:r>
            <a:r>
              <a:rPr sz="1200" b="1" spc="5" dirty="0">
                <a:latin typeface="Arial"/>
                <a:cs typeface="Arial"/>
              </a:rPr>
              <a:t>dition</a:t>
            </a:r>
            <a:r>
              <a:rPr sz="1200" b="1" spc="10" dirty="0">
                <a:latin typeface="Arial"/>
                <a:cs typeface="Arial"/>
              </a:rPr>
              <a:t>al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RDBMS</a:t>
            </a:r>
            <a:r>
              <a:rPr sz="1200" b="1" spc="5" dirty="0">
                <a:latin typeface="Arial"/>
                <a:cs typeface="Arial"/>
              </a:rPr>
              <a:t> built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hared</a:t>
            </a:r>
            <a:r>
              <a:rPr sz="1200" b="1" spc="5" dirty="0">
                <a:latin typeface="Arial"/>
                <a:cs typeface="Arial"/>
              </a:rPr>
              <a:t> di</a:t>
            </a:r>
            <a:r>
              <a:rPr sz="1200" b="1" spc="15" dirty="0">
                <a:latin typeface="Arial"/>
                <a:cs typeface="Arial"/>
              </a:rPr>
              <a:t>sk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&amp;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mem</a:t>
            </a:r>
            <a:r>
              <a:rPr sz="1200" b="1" spc="10" dirty="0">
                <a:latin typeface="Arial"/>
                <a:cs typeface="Arial"/>
              </a:rPr>
              <a:t>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913</Words>
  <Application>Microsoft Office PowerPoint</Application>
  <PresentationFormat>Custom</PresentationFormat>
  <Paragraphs>182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Big Data And Analytics</vt:lpstr>
      <vt:lpstr>Slide 2</vt:lpstr>
      <vt:lpstr>Learning Objectives and Learning Outcomes</vt:lpstr>
      <vt:lpstr>Session Plan</vt:lpstr>
      <vt:lpstr>Agenda</vt:lpstr>
      <vt:lpstr>Slide 6</vt:lpstr>
      <vt:lpstr>What is Big Data Analytics?</vt:lpstr>
      <vt:lpstr>What Big Data Analytics isn’t?</vt:lpstr>
      <vt:lpstr>What Big Data Analytics isn’t?</vt:lpstr>
      <vt:lpstr>Classification of Analytics</vt:lpstr>
      <vt:lpstr>First School of Thought</vt:lpstr>
      <vt:lpstr>Second School of thought   Analytics 1.0, 2.0 and 3.0 1.0 1950 to 2009 2.0 2005 to 2012 3.0 2012 to Present</vt:lpstr>
      <vt:lpstr>Analytics 1.0, 2.0 and 3.0</vt:lpstr>
      <vt:lpstr>Top Challenges Facing Big Data  1. Scale 2.Security 3. Schema 4. Continuous availability 5. Consistency 6. Partition Tolerance 7. Data Quality</vt:lpstr>
      <vt:lpstr>Slide 15</vt:lpstr>
      <vt:lpstr>Data Scientist</vt:lpstr>
      <vt:lpstr>Terminologies Used in Big data Environments</vt:lpstr>
      <vt:lpstr>Slide 18</vt:lpstr>
      <vt:lpstr>Brewer’s CAP</vt:lpstr>
      <vt:lpstr>Few Top Analytical Tools</vt:lpstr>
      <vt:lpstr>Few Top Analytical Tools</vt:lpstr>
      <vt:lpstr>Answer a few quick questions …</vt:lpstr>
      <vt:lpstr>Crossword Puzzle on CAP theorem</vt:lpstr>
      <vt:lpstr>Answer Me</vt:lpstr>
      <vt:lpstr>Slide 25</vt:lpstr>
      <vt:lpstr>Parallel System</vt:lpstr>
      <vt:lpstr>Distributed system</vt:lpstr>
      <vt:lpstr>Summary please…</vt:lpstr>
      <vt:lpstr>References …</vt:lpstr>
      <vt:lpstr>Further Readings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pallavi</cp:lastModifiedBy>
  <cp:revision>14</cp:revision>
  <dcterms:created xsi:type="dcterms:W3CDTF">2015-09-02T08:30:42Z</dcterms:created>
  <dcterms:modified xsi:type="dcterms:W3CDTF">2020-09-21T07:34:25Z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