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310" y="646429"/>
            <a:ext cx="10679379" cy="375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4687" y="402082"/>
            <a:ext cx="11342624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2183891"/>
            <a:ext cx="10358120" cy="1764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4939" y="6426200"/>
            <a:ext cx="3905885" cy="33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ongodb.com/nosql-explained" TargetMode="External"/><Relationship Id="rId3" Type="http://schemas.openxmlformats.org/officeDocument/2006/relationships/hyperlink" Target="http://nosql-database.org/" TargetMode="External"/><Relationship Id="rId4" Type="http://schemas.openxmlformats.org/officeDocument/2006/relationships/hyperlink" Target="http://hadoop.apache.org/docs/current/hadoop-mapreduce-client/hadoop-mapreduce-client-core/MapReduce_Compatibility_Hadoop1_Hadoop2.html" TargetMode="External"/><Relationship Id="rId5" Type="http://schemas.openxmlformats.org/officeDocument/2006/relationships/hyperlink" Target="http://hadoop.apache.org/" TargetMode="Externa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91539" y="208788"/>
            <a:ext cx="5122164" cy="6420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86611" y="403859"/>
            <a:ext cx="4533900" cy="5832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45608" y="1536191"/>
            <a:ext cx="4817364" cy="2369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735828" y="1776729"/>
            <a:ext cx="3912870" cy="16529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400" spc="-5">
                <a:solidFill>
                  <a:srgbClr val="F48509"/>
                </a:solidFill>
              </a:rPr>
              <a:t>Bi</a:t>
            </a:r>
            <a:r>
              <a:rPr dirty="0" sz="5400">
                <a:solidFill>
                  <a:srgbClr val="F48509"/>
                </a:solidFill>
              </a:rPr>
              <a:t>g</a:t>
            </a:r>
            <a:r>
              <a:rPr dirty="0" sz="5400">
                <a:solidFill>
                  <a:srgbClr val="F48509"/>
                </a:solidFill>
              </a:rPr>
              <a:t> </a:t>
            </a:r>
            <a:r>
              <a:rPr dirty="0" sz="5400" spc="-5">
                <a:solidFill>
                  <a:srgbClr val="F48509"/>
                </a:solidFill>
              </a:rPr>
              <a:t>Data</a:t>
            </a:r>
            <a:endParaRPr sz="5400"/>
          </a:p>
          <a:p>
            <a:pPr marL="12700">
              <a:lnSpc>
                <a:spcPct val="100000"/>
              </a:lnSpc>
            </a:pPr>
            <a:r>
              <a:rPr dirty="0" baseline="24691" sz="5400" spc="-7">
                <a:solidFill>
                  <a:srgbClr val="000000"/>
                </a:solidFill>
              </a:rPr>
              <a:t>An</a:t>
            </a:r>
            <a:r>
              <a:rPr dirty="0" baseline="24691" sz="5400">
                <a:solidFill>
                  <a:srgbClr val="000000"/>
                </a:solidFill>
              </a:rPr>
              <a:t>d</a:t>
            </a:r>
            <a:r>
              <a:rPr dirty="0" baseline="24691" sz="5400" spc="345">
                <a:solidFill>
                  <a:srgbClr val="000000"/>
                </a:solidFill>
              </a:rPr>
              <a:t> </a:t>
            </a:r>
            <a:r>
              <a:rPr dirty="0" sz="5400" spc="-5">
                <a:solidFill>
                  <a:srgbClr val="F48509"/>
                </a:solidFill>
              </a:rPr>
              <a:t>Analytics</a:t>
            </a:r>
            <a:endParaRPr sz="5400"/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735828" y="5402579"/>
            <a:ext cx="2315845" cy="560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Seema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cha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ya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Subh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hi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Ch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3490" y="3153155"/>
            <a:ext cx="302450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Advan</a:t>
            </a:r>
            <a:r>
              <a:rPr dirty="0" spc="-10"/>
              <a:t>t</a:t>
            </a:r>
            <a:r>
              <a:rPr dirty="0"/>
              <a:t>ages</a:t>
            </a:r>
            <a:r>
              <a:rPr dirty="0" spc="-25"/>
              <a:t> </a:t>
            </a:r>
            <a:r>
              <a:rPr dirty="0"/>
              <a:t>of</a:t>
            </a:r>
            <a:r>
              <a:rPr dirty="0"/>
              <a:t> </a:t>
            </a:r>
            <a:r>
              <a:rPr dirty="0" spc="-5"/>
              <a:t>No</a:t>
            </a:r>
            <a:r>
              <a:rPr dirty="0" spc="-10"/>
              <a:t>S</a:t>
            </a:r>
            <a:r>
              <a:rPr dirty="0"/>
              <a:t>QL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pc="-5"/>
              <a:t>Advantage</a:t>
            </a:r>
            <a:r>
              <a:rPr dirty="0"/>
              <a:t>s</a:t>
            </a:r>
            <a:r>
              <a:rPr dirty="0" spc="-5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5"/>
              <a:t>N</a:t>
            </a:r>
            <a:r>
              <a:rPr dirty="0" spc="-10"/>
              <a:t>o</a:t>
            </a:r>
            <a:r>
              <a:rPr dirty="0" spc="-5"/>
              <a:t>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422" y="3012005"/>
            <a:ext cx="2494915" cy="501015"/>
          </a:xfrm>
          <a:prstGeom prst="rect">
            <a:avLst/>
          </a:prstGeom>
          <a:solidFill>
            <a:srgbClr val="E8EDF7"/>
          </a:solidFill>
          <a:ln w="4448">
            <a:solidFill>
              <a:srgbClr val="000000"/>
            </a:solidFill>
          </a:ln>
        </p:spPr>
        <p:txBody>
          <a:bodyPr wrap="square" lIns="0" tIns="92075" rIns="0" bIns="0" rtlCol="0" vert="horz">
            <a:spAutoFit/>
          </a:bodyPr>
          <a:lstStyle/>
          <a:p>
            <a:pPr marL="74295">
              <a:lnSpc>
                <a:spcPct val="100000"/>
              </a:lnSpc>
              <a:spcBef>
                <a:spcPts val="725"/>
              </a:spcBef>
            </a:pPr>
            <a:r>
              <a:rPr dirty="0" sz="1750" spc="-5" b="1">
                <a:latin typeface="Arial"/>
                <a:cs typeface="Arial"/>
              </a:rPr>
              <a:t>A</a:t>
            </a:r>
            <a:r>
              <a:rPr dirty="0" sz="1750" spc="-10" b="1">
                <a:latin typeface="Arial"/>
                <a:cs typeface="Arial"/>
              </a:rPr>
              <a:t>d</a:t>
            </a:r>
            <a:r>
              <a:rPr dirty="0" sz="1750" spc="-5" b="1">
                <a:latin typeface="Arial"/>
                <a:cs typeface="Arial"/>
              </a:rPr>
              <a:t>va</a:t>
            </a:r>
            <a:r>
              <a:rPr dirty="0" sz="1750" spc="-10" b="1">
                <a:latin typeface="Arial"/>
                <a:cs typeface="Arial"/>
              </a:rPr>
              <a:t>n</a:t>
            </a:r>
            <a:r>
              <a:rPr dirty="0" sz="1750" spc="-5" b="1">
                <a:latin typeface="Arial"/>
                <a:cs typeface="Arial"/>
              </a:rPr>
              <a:t>ta</a:t>
            </a:r>
            <a:r>
              <a:rPr dirty="0" sz="1750" spc="-10" b="1">
                <a:latin typeface="Arial"/>
                <a:cs typeface="Arial"/>
              </a:rPr>
              <a:t>g</a:t>
            </a:r>
            <a:r>
              <a:rPr dirty="0" sz="1750" spc="-5" b="1">
                <a:latin typeface="Arial"/>
                <a:cs typeface="Arial"/>
              </a:rPr>
              <a:t>es</a:t>
            </a:r>
            <a:r>
              <a:rPr dirty="0" sz="1750" spc="-5" b="1">
                <a:latin typeface="Arial"/>
                <a:cs typeface="Arial"/>
              </a:rPr>
              <a:t> </a:t>
            </a:r>
            <a:r>
              <a:rPr dirty="0" sz="1750" spc="-10" b="1">
                <a:latin typeface="Arial"/>
                <a:cs typeface="Arial"/>
              </a:rPr>
              <a:t>o</a:t>
            </a:r>
            <a:r>
              <a:rPr dirty="0" sz="1750" spc="-5" b="1">
                <a:latin typeface="Arial"/>
                <a:cs typeface="Arial"/>
              </a:rPr>
              <a:t>f</a:t>
            </a:r>
            <a:r>
              <a:rPr dirty="0" sz="1750" spc="-5" b="1">
                <a:latin typeface="Arial"/>
                <a:cs typeface="Arial"/>
              </a:rPr>
              <a:t> </a:t>
            </a:r>
            <a:r>
              <a:rPr dirty="0" sz="1750" spc="-5" b="1">
                <a:latin typeface="Arial"/>
                <a:cs typeface="Arial"/>
              </a:rPr>
              <a:t>N</a:t>
            </a:r>
            <a:r>
              <a:rPr dirty="0" sz="1750" spc="-10" b="1">
                <a:latin typeface="Arial"/>
                <a:cs typeface="Arial"/>
              </a:rPr>
              <a:t>o</a:t>
            </a:r>
            <a:r>
              <a:rPr dirty="0" sz="1750" spc="-5" b="1">
                <a:latin typeface="Arial"/>
                <a:cs typeface="Arial"/>
              </a:rPr>
              <a:t>S</a:t>
            </a:r>
            <a:r>
              <a:rPr dirty="0" sz="1750" spc="-10" b="1">
                <a:latin typeface="Arial"/>
                <a:cs typeface="Arial"/>
              </a:rPr>
              <a:t>Q</a:t>
            </a:r>
            <a:r>
              <a:rPr dirty="0" sz="1750" spc="-5" b="1">
                <a:latin typeface="Arial"/>
                <a:cs typeface="Arial"/>
              </a:rPr>
              <a:t>L</a:t>
            </a:r>
            <a:endParaRPr sz="1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3202" y="1343590"/>
            <a:ext cx="3326129" cy="501015"/>
          </a:xfrm>
          <a:prstGeom prst="rect">
            <a:avLst/>
          </a:prstGeom>
          <a:solidFill>
            <a:srgbClr val="E8EDF7"/>
          </a:solidFill>
          <a:ln w="4448">
            <a:solidFill>
              <a:srgbClr val="000000"/>
            </a:solidFill>
          </a:ln>
        </p:spPr>
        <p:txBody>
          <a:bodyPr wrap="square" lIns="0" tIns="92075" rIns="0" bIns="0" rtlCol="0" vert="horz">
            <a:spAutoFit/>
          </a:bodyPr>
          <a:lstStyle/>
          <a:p>
            <a:pPr marL="280035">
              <a:lnSpc>
                <a:spcPct val="100000"/>
              </a:lnSpc>
              <a:spcBef>
                <a:spcPts val="725"/>
              </a:spcBef>
            </a:pPr>
            <a:r>
              <a:rPr dirty="0" sz="1750" spc="-5" b="1">
                <a:latin typeface="Arial"/>
                <a:cs typeface="Arial"/>
              </a:rPr>
              <a:t>C</a:t>
            </a:r>
            <a:r>
              <a:rPr dirty="0" sz="1750" spc="-10" b="1">
                <a:latin typeface="Arial"/>
                <a:cs typeface="Arial"/>
              </a:rPr>
              <a:t>h</a:t>
            </a:r>
            <a:r>
              <a:rPr dirty="0" sz="1750" spc="-5" b="1">
                <a:latin typeface="Arial"/>
                <a:cs typeface="Arial"/>
              </a:rPr>
              <a:t>ea</a:t>
            </a:r>
            <a:r>
              <a:rPr dirty="0" sz="1750" spc="-10" b="1">
                <a:latin typeface="Arial"/>
                <a:cs typeface="Arial"/>
              </a:rPr>
              <a:t>p</a:t>
            </a:r>
            <a:r>
              <a:rPr dirty="0" sz="1750" spc="-5" b="1">
                <a:latin typeface="Arial"/>
                <a:cs typeface="Arial"/>
              </a:rPr>
              <a:t>,</a:t>
            </a:r>
            <a:r>
              <a:rPr dirty="0" sz="1750" spc="-5" b="1">
                <a:latin typeface="Arial"/>
                <a:cs typeface="Arial"/>
              </a:rPr>
              <a:t> </a:t>
            </a:r>
            <a:r>
              <a:rPr dirty="0" sz="1750" spc="-5" b="1">
                <a:latin typeface="Arial"/>
                <a:cs typeface="Arial"/>
              </a:rPr>
              <a:t>Easy</a:t>
            </a:r>
            <a:r>
              <a:rPr dirty="0" sz="1750" spc="-5" b="1">
                <a:latin typeface="Arial"/>
                <a:cs typeface="Arial"/>
              </a:rPr>
              <a:t> </a:t>
            </a:r>
            <a:r>
              <a:rPr dirty="0" sz="1750" spc="-5" b="1">
                <a:latin typeface="Arial"/>
                <a:cs typeface="Arial"/>
              </a:rPr>
              <a:t>to</a:t>
            </a:r>
            <a:r>
              <a:rPr dirty="0" sz="1750" spc="-5" b="1">
                <a:latin typeface="Arial"/>
                <a:cs typeface="Arial"/>
              </a:rPr>
              <a:t> </a:t>
            </a:r>
            <a:r>
              <a:rPr dirty="0" sz="1750" spc="-10" b="1">
                <a:latin typeface="Arial"/>
                <a:cs typeface="Arial"/>
              </a:rPr>
              <a:t>i</a:t>
            </a:r>
            <a:r>
              <a:rPr dirty="0" sz="1750" spc="-5" b="1">
                <a:latin typeface="Arial"/>
                <a:cs typeface="Arial"/>
              </a:rPr>
              <a:t>m</a:t>
            </a:r>
            <a:r>
              <a:rPr dirty="0" sz="1750" spc="-10" b="1">
                <a:latin typeface="Arial"/>
                <a:cs typeface="Arial"/>
              </a:rPr>
              <a:t>pl</a:t>
            </a:r>
            <a:r>
              <a:rPr dirty="0" sz="1750" spc="-5" b="1">
                <a:latin typeface="Arial"/>
                <a:cs typeface="Arial"/>
              </a:rPr>
              <a:t>eme</a:t>
            </a:r>
            <a:r>
              <a:rPr dirty="0" sz="1750" spc="-10" b="1">
                <a:latin typeface="Arial"/>
                <a:cs typeface="Arial"/>
              </a:rPr>
              <a:t>n</a:t>
            </a:r>
            <a:r>
              <a:rPr dirty="0" sz="1750" spc="-5" b="1">
                <a:latin typeface="Arial"/>
                <a:cs typeface="Arial"/>
              </a:rPr>
              <a:t>t</a:t>
            </a:r>
            <a:endParaRPr sz="1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3202" y="2010956"/>
            <a:ext cx="3326129" cy="501015"/>
          </a:xfrm>
          <a:prstGeom prst="rect">
            <a:avLst/>
          </a:prstGeom>
          <a:solidFill>
            <a:srgbClr val="E8EDF7"/>
          </a:solidFill>
          <a:ln w="4448">
            <a:solidFill>
              <a:srgbClr val="000000"/>
            </a:solidFill>
          </a:ln>
        </p:spPr>
        <p:txBody>
          <a:bodyPr wrap="square" lIns="0" tIns="92075" rIns="0" bIns="0" rtlCol="0" vert="horz">
            <a:spAutoFit/>
          </a:bodyPr>
          <a:lstStyle/>
          <a:p>
            <a:pPr marL="730250">
              <a:lnSpc>
                <a:spcPct val="100000"/>
              </a:lnSpc>
              <a:spcBef>
                <a:spcPts val="725"/>
              </a:spcBef>
            </a:pPr>
            <a:r>
              <a:rPr dirty="0" sz="1750" spc="-5" b="1">
                <a:latin typeface="Arial"/>
                <a:cs typeface="Arial"/>
              </a:rPr>
              <a:t>Easy</a:t>
            </a:r>
            <a:r>
              <a:rPr dirty="0" sz="1750" spc="-5" b="1">
                <a:latin typeface="Arial"/>
                <a:cs typeface="Arial"/>
              </a:rPr>
              <a:t> </a:t>
            </a:r>
            <a:r>
              <a:rPr dirty="0" sz="1750" spc="-5" b="1">
                <a:latin typeface="Arial"/>
                <a:cs typeface="Arial"/>
              </a:rPr>
              <a:t>to</a:t>
            </a:r>
            <a:r>
              <a:rPr dirty="0" sz="1750" spc="-5" b="1">
                <a:latin typeface="Arial"/>
                <a:cs typeface="Arial"/>
              </a:rPr>
              <a:t> </a:t>
            </a:r>
            <a:r>
              <a:rPr dirty="0" sz="1750" spc="-10" b="1">
                <a:latin typeface="Arial"/>
                <a:cs typeface="Arial"/>
              </a:rPr>
              <a:t>di</a:t>
            </a:r>
            <a:r>
              <a:rPr dirty="0" sz="1750" spc="-5" b="1">
                <a:latin typeface="Arial"/>
                <a:cs typeface="Arial"/>
              </a:rPr>
              <a:t>str</a:t>
            </a:r>
            <a:r>
              <a:rPr dirty="0" sz="1750" spc="-10" b="1">
                <a:latin typeface="Arial"/>
                <a:cs typeface="Arial"/>
              </a:rPr>
              <a:t>ibu</a:t>
            </a:r>
            <a:r>
              <a:rPr dirty="0" sz="1750" spc="-5" b="1">
                <a:latin typeface="Arial"/>
                <a:cs typeface="Arial"/>
              </a:rPr>
              <a:t>te</a:t>
            </a:r>
            <a:endParaRPr sz="1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3202" y="2678322"/>
            <a:ext cx="3326129" cy="501015"/>
          </a:xfrm>
          <a:prstGeom prst="rect">
            <a:avLst/>
          </a:prstGeom>
          <a:solidFill>
            <a:srgbClr val="E8EDF7"/>
          </a:solidFill>
          <a:ln w="4448">
            <a:solidFill>
              <a:srgbClr val="000000"/>
            </a:solidFill>
          </a:ln>
        </p:spPr>
        <p:txBody>
          <a:bodyPr wrap="square" lIns="0" tIns="92075" rIns="0" bIns="0" rtlCol="0" vert="horz">
            <a:spAutoFit/>
          </a:bodyPr>
          <a:lstStyle/>
          <a:p>
            <a:pPr marL="206375">
              <a:lnSpc>
                <a:spcPct val="100000"/>
              </a:lnSpc>
              <a:spcBef>
                <a:spcPts val="725"/>
              </a:spcBef>
            </a:pPr>
            <a:r>
              <a:rPr dirty="0" sz="1750" spc="-5" b="1">
                <a:latin typeface="Arial"/>
                <a:cs typeface="Arial"/>
              </a:rPr>
              <a:t>Can</a:t>
            </a:r>
            <a:r>
              <a:rPr dirty="0" sz="1750" spc="-5" b="1">
                <a:latin typeface="Arial"/>
                <a:cs typeface="Arial"/>
              </a:rPr>
              <a:t> </a:t>
            </a:r>
            <a:r>
              <a:rPr dirty="0" sz="1750" spc="-5" b="1">
                <a:latin typeface="Arial"/>
                <a:cs typeface="Arial"/>
              </a:rPr>
              <a:t>eas</a:t>
            </a:r>
            <a:r>
              <a:rPr dirty="0" sz="1750" spc="-10" b="1">
                <a:latin typeface="Arial"/>
                <a:cs typeface="Arial"/>
              </a:rPr>
              <a:t>il</a:t>
            </a:r>
            <a:r>
              <a:rPr dirty="0" sz="1750" spc="-5" b="1">
                <a:latin typeface="Arial"/>
                <a:cs typeface="Arial"/>
              </a:rPr>
              <a:t>y</a:t>
            </a:r>
            <a:r>
              <a:rPr dirty="0" sz="1750" spc="-5" b="1">
                <a:latin typeface="Arial"/>
                <a:cs typeface="Arial"/>
              </a:rPr>
              <a:t> </a:t>
            </a:r>
            <a:r>
              <a:rPr dirty="0" sz="1750" spc="-5" b="1">
                <a:latin typeface="Arial"/>
                <a:cs typeface="Arial"/>
              </a:rPr>
              <a:t>sca</a:t>
            </a:r>
            <a:r>
              <a:rPr dirty="0" sz="1750" spc="-10" b="1">
                <a:latin typeface="Arial"/>
                <a:cs typeface="Arial"/>
              </a:rPr>
              <a:t>l</a:t>
            </a:r>
            <a:r>
              <a:rPr dirty="0" sz="1750" spc="-5" b="1">
                <a:latin typeface="Arial"/>
                <a:cs typeface="Arial"/>
              </a:rPr>
              <a:t>e</a:t>
            </a:r>
            <a:r>
              <a:rPr dirty="0" sz="1750" spc="-5" b="1">
                <a:latin typeface="Arial"/>
                <a:cs typeface="Arial"/>
              </a:rPr>
              <a:t> </a:t>
            </a:r>
            <a:r>
              <a:rPr dirty="0" sz="1750" spc="-10" b="1">
                <a:latin typeface="Arial"/>
                <a:cs typeface="Arial"/>
              </a:rPr>
              <a:t>u</a:t>
            </a:r>
            <a:r>
              <a:rPr dirty="0" sz="1750" spc="-5" b="1">
                <a:latin typeface="Arial"/>
                <a:cs typeface="Arial"/>
              </a:rPr>
              <a:t>p</a:t>
            </a:r>
            <a:r>
              <a:rPr dirty="0" sz="1750" spc="-5" b="1">
                <a:latin typeface="Arial"/>
                <a:cs typeface="Arial"/>
              </a:rPr>
              <a:t> </a:t>
            </a:r>
            <a:r>
              <a:rPr dirty="0" sz="1750" spc="-5" b="1">
                <a:latin typeface="Arial"/>
                <a:cs typeface="Arial"/>
              </a:rPr>
              <a:t>&amp;</a:t>
            </a:r>
            <a:r>
              <a:rPr dirty="0" sz="1750" spc="-5" b="1">
                <a:latin typeface="Arial"/>
                <a:cs typeface="Arial"/>
              </a:rPr>
              <a:t> </a:t>
            </a:r>
            <a:r>
              <a:rPr dirty="0" sz="1750" spc="-10" b="1">
                <a:latin typeface="Arial"/>
                <a:cs typeface="Arial"/>
              </a:rPr>
              <a:t>dow</a:t>
            </a:r>
            <a:r>
              <a:rPr dirty="0" sz="1750" spc="-5" b="1">
                <a:latin typeface="Arial"/>
                <a:cs typeface="Arial"/>
              </a:rPr>
              <a:t>n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3202" y="3345688"/>
            <a:ext cx="3326129" cy="667385"/>
          </a:xfrm>
          <a:prstGeom prst="rect">
            <a:avLst/>
          </a:prstGeom>
          <a:solidFill>
            <a:srgbClr val="E8EDF7"/>
          </a:solidFill>
          <a:ln w="4448">
            <a:solidFill>
              <a:srgbClr val="000000"/>
            </a:solidFill>
          </a:ln>
        </p:spPr>
        <p:txBody>
          <a:bodyPr wrap="square" lIns="0" tIns="42544" rIns="0" bIns="0" rtlCol="0" vert="horz">
            <a:spAutoFit/>
          </a:bodyPr>
          <a:lstStyle/>
          <a:p>
            <a:pPr marL="1019810" marR="106045" indent="-906144">
              <a:lnSpc>
                <a:spcPct val="100000"/>
              </a:lnSpc>
              <a:spcBef>
                <a:spcPts val="334"/>
              </a:spcBef>
            </a:pPr>
            <a:r>
              <a:rPr dirty="0" sz="1750" spc="-5" b="1">
                <a:latin typeface="Arial"/>
                <a:cs typeface="Arial"/>
              </a:rPr>
              <a:t>Re</a:t>
            </a:r>
            <a:r>
              <a:rPr dirty="0" sz="1750" spc="-10" b="1">
                <a:latin typeface="Arial"/>
                <a:cs typeface="Arial"/>
              </a:rPr>
              <a:t>l</a:t>
            </a:r>
            <a:r>
              <a:rPr dirty="0" sz="1750" spc="-5" b="1">
                <a:latin typeface="Arial"/>
                <a:cs typeface="Arial"/>
              </a:rPr>
              <a:t>axes</a:t>
            </a:r>
            <a:r>
              <a:rPr dirty="0" sz="1750" spc="-5" b="1">
                <a:latin typeface="Arial"/>
                <a:cs typeface="Arial"/>
              </a:rPr>
              <a:t> </a:t>
            </a:r>
            <a:r>
              <a:rPr dirty="0" sz="1750" spc="-5" b="1">
                <a:latin typeface="Arial"/>
                <a:cs typeface="Arial"/>
              </a:rPr>
              <a:t>t</a:t>
            </a:r>
            <a:r>
              <a:rPr dirty="0" sz="1750" spc="-10" b="1">
                <a:latin typeface="Arial"/>
                <a:cs typeface="Arial"/>
              </a:rPr>
              <a:t>h</a:t>
            </a:r>
            <a:r>
              <a:rPr dirty="0" sz="1750" spc="-5" b="1">
                <a:latin typeface="Arial"/>
                <a:cs typeface="Arial"/>
              </a:rPr>
              <a:t>e</a:t>
            </a:r>
            <a:r>
              <a:rPr dirty="0" sz="1750" spc="-5" b="1">
                <a:latin typeface="Arial"/>
                <a:cs typeface="Arial"/>
              </a:rPr>
              <a:t> </a:t>
            </a:r>
            <a:r>
              <a:rPr dirty="0" sz="1750" spc="-10" b="1">
                <a:latin typeface="Arial"/>
                <a:cs typeface="Arial"/>
              </a:rPr>
              <a:t>d</a:t>
            </a:r>
            <a:r>
              <a:rPr dirty="0" sz="1750" spc="-5" b="1">
                <a:latin typeface="Arial"/>
                <a:cs typeface="Arial"/>
              </a:rPr>
              <a:t>ata</a:t>
            </a:r>
            <a:r>
              <a:rPr dirty="0" sz="1750" spc="-5" b="1">
                <a:latin typeface="Arial"/>
                <a:cs typeface="Arial"/>
              </a:rPr>
              <a:t> </a:t>
            </a:r>
            <a:r>
              <a:rPr dirty="0" sz="1750" spc="-5" b="1">
                <a:latin typeface="Arial"/>
                <a:cs typeface="Arial"/>
              </a:rPr>
              <a:t>c</a:t>
            </a:r>
            <a:r>
              <a:rPr dirty="0" sz="1750" spc="-10" b="1">
                <a:latin typeface="Arial"/>
                <a:cs typeface="Arial"/>
              </a:rPr>
              <a:t>on</a:t>
            </a:r>
            <a:r>
              <a:rPr dirty="0" sz="1750" spc="-5" b="1">
                <a:latin typeface="Arial"/>
                <a:cs typeface="Arial"/>
              </a:rPr>
              <a:t>s</a:t>
            </a:r>
            <a:r>
              <a:rPr dirty="0" sz="1750" spc="-10" b="1">
                <a:latin typeface="Arial"/>
                <a:cs typeface="Arial"/>
              </a:rPr>
              <a:t>i</a:t>
            </a:r>
            <a:r>
              <a:rPr dirty="0" sz="1750" spc="-5" b="1">
                <a:latin typeface="Arial"/>
                <a:cs typeface="Arial"/>
              </a:rPr>
              <a:t>ste</a:t>
            </a:r>
            <a:r>
              <a:rPr dirty="0" sz="1750" spc="-10" b="1">
                <a:latin typeface="Arial"/>
                <a:cs typeface="Arial"/>
              </a:rPr>
              <a:t>n</a:t>
            </a:r>
            <a:r>
              <a:rPr dirty="0" sz="1750" spc="-5" b="1">
                <a:latin typeface="Arial"/>
                <a:cs typeface="Arial"/>
              </a:rPr>
              <a:t>cy</a:t>
            </a:r>
            <a:r>
              <a:rPr dirty="0" sz="1750" spc="-5" b="1">
                <a:latin typeface="Arial"/>
                <a:cs typeface="Arial"/>
              </a:rPr>
              <a:t> re</a:t>
            </a:r>
            <a:r>
              <a:rPr dirty="0" sz="1750" spc="-10" b="1">
                <a:latin typeface="Arial"/>
                <a:cs typeface="Arial"/>
              </a:rPr>
              <a:t>qui</a:t>
            </a:r>
            <a:r>
              <a:rPr dirty="0" sz="1750" spc="-5" b="1">
                <a:latin typeface="Arial"/>
                <a:cs typeface="Arial"/>
              </a:rPr>
              <a:t>reme</a:t>
            </a:r>
            <a:r>
              <a:rPr dirty="0" sz="1750" spc="-10" b="1">
                <a:latin typeface="Arial"/>
                <a:cs typeface="Arial"/>
              </a:rPr>
              <a:t>n</a:t>
            </a:r>
            <a:r>
              <a:rPr dirty="0" sz="1750" spc="-5" b="1">
                <a:latin typeface="Arial"/>
                <a:cs typeface="Arial"/>
              </a:rPr>
              <a:t>t</a:t>
            </a:r>
            <a:endParaRPr sz="1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3202" y="4138203"/>
            <a:ext cx="3326129" cy="751205"/>
          </a:xfrm>
          <a:prstGeom prst="rect">
            <a:avLst/>
          </a:prstGeom>
          <a:solidFill>
            <a:srgbClr val="E8EDF7"/>
          </a:solidFill>
          <a:ln w="4448">
            <a:solidFill>
              <a:srgbClr val="0000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247775" marR="112395" indent="-1127760">
              <a:lnSpc>
                <a:spcPct val="100000"/>
              </a:lnSpc>
              <a:spcBef>
                <a:spcPts val="660"/>
              </a:spcBef>
            </a:pPr>
            <a:r>
              <a:rPr dirty="0" sz="1750" spc="-5" b="1">
                <a:latin typeface="Arial"/>
                <a:cs typeface="Arial"/>
              </a:rPr>
              <a:t>D</a:t>
            </a:r>
            <a:r>
              <a:rPr dirty="0" sz="1750" spc="-10" b="1">
                <a:latin typeface="Arial"/>
                <a:cs typeface="Arial"/>
              </a:rPr>
              <a:t>o</a:t>
            </a:r>
            <a:r>
              <a:rPr dirty="0" sz="1750" spc="-5" b="1">
                <a:latin typeface="Arial"/>
                <a:cs typeface="Arial"/>
              </a:rPr>
              <a:t>es</a:t>
            </a:r>
            <a:r>
              <a:rPr dirty="0" sz="1750" spc="-10" b="1">
                <a:latin typeface="Arial"/>
                <a:cs typeface="Arial"/>
              </a:rPr>
              <a:t>n’</a:t>
            </a:r>
            <a:r>
              <a:rPr dirty="0" sz="1750" spc="-5" b="1">
                <a:latin typeface="Arial"/>
                <a:cs typeface="Arial"/>
              </a:rPr>
              <a:t>t</a:t>
            </a:r>
            <a:r>
              <a:rPr dirty="0" sz="1750" spc="-5" b="1">
                <a:latin typeface="Arial"/>
                <a:cs typeface="Arial"/>
              </a:rPr>
              <a:t> </a:t>
            </a:r>
            <a:r>
              <a:rPr dirty="0" sz="1750" spc="-5" b="1">
                <a:latin typeface="Arial"/>
                <a:cs typeface="Arial"/>
              </a:rPr>
              <a:t>re</a:t>
            </a:r>
            <a:r>
              <a:rPr dirty="0" sz="1750" spc="-10" b="1">
                <a:latin typeface="Arial"/>
                <a:cs typeface="Arial"/>
              </a:rPr>
              <a:t>qui</a:t>
            </a:r>
            <a:r>
              <a:rPr dirty="0" sz="1750" spc="-5" b="1">
                <a:latin typeface="Arial"/>
                <a:cs typeface="Arial"/>
              </a:rPr>
              <a:t>re</a:t>
            </a:r>
            <a:r>
              <a:rPr dirty="0" sz="1750" spc="-5" b="1">
                <a:latin typeface="Arial"/>
                <a:cs typeface="Arial"/>
              </a:rPr>
              <a:t> </a:t>
            </a:r>
            <a:r>
              <a:rPr dirty="0" sz="1750" spc="-5" b="1">
                <a:latin typeface="Arial"/>
                <a:cs typeface="Arial"/>
              </a:rPr>
              <a:t>a</a:t>
            </a:r>
            <a:r>
              <a:rPr dirty="0" sz="1750" spc="-5" b="1">
                <a:latin typeface="Arial"/>
                <a:cs typeface="Arial"/>
              </a:rPr>
              <a:t> </a:t>
            </a:r>
            <a:r>
              <a:rPr dirty="0" sz="1750" spc="-10" b="1">
                <a:latin typeface="Arial"/>
                <a:cs typeface="Arial"/>
              </a:rPr>
              <a:t>p</a:t>
            </a:r>
            <a:r>
              <a:rPr dirty="0" sz="1750" spc="-5" b="1">
                <a:latin typeface="Arial"/>
                <a:cs typeface="Arial"/>
              </a:rPr>
              <a:t>re</a:t>
            </a:r>
            <a:r>
              <a:rPr dirty="0" sz="1750" spc="-5" b="1">
                <a:latin typeface="Arial"/>
                <a:cs typeface="Arial"/>
              </a:rPr>
              <a:t>-</a:t>
            </a:r>
            <a:r>
              <a:rPr dirty="0" sz="1750" spc="-10" b="1">
                <a:latin typeface="Arial"/>
                <a:cs typeface="Arial"/>
              </a:rPr>
              <a:t>d</a:t>
            </a:r>
            <a:r>
              <a:rPr dirty="0" sz="1750" spc="-5" b="1">
                <a:latin typeface="Arial"/>
                <a:cs typeface="Arial"/>
              </a:rPr>
              <a:t>ef</a:t>
            </a:r>
            <a:r>
              <a:rPr dirty="0" sz="1750" spc="-10" b="1">
                <a:latin typeface="Arial"/>
                <a:cs typeface="Arial"/>
              </a:rPr>
              <a:t>in</a:t>
            </a:r>
            <a:r>
              <a:rPr dirty="0" sz="1750" spc="-5" b="1">
                <a:latin typeface="Arial"/>
                <a:cs typeface="Arial"/>
              </a:rPr>
              <a:t>ed</a:t>
            </a:r>
            <a:r>
              <a:rPr dirty="0" sz="1750" spc="-5" b="1">
                <a:latin typeface="Arial"/>
                <a:cs typeface="Arial"/>
              </a:rPr>
              <a:t> sc</a:t>
            </a:r>
            <a:r>
              <a:rPr dirty="0" sz="1750" spc="-10" b="1">
                <a:latin typeface="Arial"/>
                <a:cs typeface="Arial"/>
              </a:rPr>
              <a:t>h</a:t>
            </a:r>
            <a:r>
              <a:rPr dirty="0" sz="1750" spc="-5" b="1">
                <a:latin typeface="Arial"/>
                <a:cs typeface="Arial"/>
              </a:rPr>
              <a:t>ema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3202" y="5014121"/>
            <a:ext cx="3326129" cy="918210"/>
          </a:xfrm>
          <a:prstGeom prst="rect">
            <a:avLst/>
          </a:prstGeom>
          <a:solidFill>
            <a:srgbClr val="E8EDF7"/>
          </a:solidFill>
          <a:ln w="4448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algn="ctr" marL="267970" marR="261620" indent="-635">
              <a:lnSpc>
                <a:spcPct val="100000"/>
              </a:lnSpc>
              <a:spcBef>
                <a:spcPts val="265"/>
              </a:spcBef>
            </a:pPr>
            <a:r>
              <a:rPr dirty="0" sz="1750" spc="-5" b="1">
                <a:latin typeface="Arial"/>
                <a:cs typeface="Arial"/>
              </a:rPr>
              <a:t>Data</a:t>
            </a:r>
            <a:r>
              <a:rPr dirty="0" sz="1750" spc="-5" b="1">
                <a:latin typeface="Arial"/>
                <a:cs typeface="Arial"/>
              </a:rPr>
              <a:t> </a:t>
            </a:r>
            <a:r>
              <a:rPr dirty="0" sz="1750" spc="-5" b="1">
                <a:latin typeface="Arial"/>
                <a:cs typeface="Arial"/>
              </a:rPr>
              <a:t>can</a:t>
            </a:r>
            <a:r>
              <a:rPr dirty="0" sz="1750" spc="-5" b="1">
                <a:latin typeface="Arial"/>
                <a:cs typeface="Arial"/>
              </a:rPr>
              <a:t> </a:t>
            </a:r>
            <a:r>
              <a:rPr dirty="0" sz="1750" spc="-10" b="1">
                <a:latin typeface="Arial"/>
                <a:cs typeface="Arial"/>
              </a:rPr>
              <a:t>b</a:t>
            </a:r>
            <a:r>
              <a:rPr dirty="0" sz="1750" spc="-5" b="1">
                <a:latin typeface="Arial"/>
                <a:cs typeface="Arial"/>
              </a:rPr>
              <a:t>e</a:t>
            </a:r>
            <a:r>
              <a:rPr dirty="0" sz="1750" spc="-5" b="1">
                <a:latin typeface="Arial"/>
                <a:cs typeface="Arial"/>
              </a:rPr>
              <a:t> </a:t>
            </a:r>
            <a:r>
              <a:rPr dirty="0" sz="1750" spc="-5" b="1">
                <a:latin typeface="Arial"/>
                <a:cs typeface="Arial"/>
              </a:rPr>
              <a:t>re</a:t>
            </a:r>
            <a:r>
              <a:rPr dirty="0" sz="1750" spc="-10" b="1">
                <a:latin typeface="Arial"/>
                <a:cs typeface="Arial"/>
              </a:rPr>
              <a:t>pli</a:t>
            </a:r>
            <a:r>
              <a:rPr dirty="0" sz="1750" spc="-5" b="1">
                <a:latin typeface="Arial"/>
                <a:cs typeface="Arial"/>
              </a:rPr>
              <a:t>cated</a:t>
            </a:r>
            <a:r>
              <a:rPr dirty="0" sz="1750" spc="-5" b="1">
                <a:latin typeface="Arial"/>
                <a:cs typeface="Arial"/>
              </a:rPr>
              <a:t> </a:t>
            </a:r>
            <a:r>
              <a:rPr dirty="0" sz="1750" spc="-5" b="1">
                <a:latin typeface="Arial"/>
                <a:cs typeface="Arial"/>
              </a:rPr>
              <a:t>to</a:t>
            </a:r>
            <a:r>
              <a:rPr dirty="0" sz="1750" spc="-5" b="1">
                <a:latin typeface="Arial"/>
                <a:cs typeface="Arial"/>
              </a:rPr>
              <a:t> m</a:t>
            </a:r>
            <a:r>
              <a:rPr dirty="0" sz="1750" spc="-10" b="1">
                <a:latin typeface="Arial"/>
                <a:cs typeface="Arial"/>
              </a:rPr>
              <a:t>ul</a:t>
            </a:r>
            <a:r>
              <a:rPr dirty="0" sz="1750" spc="-5" b="1">
                <a:latin typeface="Arial"/>
                <a:cs typeface="Arial"/>
              </a:rPr>
              <a:t>t</a:t>
            </a:r>
            <a:r>
              <a:rPr dirty="0" sz="1750" spc="-10" b="1">
                <a:latin typeface="Arial"/>
                <a:cs typeface="Arial"/>
              </a:rPr>
              <a:t>ipl</a:t>
            </a:r>
            <a:r>
              <a:rPr dirty="0" sz="1750" spc="-5" b="1">
                <a:latin typeface="Arial"/>
                <a:cs typeface="Arial"/>
              </a:rPr>
              <a:t>e</a:t>
            </a:r>
            <a:r>
              <a:rPr dirty="0" sz="1750" spc="-5" b="1">
                <a:latin typeface="Arial"/>
                <a:cs typeface="Arial"/>
              </a:rPr>
              <a:t> </a:t>
            </a:r>
            <a:r>
              <a:rPr dirty="0" sz="1750" spc="-10" b="1">
                <a:latin typeface="Arial"/>
                <a:cs typeface="Arial"/>
              </a:rPr>
              <a:t>nod</a:t>
            </a:r>
            <a:r>
              <a:rPr dirty="0" sz="1750" spc="-5" b="1">
                <a:latin typeface="Arial"/>
                <a:cs typeface="Arial"/>
              </a:rPr>
              <a:t>es</a:t>
            </a:r>
            <a:r>
              <a:rPr dirty="0" sz="1750" spc="-5" b="1">
                <a:latin typeface="Arial"/>
                <a:cs typeface="Arial"/>
              </a:rPr>
              <a:t> </a:t>
            </a:r>
            <a:r>
              <a:rPr dirty="0" sz="1750" spc="-5" b="1">
                <a:latin typeface="Arial"/>
                <a:cs typeface="Arial"/>
              </a:rPr>
              <a:t>a</a:t>
            </a:r>
            <a:r>
              <a:rPr dirty="0" sz="1750" spc="-10" b="1">
                <a:latin typeface="Arial"/>
                <a:cs typeface="Arial"/>
              </a:rPr>
              <a:t>n</a:t>
            </a:r>
            <a:r>
              <a:rPr dirty="0" sz="1750" spc="-5" b="1">
                <a:latin typeface="Arial"/>
                <a:cs typeface="Arial"/>
              </a:rPr>
              <a:t>d</a:t>
            </a:r>
            <a:r>
              <a:rPr dirty="0" sz="1750" spc="-5" b="1">
                <a:latin typeface="Arial"/>
                <a:cs typeface="Arial"/>
              </a:rPr>
              <a:t> </a:t>
            </a:r>
            <a:r>
              <a:rPr dirty="0" sz="1750" spc="-5" b="1">
                <a:latin typeface="Arial"/>
                <a:cs typeface="Arial"/>
              </a:rPr>
              <a:t>can</a:t>
            </a:r>
            <a:r>
              <a:rPr dirty="0" sz="1750" spc="-5" b="1">
                <a:latin typeface="Arial"/>
                <a:cs typeface="Arial"/>
              </a:rPr>
              <a:t> </a:t>
            </a:r>
            <a:r>
              <a:rPr dirty="0" sz="1750" spc="-10" b="1">
                <a:latin typeface="Arial"/>
                <a:cs typeface="Arial"/>
              </a:rPr>
              <a:t>b</a:t>
            </a:r>
            <a:r>
              <a:rPr dirty="0" sz="1750" spc="-5" b="1">
                <a:latin typeface="Arial"/>
                <a:cs typeface="Arial"/>
              </a:rPr>
              <a:t>e</a:t>
            </a:r>
            <a:r>
              <a:rPr dirty="0" sz="1750" spc="-5" b="1">
                <a:latin typeface="Arial"/>
                <a:cs typeface="Arial"/>
              </a:rPr>
              <a:t> </a:t>
            </a:r>
            <a:r>
              <a:rPr dirty="0" sz="1750" spc="-10" b="1">
                <a:latin typeface="Arial"/>
                <a:cs typeface="Arial"/>
              </a:rPr>
              <a:t>p</a:t>
            </a:r>
            <a:r>
              <a:rPr dirty="0" sz="1750" spc="-5" b="1">
                <a:latin typeface="Arial"/>
                <a:cs typeface="Arial"/>
              </a:rPr>
              <a:t>art</a:t>
            </a:r>
            <a:r>
              <a:rPr dirty="0" sz="1750" spc="-10" b="1">
                <a:latin typeface="Arial"/>
                <a:cs typeface="Arial"/>
              </a:rPr>
              <a:t>i</a:t>
            </a:r>
            <a:r>
              <a:rPr dirty="0" sz="1750" spc="-5" b="1">
                <a:latin typeface="Arial"/>
                <a:cs typeface="Arial"/>
              </a:rPr>
              <a:t>t</a:t>
            </a:r>
            <a:r>
              <a:rPr dirty="0" sz="1750" spc="-10" b="1">
                <a:latin typeface="Arial"/>
                <a:cs typeface="Arial"/>
              </a:rPr>
              <a:t>ion</a:t>
            </a:r>
            <a:r>
              <a:rPr dirty="0" sz="1750" spc="-5" b="1">
                <a:latin typeface="Arial"/>
                <a:cs typeface="Arial"/>
              </a:rPr>
              <a:t>ed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58005" y="1593852"/>
            <a:ext cx="665480" cy="1668780"/>
          </a:xfrm>
          <a:custGeom>
            <a:avLst/>
            <a:gdLst/>
            <a:ahLst/>
            <a:cxnLst/>
            <a:rect l="l" t="t" r="r" b="b"/>
            <a:pathLst>
              <a:path w="665479" h="1668779">
                <a:moveTo>
                  <a:pt x="0" y="1668415"/>
                </a:moveTo>
                <a:lnTo>
                  <a:pt x="665197" y="0"/>
                </a:lnTo>
              </a:path>
            </a:pathLst>
          </a:custGeom>
          <a:ln w="133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58005" y="2261218"/>
            <a:ext cx="665480" cy="1001394"/>
          </a:xfrm>
          <a:custGeom>
            <a:avLst/>
            <a:gdLst/>
            <a:ahLst/>
            <a:cxnLst/>
            <a:rect l="l" t="t" r="r" b="b"/>
            <a:pathLst>
              <a:path w="665479" h="1001395">
                <a:moveTo>
                  <a:pt x="0" y="1001049"/>
                </a:moveTo>
                <a:lnTo>
                  <a:pt x="665197" y="0"/>
                </a:lnTo>
              </a:path>
            </a:pathLst>
          </a:custGeom>
          <a:ln w="133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58005" y="2928584"/>
            <a:ext cx="665480" cy="334010"/>
          </a:xfrm>
          <a:custGeom>
            <a:avLst/>
            <a:gdLst/>
            <a:ahLst/>
            <a:cxnLst/>
            <a:rect l="l" t="t" r="r" b="b"/>
            <a:pathLst>
              <a:path w="665479" h="334010">
                <a:moveTo>
                  <a:pt x="0" y="333683"/>
                </a:moveTo>
                <a:lnTo>
                  <a:pt x="665197" y="0"/>
                </a:lnTo>
              </a:path>
            </a:pathLst>
          </a:custGeom>
          <a:ln w="133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58005" y="3262267"/>
            <a:ext cx="665480" cy="417195"/>
          </a:xfrm>
          <a:custGeom>
            <a:avLst/>
            <a:gdLst/>
            <a:ahLst/>
            <a:cxnLst/>
            <a:rect l="l" t="t" r="r" b="b"/>
            <a:pathLst>
              <a:path w="665479" h="417195">
                <a:moveTo>
                  <a:pt x="0" y="0"/>
                </a:moveTo>
                <a:lnTo>
                  <a:pt x="665197" y="417103"/>
                </a:lnTo>
              </a:path>
            </a:pathLst>
          </a:custGeom>
          <a:ln w="133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58005" y="3262267"/>
            <a:ext cx="665480" cy="1251585"/>
          </a:xfrm>
          <a:custGeom>
            <a:avLst/>
            <a:gdLst/>
            <a:ahLst/>
            <a:cxnLst/>
            <a:rect l="l" t="t" r="r" b="b"/>
            <a:pathLst>
              <a:path w="665479" h="1251585">
                <a:moveTo>
                  <a:pt x="0" y="0"/>
                </a:moveTo>
                <a:lnTo>
                  <a:pt x="665197" y="1251329"/>
                </a:lnTo>
              </a:path>
            </a:pathLst>
          </a:custGeom>
          <a:ln w="133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58005" y="3262267"/>
            <a:ext cx="665480" cy="2211070"/>
          </a:xfrm>
          <a:custGeom>
            <a:avLst/>
            <a:gdLst/>
            <a:ahLst/>
            <a:cxnLst/>
            <a:rect l="l" t="t" r="r" b="b"/>
            <a:pathLst>
              <a:path w="665479" h="2211070">
                <a:moveTo>
                  <a:pt x="0" y="0"/>
                </a:moveTo>
                <a:lnTo>
                  <a:pt x="665197" y="2210668"/>
                </a:lnTo>
              </a:path>
            </a:pathLst>
          </a:custGeom>
          <a:ln w="133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7988" y="3326003"/>
            <a:ext cx="215963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N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o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SQ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L</a:t>
            </a:r>
            <a:r>
              <a:rPr dirty="0" sz="2400" spc="-8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145" b="1">
                <a:solidFill>
                  <a:srgbClr val="0E6EC5"/>
                </a:solidFill>
                <a:latin typeface="Trebuchet MS"/>
                <a:cs typeface="Trebuchet MS"/>
              </a:rPr>
              <a:t>V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endo</a:t>
            </a:r>
            <a:r>
              <a:rPr dirty="0" sz="2400" spc="-15" b="1">
                <a:solidFill>
                  <a:srgbClr val="0E6EC5"/>
                </a:solidFill>
                <a:latin typeface="Trebuchet MS"/>
                <a:cs typeface="Trebuchet MS"/>
              </a:rPr>
              <a:t>r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pc="-5"/>
              <a:t>N</a:t>
            </a:r>
            <a:r>
              <a:rPr dirty="0" spc="-10"/>
              <a:t>o</a:t>
            </a:r>
            <a:r>
              <a:rPr dirty="0" spc="-5"/>
              <a:t>SQ</a:t>
            </a:r>
            <a:r>
              <a:rPr dirty="0"/>
              <a:t>L</a:t>
            </a:r>
            <a:r>
              <a:rPr dirty="0" spc="-80"/>
              <a:t> </a:t>
            </a:r>
            <a:r>
              <a:rPr dirty="0" spc="-145"/>
              <a:t>V</a:t>
            </a:r>
            <a:r>
              <a:rPr dirty="0" spc="-5"/>
              <a:t>endo</a:t>
            </a:r>
            <a:r>
              <a:rPr dirty="0" spc="-15"/>
              <a:t>r</a:t>
            </a:r>
            <a:r>
              <a:rPr dirty="0" spc="-5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5779" y="1771650"/>
          <a:ext cx="7605395" cy="2722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8150"/>
                <a:gridCol w="2528951"/>
                <a:gridCol w="2529078"/>
              </a:tblGrid>
              <a:tr h="677290">
                <a:tc>
                  <a:txBody>
                    <a:bodyPr/>
                    <a:lstStyle/>
                    <a:p>
                      <a:pPr marL="767715">
                        <a:lnSpc>
                          <a:spcPts val="2039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039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Product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ts val="2039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ed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677418">
                <a:tc>
                  <a:txBody>
                    <a:bodyPr/>
                    <a:lstStyle/>
                    <a:p>
                      <a:pPr marL="62230">
                        <a:lnSpc>
                          <a:spcPts val="1945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Amazon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945"/>
                        </a:lnSpc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Dyn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DB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945"/>
                        </a:lnSpc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Lin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zil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677290"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8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acebook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45"/>
                        </a:lnSpc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lix,</a:t>
                      </a:r>
                      <a:r>
                        <a:rPr dirty="0" sz="18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54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254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eB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677291"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og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Big</a:t>
                      </a: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ho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shop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3409" y="3274186"/>
            <a:ext cx="208661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SQ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L</a:t>
            </a:r>
            <a:r>
              <a:rPr dirty="0" sz="2400" spc="-95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V</a:t>
            </a:r>
            <a:r>
              <a:rPr dirty="0" sz="2400" spc="-15" b="1">
                <a:solidFill>
                  <a:srgbClr val="0E6EC5"/>
                </a:solidFill>
                <a:latin typeface="Trebuchet MS"/>
                <a:cs typeface="Trebuchet MS"/>
              </a:rPr>
              <a:t>s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.</a:t>
            </a:r>
            <a:r>
              <a:rPr dirty="0" sz="2400" spc="1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N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o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SQL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474" y="469646"/>
            <a:ext cx="208661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SQ</a:t>
            </a:r>
            <a:r>
              <a:rPr dirty="0"/>
              <a:t>L</a:t>
            </a:r>
            <a:r>
              <a:rPr dirty="0" spc="-95"/>
              <a:t> </a:t>
            </a:r>
            <a:r>
              <a:rPr dirty="0" spc="-5"/>
              <a:t>V</a:t>
            </a:r>
            <a:r>
              <a:rPr dirty="0" spc="-15"/>
              <a:t>s</a:t>
            </a:r>
            <a:r>
              <a:rPr dirty="0"/>
              <a:t>.</a:t>
            </a:r>
            <a:r>
              <a:rPr dirty="0" spc="10"/>
              <a:t> </a:t>
            </a:r>
            <a:r>
              <a:rPr dirty="0" spc="-5"/>
              <a:t>N</a:t>
            </a:r>
            <a:r>
              <a:rPr dirty="0" spc="-10"/>
              <a:t>o</a:t>
            </a:r>
            <a:r>
              <a:rPr dirty="0" spc="-5"/>
              <a:t>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6250" y="1209675"/>
          <a:ext cx="8291195" cy="5034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8291"/>
                <a:gridCol w="4673600"/>
              </a:tblGrid>
              <a:tr h="228219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SQL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75"/>
                        </a:lnSpc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NoSQL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228345">
                <a:tc>
                  <a:txBody>
                    <a:bodyPr/>
                    <a:lstStyle/>
                    <a:p>
                      <a:pPr marL="62230">
                        <a:lnSpc>
                          <a:spcPts val="148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ela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iona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480"/>
                        </a:lnSpc>
                      </a:pPr>
                      <a:r>
                        <a:rPr dirty="0" sz="1400" spc="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onal,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ute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28219">
                <a:tc>
                  <a:txBody>
                    <a:bodyPr/>
                    <a:lstStyle/>
                    <a:p>
                      <a:pPr marL="62230">
                        <a:lnSpc>
                          <a:spcPts val="158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ela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iona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od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580"/>
                        </a:lnSpc>
                      </a:pPr>
                      <a:r>
                        <a:rPr dirty="0" sz="1400" spc="-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es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pp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oach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28345">
                <a:tc>
                  <a:txBody>
                    <a:bodyPr/>
                    <a:lstStyle/>
                    <a:p>
                      <a:pPr marL="62230">
                        <a:lnSpc>
                          <a:spcPts val="158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ine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 spc="-4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58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nami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ch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uns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ucture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ta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62230">
                        <a:lnSpc>
                          <a:spcPts val="1580"/>
                        </a:lnSpc>
                      </a:pPr>
                      <a:r>
                        <a:rPr dirty="0" sz="1400" spc="-15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ble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ed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58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gr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ph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olumn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ore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or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es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456564">
                <a:tc>
                  <a:txBody>
                    <a:bodyPr/>
                    <a:lstStyle/>
                    <a:p>
                      <a:pPr marL="62230">
                        <a:lnSpc>
                          <a:spcPts val="1580"/>
                        </a:lnSpc>
                      </a:pPr>
                      <a:r>
                        <a:rPr dirty="0" sz="1400" spc="-7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er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ica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calable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(b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4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cre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4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9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urces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580"/>
                        </a:lnSpc>
                        <a:tabLst>
                          <a:tab pos="1229995" algn="l"/>
                          <a:tab pos="2080260" algn="l"/>
                          <a:tab pos="2534285" algn="l"/>
                          <a:tab pos="3392804" algn="l"/>
                          <a:tab pos="3688715" algn="l"/>
                          <a:tab pos="4436745" algn="l"/>
                        </a:tabLst>
                      </a:pPr>
                      <a:r>
                        <a:rPr dirty="0" sz="1400" spc="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nta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ca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bl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creat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us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of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mm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di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chines)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28218">
                <a:tc>
                  <a:txBody>
                    <a:bodyPr/>
                    <a:lstStyle/>
                    <a:p>
                      <a:pPr marL="62230">
                        <a:lnSpc>
                          <a:spcPts val="158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es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SQL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58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UnQ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(U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ucture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Query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Lan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ua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28346">
                <a:tc>
                  <a:txBody>
                    <a:bodyPr/>
                    <a:lstStyle/>
                    <a:p>
                      <a:pPr marL="62230">
                        <a:lnSpc>
                          <a:spcPts val="1580"/>
                        </a:lnSpc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rre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rg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580"/>
                        </a:lnSpc>
                      </a:pPr>
                      <a:r>
                        <a:rPr dirty="0" sz="1400" spc="-5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efer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ge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ets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684783">
                <a:tc>
                  <a:txBody>
                    <a:bodyPr/>
                    <a:lstStyle/>
                    <a:p>
                      <a:pPr marL="62230">
                        <a:lnSpc>
                          <a:spcPts val="1580"/>
                        </a:lnSpc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fit</a:t>
                      </a:r>
                      <a:r>
                        <a:rPr dirty="0" sz="1400" spc="-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ie</a:t>
                      </a:r>
                      <a:r>
                        <a:rPr dirty="0" sz="1400" spc="-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rchica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 spc="-3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580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fi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hier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ch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ca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fo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ows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ke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-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ila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JS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(Jav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Sc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Obje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on)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28346">
                <a:tc>
                  <a:txBody>
                    <a:bodyPr/>
                    <a:lstStyle/>
                    <a:p>
                      <a:pPr marL="62230">
                        <a:lnSpc>
                          <a:spcPts val="1585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400" spc="-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AC</a:t>
                      </a:r>
                      <a:r>
                        <a:rPr dirty="0" sz="14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rti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58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Fo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ewe</a:t>
                      </a:r>
                      <a:r>
                        <a:rPr dirty="0" sz="1400" spc="-3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 spc="-100">
                          <a:latin typeface="Trebuchet MS"/>
                          <a:cs typeface="Trebuchet MS"/>
                        </a:rPr>
                        <a:t>’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CAP</a:t>
                      </a:r>
                      <a:r>
                        <a:rPr dirty="0" sz="14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theorem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28219">
                <a:tc>
                  <a:txBody>
                    <a:bodyPr/>
                    <a:lstStyle/>
                    <a:p>
                      <a:pPr marL="62230">
                        <a:lnSpc>
                          <a:spcPts val="1585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cel</a:t>
                      </a:r>
                      <a:r>
                        <a:rPr dirty="0" sz="14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fr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vendors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585"/>
                        </a:lnSpc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ie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communit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uppor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456564">
                <a:tc>
                  <a:txBody>
                    <a:bodyPr/>
                    <a:lstStyle/>
                    <a:p>
                      <a:pPr marL="62230">
                        <a:lnSpc>
                          <a:spcPts val="1585"/>
                        </a:lnSpc>
                        <a:tabLst>
                          <a:tab pos="947419" algn="l"/>
                          <a:tab pos="1805305" algn="l"/>
                          <a:tab pos="2694305" algn="l"/>
                          <a:tab pos="3157855" algn="l"/>
                        </a:tabLst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</a:t>
                      </a:r>
                      <a:r>
                        <a:rPr dirty="0" sz="14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er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4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3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58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ha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go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od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uppor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mp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qu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ying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684898">
                <a:tc>
                  <a:txBody>
                    <a:bodyPr/>
                    <a:lstStyle/>
                    <a:p>
                      <a:pPr marL="62230">
                        <a:lnSpc>
                          <a:spcPts val="1585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4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ur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 spc="-3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ency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585"/>
                        </a:lnSpc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Few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up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ort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ong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ns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(e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.,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oD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)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few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ca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400" spc="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onf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gu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 spc="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dirty="0" sz="1400" spc="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even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ua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 spc="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ns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 spc="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.,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-5">
                          <a:latin typeface="Trebuchet MS"/>
                          <a:cs typeface="Trebuchet MS"/>
                        </a:rPr>
                        <a:t>Ca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a)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62230">
                        <a:lnSpc>
                          <a:spcPts val="1585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: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spc="-5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e,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4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L,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9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L,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-6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tgreS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4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400" spc="-4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etc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585"/>
                        </a:lnSpc>
                      </a:pPr>
                      <a:r>
                        <a:rPr dirty="0" sz="1400" spc="-5">
                          <a:latin typeface="Trebuchet MS"/>
                          <a:cs typeface="Trebuchet MS"/>
                        </a:rPr>
                        <a:t>Mongo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 spc="-3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Ca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ss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nd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6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di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4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Co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ch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,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hbas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etc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6036" y="3274186"/>
            <a:ext cx="118300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NewSQL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133" y="548004"/>
            <a:ext cx="118427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N</a:t>
            </a:r>
            <a:r>
              <a:rPr dirty="0" spc="-10"/>
              <a:t>e</a:t>
            </a:r>
            <a:r>
              <a:rPr dirty="0"/>
              <a:t>wSQL</a:t>
            </a:r>
          </a:p>
        </p:txBody>
      </p:sp>
      <p:sp>
        <p:nvSpPr>
          <p:cNvPr id="3" name="object 3"/>
          <p:cNvSpPr/>
          <p:nvPr/>
        </p:nvSpPr>
        <p:spPr>
          <a:xfrm>
            <a:off x="557783" y="2953181"/>
            <a:ext cx="2778920" cy="582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2054" y="3001732"/>
            <a:ext cx="2718244" cy="521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5002" y="3004030"/>
            <a:ext cx="2621280" cy="422909"/>
          </a:xfrm>
          <a:prstGeom prst="rect">
            <a:avLst/>
          </a:prstGeom>
          <a:ln w="12149">
            <a:solidFill>
              <a:srgbClr val="000000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620"/>
              </a:spcBef>
            </a:pPr>
            <a:r>
              <a:rPr dirty="0" sz="1500" spc="30" b="1">
                <a:latin typeface="Trebuchet MS"/>
                <a:cs typeface="Trebuchet MS"/>
              </a:rPr>
              <a:t>C</a:t>
            </a:r>
            <a:r>
              <a:rPr dirty="0" sz="1500" spc="-35" b="1">
                <a:latin typeface="Trebuchet MS"/>
                <a:cs typeface="Trebuchet MS"/>
              </a:rPr>
              <a:t>h</a:t>
            </a:r>
            <a:r>
              <a:rPr dirty="0" sz="1500" spc="50" b="1">
                <a:latin typeface="Trebuchet MS"/>
                <a:cs typeface="Trebuchet MS"/>
              </a:rPr>
              <a:t>a</a:t>
            </a:r>
            <a:r>
              <a:rPr dirty="0" sz="1500" spc="25" b="1">
                <a:latin typeface="Trebuchet MS"/>
                <a:cs typeface="Trebuchet MS"/>
              </a:rPr>
              <a:t>r</a:t>
            </a:r>
            <a:r>
              <a:rPr dirty="0" sz="1500" spc="-35" b="1">
                <a:latin typeface="Trebuchet MS"/>
                <a:cs typeface="Trebuchet MS"/>
              </a:rPr>
              <a:t>a</a:t>
            </a:r>
            <a:r>
              <a:rPr dirty="0" sz="1500" spc="-5" b="1">
                <a:latin typeface="Trebuchet MS"/>
                <a:cs typeface="Trebuchet MS"/>
              </a:rPr>
              <a:t>c</a:t>
            </a:r>
            <a:r>
              <a:rPr dirty="0" sz="1500" spc="70" b="1">
                <a:latin typeface="Trebuchet MS"/>
                <a:cs typeface="Trebuchet MS"/>
              </a:rPr>
              <a:t>t</a:t>
            </a:r>
            <a:r>
              <a:rPr dirty="0" sz="1500" spc="-5" b="1">
                <a:latin typeface="Trebuchet MS"/>
                <a:cs typeface="Trebuchet MS"/>
              </a:rPr>
              <a:t>e</a:t>
            </a:r>
            <a:r>
              <a:rPr dirty="0" sz="1500" spc="25" b="1">
                <a:latin typeface="Trebuchet MS"/>
                <a:cs typeface="Trebuchet MS"/>
              </a:rPr>
              <a:t>r</a:t>
            </a:r>
            <a:r>
              <a:rPr dirty="0" sz="1500" spc="-70" b="1">
                <a:latin typeface="Trebuchet MS"/>
                <a:cs typeface="Trebuchet MS"/>
              </a:rPr>
              <a:t>i</a:t>
            </a:r>
            <a:r>
              <a:rPr dirty="0" sz="1500" spc="20" b="1">
                <a:latin typeface="Trebuchet MS"/>
                <a:cs typeface="Trebuchet MS"/>
              </a:rPr>
              <a:t>s</a:t>
            </a:r>
            <a:r>
              <a:rPr dirty="0" sz="1500" spc="70" b="1">
                <a:latin typeface="Trebuchet MS"/>
                <a:cs typeface="Trebuchet MS"/>
              </a:rPr>
              <a:t>t</a:t>
            </a:r>
            <a:r>
              <a:rPr dirty="0" sz="1500" spc="25" b="1">
                <a:latin typeface="Trebuchet MS"/>
                <a:cs typeface="Trebuchet MS"/>
              </a:rPr>
              <a:t>i</a:t>
            </a:r>
            <a:r>
              <a:rPr dirty="0" sz="1500" spc="-5" b="1">
                <a:latin typeface="Trebuchet MS"/>
                <a:cs typeface="Trebuchet MS"/>
              </a:rPr>
              <a:t>c</a:t>
            </a:r>
            <a:r>
              <a:rPr dirty="0" sz="1500" spc="10" b="1">
                <a:latin typeface="Trebuchet MS"/>
                <a:cs typeface="Trebuchet MS"/>
              </a:rPr>
              <a:t>s</a:t>
            </a:r>
            <a:r>
              <a:rPr dirty="0" sz="1500" spc="-60" b="1">
                <a:latin typeface="Trebuchet MS"/>
                <a:cs typeface="Trebuchet MS"/>
              </a:rPr>
              <a:t> </a:t>
            </a:r>
            <a:r>
              <a:rPr dirty="0" sz="1500" spc="10" b="1">
                <a:latin typeface="Trebuchet MS"/>
                <a:cs typeface="Trebuchet MS"/>
              </a:rPr>
              <a:t>of</a:t>
            </a:r>
            <a:r>
              <a:rPr dirty="0" sz="1500" spc="30" b="1">
                <a:latin typeface="Trebuchet MS"/>
                <a:cs typeface="Trebuchet MS"/>
              </a:rPr>
              <a:t> </a:t>
            </a:r>
            <a:r>
              <a:rPr dirty="0" sz="1500" spc="50" b="1">
                <a:latin typeface="Trebuchet MS"/>
                <a:cs typeface="Trebuchet MS"/>
              </a:rPr>
              <a:t>N</a:t>
            </a:r>
            <a:r>
              <a:rPr dirty="0" sz="1500" spc="-5" b="1">
                <a:latin typeface="Trebuchet MS"/>
                <a:cs typeface="Trebuchet MS"/>
              </a:rPr>
              <a:t>e</a:t>
            </a:r>
            <a:r>
              <a:rPr dirty="0" sz="1500" spc="55" b="1">
                <a:latin typeface="Trebuchet MS"/>
                <a:cs typeface="Trebuchet MS"/>
              </a:rPr>
              <a:t>w</a:t>
            </a:r>
            <a:r>
              <a:rPr dirty="0" sz="1500" spc="-5" b="1">
                <a:latin typeface="Trebuchet MS"/>
                <a:cs typeface="Trebuchet MS"/>
              </a:rPr>
              <a:t>S</a:t>
            </a:r>
            <a:r>
              <a:rPr dirty="0" sz="1500" spc="-15" b="1">
                <a:latin typeface="Trebuchet MS"/>
                <a:cs typeface="Trebuchet MS"/>
              </a:rPr>
              <a:t>Q</a:t>
            </a:r>
            <a:r>
              <a:rPr dirty="0" sz="1500" spc="15" b="1">
                <a:latin typeface="Trebuchet MS"/>
                <a:cs typeface="Trebuchet MS"/>
              </a:rPr>
              <a:t>L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86155" y="1520911"/>
            <a:ext cx="4817441" cy="570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65437" y="1561727"/>
            <a:ext cx="4660265" cy="422909"/>
          </a:xfrm>
          <a:custGeom>
            <a:avLst/>
            <a:gdLst/>
            <a:ahLst/>
            <a:cxnLst/>
            <a:rect l="l" t="t" r="r" b="b"/>
            <a:pathLst>
              <a:path w="4660265" h="422910">
                <a:moveTo>
                  <a:pt x="0" y="422689"/>
                </a:moveTo>
                <a:lnTo>
                  <a:pt x="4659848" y="422689"/>
                </a:lnTo>
                <a:lnTo>
                  <a:pt x="4659848" y="0"/>
                </a:lnTo>
                <a:lnTo>
                  <a:pt x="0" y="0"/>
                </a:lnTo>
                <a:lnTo>
                  <a:pt x="0" y="422689"/>
                </a:lnTo>
                <a:close/>
              </a:path>
            </a:pathLst>
          </a:custGeom>
          <a:ln w="121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86611" y="1557325"/>
            <a:ext cx="4028827" cy="5219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86155" y="2237046"/>
            <a:ext cx="4817441" cy="582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65437" y="2282878"/>
            <a:ext cx="4660265" cy="422909"/>
          </a:xfrm>
          <a:custGeom>
            <a:avLst/>
            <a:gdLst/>
            <a:ahLst/>
            <a:cxnLst/>
            <a:rect l="l" t="t" r="r" b="b"/>
            <a:pathLst>
              <a:path w="4660265" h="422910">
                <a:moveTo>
                  <a:pt x="0" y="422689"/>
                </a:moveTo>
                <a:lnTo>
                  <a:pt x="4659848" y="422689"/>
                </a:lnTo>
                <a:lnTo>
                  <a:pt x="4659848" y="0"/>
                </a:lnTo>
                <a:lnTo>
                  <a:pt x="0" y="0"/>
                </a:lnTo>
                <a:lnTo>
                  <a:pt x="0" y="422689"/>
                </a:lnTo>
                <a:close/>
              </a:path>
            </a:pathLst>
          </a:custGeom>
          <a:ln w="121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96282" y="2285597"/>
            <a:ext cx="3009485" cy="5097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745904" y="1641950"/>
            <a:ext cx="3703954" cy="963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500" spc="-10" b="1">
                <a:latin typeface="Trebuchet MS"/>
                <a:cs typeface="Trebuchet MS"/>
              </a:rPr>
              <a:t>S</a:t>
            </a:r>
            <a:r>
              <a:rPr dirty="0" sz="1500" spc="80" b="1">
                <a:latin typeface="Trebuchet MS"/>
                <a:cs typeface="Trebuchet MS"/>
              </a:rPr>
              <a:t>Q</a:t>
            </a:r>
            <a:r>
              <a:rPr dirty="0" sz="1500" spc="15" b="1">
                <a:latin typeface="Trebuchet MS"/>
                <a:cs typeface="Trebuchet MS"/>
              </a:rPr>
              <a:t>L</a:t>
            </a:r>
            <a:r>
              <a:rPr dirty="0" sz="1500" spc="-60" b="1">
                <a:latin typeface="Trebuchet MS"/>
                <a:cs typeface="Trebuchet MS"/>
              </a:rPr>
              <a:t> </a:t>
            </a:r>
            <a:r>
              <a:rPr dirty="0" sz="1500" spc="25" b="1">
                <a:latin typeface="Trebuchet MS"/>
                <a:cs typeface="Trebuchet MS"/>
              </a:rPr>
              <a:t>i</a:t>
            </a:r>
            <a:r>
              <a:rPr dirty="0" sz="1500" spc="-30" b="1">
                <a:latin typeface="Trebuchet MS"/>
                <a:cs typeface="Trebuchet MS"/>
              </a:rPr>
              <a:t>n</a:t>
            </a:r>
            <a:r>
              <a:rPr dirty="0" sz="1500" spc="65" b="1">
                <a:latin typeface="Trebuchet MS"/>
                <a:cs typeface="Trebuchet MS"/>
              </a:rPr>
              <a:t>t</a:t>
            </a:r>
            <a:r>
              <a:rPr dirty="0" sz="1500" spc="-10" b="1">
                <a:latin typeface="Trebuchet MS"/>
                <a:cs typeface="Trebuchet MS"/>
              </a:rPr>
              <a:t>e</a:t>
            </a:r>
            <a:r>
              <a:rPr dirty="0" sz="1500" spc="25" b="1">
                <a:latin typeface="Trebuchet MS"/>
                <a:cs typeface="Trebuchet MS"/>
              </a:rPr>
              <a:t>r</a:t>
            </a:r>
            <a:r>
              <a:rPr dirty="0" sz="1500" spc="10" b="1">
                <a:latin typeface="Trebuchet MS"/>
                <a:cs typeface="Trebuchet MS"/>
              </a:rPr>
              <a:t>f</a:t>
            </a:r>
            <a:r>
              <a:rPr dirty="0" sz="1500" spc="-40" b="1">
                <a:latin typeface="Trebuchet MS"/>
                <a:cs typeface="Trebuchet MS"/>
              </a:rPr>
              <a:t>a</a:t>
            </a:r>
            <a:r>
              <a:rPr dirty="0" sz="1500" spc="-10" b="1">
                <a:latin typeface="Trebuchet MS"/>
                <a:cs typeface="Trebuchet MS"/>
              </a:rPr>
              <a:t>c</a:t>
            </a:r>
            <a:r>
              <a:rPr dirty="0" sz="1500" spc="15" b="1">
                <a:latin typeface="Trebuchet MS"/>
                <a:cs typeface="Trebuchet MS"/>
              </a:rPr>
              <a:t>e</a:t>
            </a:r>
            <a:r>
              <a:rPr dirty="0" sz="1500" b="1">
                <a:latin typeface="Trebuchet MS"/>
                <a:cs typeface="Trebuchet MS"/>
              </a:rPr>
              <a:t> </a:t>
            </a:r>
            <a:r>
              <a:rPr dirty="0" sz="1500" spc="10" b="1">
                <a:latin typeface="Trebuchet MS"/>
                <a:cs typeface="Trebuchet MS"/>
              </a:rPr>
              <a:t>f</a:t>
            </a:r>
            <a:r>
              <a:rPr dirty="0" sz="1500" spc="5" b="1">
                <a:latin typeface="Trebuchet MS"/>
                <a:cs typeface="Trebuchet MS"/>
              </a:rPr>
              <a:t>o</a:t>
            </a:r>
            <a:r>
              <a:rPr dirty="0" sz="1500" spc="15" b="1">
                <a:latin typeface="Trebuchet MS"/>
                <a:cs typeface="Trebuchet MS"/>
              </a:rPr>
              <a:t>r</a:t>
            </a:r>
            <a:r>
              <a:rPr dirty="0" sz="1500" spc="35" b="1">
                <a:latin typeface="Trebuchet MS"/>
                <a:cs typeface="Trebuchet MS"/>
              </a:rPr>
              <a:t> </a:t>
            </a:r>
            <a:r>
              <a:rPr dirty="0" sz="1500" spc="50" b="1">
                <a:latin typeface="Trebuchet MS"/>
                <a:cs typeface="Trebuchet MS"/>
              </a:rPr>
              <a:t>a</a:t>
            </a:r>
            <a:r>
              <a:rPr dirty="0" sz="1500" spc="-20" b="1">
                <a:latin typeface="Trebuchet MS"/>
                <a:cs typeface="Trebuchet MS"/>
              </a:rPr>
              <a:t>pp</a:t>
            </a:r>
            <a:r>
              <a:rPr dirty="0" sz="1500" spc="25" b="1">
                <a:latin typeface="Trebuchet MS"/>
                <a:cs typeface="Trebuchet MS"/>
              </a:rPr>
              <a:t>l</a:t>
            </a:r>
            <a:r>
              <a:rPr dirty="0" sz="1500" spc="25" b="1">
                <a:latin typeface="Trebuchet MS"/>
                <a:cs typeface="Trebuchet MS"/>
              </a:rPr>
              <a:t>i</a:t>
            </a:r>
            <a:r>
              <a:rPr dirty="0" sz="1500" spc="-10" b="1">
                <a:latin typeface="Trebuchet MS"/>
                <a:cs typeface="Trebuchet MS"/>
              </a:rPr>
              <a:t>c</a:t>
            </a:r>
            <a:r>
              <a:rPr dirty="0" sz="1500" spc="-40" b="1">
                <a:latin typeface="Trebuchet MS"/>
                <a:cs typeface="Trebuchet MS"/>
              </a:rPr>
              <a:t>a</a:t>
            </a:r>
            <a:r>
              <a:rPr dirty="0" sz="1500" spc="65" b="1">
                <a:latin typeface="Trebuchet MS"/>
                <a:cs typeface="Trebuchet MS"/>
              </a:rPr>
              <a:t>t</a:t>
            </a:r>
            <a:r>
              <a:rPr dirty="0" sz="1500" spc="25" b="1">
                <a:latin typeface="Trebuchet MS"/>
                <a:cs typeface="Trebuchet MS"/>
              </a:rPr>
              <a:t>i</a:t>
            </a:r>
            <a:r>
              <a:rPr dirty="0" sz="1500" spc="5" b="1">
                <a:latin typeface="Trebuchet MS"/>
                <a:cs typeface="Trebuchet MS"/>
              </a:rPr>
              <a:t>o</a:t>
            </a:r>
            <a:r>
              <a:rPr dirty="0" sz="1500" spc="20" b="1">
                <a:latin typeface="Trebuchet MS"/>
                <a:cs typeface="Trebuchet MS"/>
              </a:rPr>
              <a:t>n</a:t>
            </a:r>
            <a:r>
              <a:rPr dirty="0" sz="1500" spc="-25" b="1">
                <a:latin typeface="Trebuchet MS"/>
                <a:cs typeface="Trebuchet MS"/>
              </a:rPr>
              <a:t> </a:t>
            </a:r>
            <a:r>
              <a:rPr dirty="0" sz="1500" spc="25" b="1">
                <a:latin typeface="Trebuchet MS"/>
                <a:cs typeface="Trebuchet MS"/>
              </a:rPr>
              <a:t>i</a:t>
            </a:r>
            <a:r>
              <a:rPr dirty="0" sz="1500" spc="-30" b="1">
                <a:latin typeface="Trebuchet MS"/>
                <a:cs typeface="Trebuchet MS"/>
              </a:rPr>
              <a:t>n</a:t>
            </a:r>
            <a:r>
              <a:rPr dirty="0" sz="1500" spc="-30" b="1">
                <a:latin typeface="Trebuchet MS"/>
                <a:cs typeface="Trebuchet MS"/>
              </a:rPr>
              <a:t>t</a:t>
            </a:r>
            <a:r>
              <a:rPr dirty="0" sz="1500" spc="80" b="1">
                <a:latin typeface="Trebuchet MS"/>
                <a:cs typeface="Trebuchet MS"/>
              </a:rPr>
              <a:t>e</a:t>
            </a:r>
            <a:r>
              <a:rPr dirty="0" sz="1500" spc="-70" b="1">
                <a:latin typeface="Trebuchet MS"/>
                <a:cs typeface="Trebuchet MS"/>
              </a:rPr>
              <a:t>r</a:t>
            </a:r>
            <a:r>
              <a:rPr dirty="0" sz="1500" spc="50" b="1">
                <a:latin typeface="Trebuchet MS"/>
                <a:cs typeface="Trebuchet MS"/>
              </a:rPr>
              <a:t>a</a:t>
            </a:r>
            <a:r>
              <a:rPr dirty="0" sz="1500" spc="-10" b="1">
                <a:latin typeface="Trebuchet MS"/>
                <a:cs typeface="Trebuchet MS"/>
              </a:rPr>
              <a:t>c</a:t>
            </a:r>
            <a:r>
              <a:rPr dirty="0" sz="1500" spc="65" b="1">
                <a:latin typeface="Trebuchet MS"/>
                <a:cs typeface="Trebuchet MS"/>
              </a:rPr>
              <a:t>t</a:t>
            </a:r>
            <a:r>
              <a:rPr dirty="0" sz="1500" spc="-70" b="1">
                <a:latin typeface="Trebuchet MS"/>
                <a:cs typeface="Trebuchet MS"/>
              </a:rPr>
              <a:t>i</a:t>
            </a:r>
            <a:r>
              <a:rPr dirty="0" sz="1500" spc="5" b="1">
                <a:latin typeface="Trebuchet MS"/>
                <a:cs typeface="Trebuchet MS"/>
              </a:rPr>
              <a:t>o</a:t>
            </a:r>
            <a:r>
              <a:rPr dirty="0" sz="1500" spc="20" b="1">
                <a:latin typeface="Trebuchet MS"/>
                <a:cs typeface="Trebuchet MS"/>
              </a:rPr>
              <a:t>n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850">
              <a:latin typeface="Times New Roman"/>
              <a:cs typeface="Times New Roman"/>
            </a:endParaRPr>
          </a:p>
          <a:p>
            <a:pPr algn="ctr" marL="17145">
              <a:lnSpc>
                <a:spcPct val="100000"/>
              </a:lnSpc>
            </a:pPr>
            <a:r>
              <a:rPr dirty="0" sz="1500" spc="5" b="1">
                <a:latin typeface="Trebuchet MS"/>
                <a:cs typeface="Trebuchet MS"/>
              </a:rPr>
              <a:t>A</a:t>
            </a:r>
            <a:r>
              <a:rPr dirty="0" sz="1500" spc="30" b="1">
                <a:latin typeface="Trebuchet MS"/>
                <a:cs typeface="Trebuchet MS"/>
              </a:rPr>
              <a:t>C</a:t>
            </a:r>
            <a:r>
              <a:rPr dirty="0" sz="1500" spc="-35" b="1">
                <a:latin typeface="Trebuchet MS"/>
                <a:cs typeface="Trebuchet MS"/>
              </a:rPr>
              <a:t>I</a:t>
            </a:r>
            <a:r>
              <a:rPr dirty="0" sz="1500" spc="20" b="1">
                <a:latin typeface="Trebuchet MS"/>
                <a:cs typeface="Trebuchet MS"/>
              </a:rPr>
              <a:t>D</a:t>
            </a:r>
            <a:r>
              <a:rPr dirty="0" sz="1500" spc="-5" b="1">
                <a:latin typeface="Trebuchet MS"/>
                <a:cs typeface="Trebuchet MS"/>
              </a:rPr>
              <a:t> </a:t>
            </a:r>
            <a:r>
              <a:rPr dirty="0" sz="1500" spc="15" b="1">
                <a:latin typeface="Trebuchet MS"/>
                <a:cs typeface="Trebuchet MS"/>
              </a:rPr>
              <a:t>s</a:t>
            </a:r>
            <a:r>
              <a:rPr dirty="0" sz="1500" spc="60" b="1">
                <a:latin typeface="Trebuchet MS"/>
                <a:cs typeface="Trebuchet MS"/>
              </a:rPr>
              <a:t>u</a:t>
            </a:r>
            <a:r>
              <a:rPr dirty="0" sz="1500" spc="-20" b="1">
                <a:latin typeface="Trebuchet MS"/>
                <a:cs typeface="Trebuchet MS"/>
              </a:rPr>
              <a:t>pp</a:t>
            </a:r>
            <a:r>
              <a:rPr dirty="0" sz="1500" spc="100" b="1">
                <a:latin typeface="Trebuchet MS"/>
                <a:cs typeface="Trebuchet MS"/>
              </a:rPr>
              <a:t>o</a:t>
            </a:r>
            <a:r>
              <a:rPr dirty="0" sz="1500" spc="-70" b="1">
                <a:latin typeface="Trebuchet MS"/>
                <a:cs typeface="Trebuchet MS"/>
              </a:rPr>
              <a:t>r</a:t>
            </a:r>
            <a:r>
              <a:rPr dirty="0" sz="1500" spc="10" b="1">
                <a:latin typeface="Trebuchet MS"/>
                <a:cs typeface="Trebuchet MS"/>
              </a:rPr>
              <a:t>t</a:t>
            </a:r>
            <a:r>
              <a:rPr dirty="0" sz="1500" spc="80" b="1">
                <a:latin typeface="Trebuchet MS"/>
                <a:cs typeface="Trebuchet MS"/>
              </a:rPr>
              <a:t> </a:t>
            </a:r>
            <a:r>
              <a:rPr dirty="0" sz="1500" spc="-80" b="1">
                <a:latin typeface="Trebuchet MS"/>
                <a:cs typeface="Trebuchet MS"/>
              </a:rPr>
              <a:t>f</a:t>
            </a:r>
            <a:r>
              <a:rPr dirty="0" sz="1500" spc="5" b="1">
                <a:latin typeface="Trebuchet MS"/>
                <a:cs typeface="Trebuchet MS"/>
              </a:rPr>
              <a:t>o</a:t>
            </a:r>
            <a:r>
              <a:rPr dirty="0" sz="1500" spc="15" b="1">
                <a:latin typeface="Trebuchet MS"/>
                <a:cs typeface="Trebuchet MS"/>
              </a:rPr>
              <a:t>r</a:t>
            </a:r>
            <a:r>
              <a:rPr dirty="0" sz="1500" spc="35" b="1">
                <a:latin typeface="Trebuchet MS"/>
                <a:cs typeface="Trebuchet MS"/>
              </a:rPr>
              <a:t> </a:t>
            </a:r>
            <a:r>
              <a:rPr dirty="0" sz="1500" spc="-30" b="1">
                <a:latin typeface="Trebuchet MS"/>
                <a:cs typeface="Trebuchet MS"/>
              </a:rPr>
              <a:t>t</a:t>
            </a:r>
            <a:r>
              <a:rPr dirty="0" sz="1500" spc="25" b="1">
                <a:latin typeface="Trebuchet MS"/>
                <a:cs typeface="Trebuchet MS"/>
              </a:rPr>
              <a:t>r</a:t>
            </a:r>
            <a:r>
              <a:rPr dirty="0" sz="1500" spc="50" b="1">
                <a:latin typeface="Trebuchet MS"/>
                <a:cs typeface="Trebuchet MS"/>
              </a:rPr>
              <a:t>a</a:t>
            </a:r>
            <a:r>
              <a:rPr dirty="0" sz="1500" spc="-25" b="1">
                <a:latin typeface="Trebuchet MS"/>
                <a:cs typeface="Trebuchet MS"/>
              </a:rPr>
              <a:t>n</a:t>
            </a:r>
            <a:r>
              <a:rPr dirty="0" sz="1500" spc="15" b="1">
                <a:latin typeface="Trebuchet MS"/>
                <a:cs typeface="Trebuchet MS"/>
              </a:rPr>
              <a:t>s</a:t>
            </a:r>
            <a:r>
              <a:rPr dirty="0" sz="1500" spc="50" b="1">
                <a:latin typeface="Trebuchet MS"/>
                <a:cs typeface="Trebuchet MS"/>
              </a:rPr>
              <a:t>a</a:t>
            </a:r>
            <a:r>
              <a:rPr dirty="0" sz="1500" spc="-5" b="1">
                <a:latin typeface="Trebuchet MS"/>
                <a:cs typeface="Trebuchet MS"/>
              </a:rPr>
              <a:t>c</a:t>
            </a:r>
            <a:r>
              <a:rPr dirty="0" sz="1500" spc="-30" b="1">
                <a:latin typeface="Trebuchet MS"/>
                <a:cs typeface="Trebuchet MS"/>
              </a:rPr>
              <a:t>t</a:t>
            </a:r>
            <a:r>
              <a:rPr dirty="0" sz="1500" spc="25" b="1">
                <a:latin typeface="Trebuchet MS"/>
                <a:cs typeface="Trebuchet MS"/>
              </a:rPr>
              <a:t>i</a:t>
            </a:r>
            <a:r>
              <a:rPr dirty="0" sz="1500" spc="5" b="1">
                <a:latin typeface="Trebuchet MS"/>
                <a:cs typeface="Trebuchet MS"/>
              </a:rPr>
              <a:t>o</a:t>
            </a:r>
            <a:r>
              <a:rPr dirty="0" sz="1500" spc="70" b="1">
                <a:latin typeface="Trebuchet MS"/>
                <a:cs typeface="Trebuchet MS"/>
              </a:rPr>
              <a:t>n</a:t>
            </a:r>
            <a:r>
              <a:rPr dirty="0" sz="1500" spc="10" b="1">
                <a:latin typeface="Trebuchet MS"/>
                <a:cs typeface="Trebuchet MS"/>
              </a:rPr>
              <a:t>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86155" y="2953148"/>
            <a:ext cx="4817441" cy="7404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46830" y="2965286"/>
            <a:ext cx="4708388" cy="7525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408389" y="3047114"/>
            <a:ext cx="4380865" cy="480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77470">
              <a:lnSpc>
                <a:spcPct val="102299"/>
              </a:lnSpc>
            </a:pPr>
            <a:r>
              <a:rPr dirty="0" sz="1500" spc="5" b="1">
                <a:latin typeface="Trebuchet MS"/>
                <a:cs typeface="Trebuchet MS"/>
              </a:rPr>
              <a:t>A</a:t>
            </a:r>
            <a:r>
              <a:rPr dirty="0" sz="1500" spc="15" b="1">
                <a:latin typeface="Trebuchet MS"/>
                <a:cs typeface="Trebuchet MS"/>
              </a:rPr>
              <a:t>n</a:t>
            </a:r>
            <a:r>
              <a:rPr dirty="0" sz="1500" spc="-20" b="1">
                <a:latin typeface="Trebuchet MS"/>
                <a:cs typeface="Trebuchet MS"/>
              </a:rPr>
              <a:t> </a:t>
            </a:r>
            <a:r>
              <a:rPr dirty="0" sz="1500" spc="50" b="1">
                <a:latin typeface="Trebuchet MS"/>
                <a:cs typeface="Trebuchet MS"/>
              </a:rPr>
              <a:t>a</a:t>
            </a:r>
            <a:r>
              <a:rPr dirty="0" sz="1500" spc="20" b="1">
                <a:latin typeface="Trebuchet MS"/>
                <a:cs typeface="Trebuchet MS"/>
              </a:rPr>
              <a:t>r</a:t>
            </a:r>
            <a:r>
              <a:rPr dirty="0" sz="1500" spc="-5" b="1">
                <a:latin typeface="Trebuchet MS"/>
                <a:cs typeface="Trebuchet MS"/>
              </a:rPr>
              <a:t>c</a:t>
            </a:r>
            <a:r>
              <a:rPr dirty="0" sz="1500" spc="-35" b="1">
                <a:latin typeface="Trebuchet MS"/>
                <a:cs typeface="Trebuchet MS"/>
              </a:rPr>
              <a:t>h</a:t>
            </a:r>
            <a:r>
              <a:rPr dirty="0" sz="1500" spc="25" b="1">
                <a:latin typeface="Trebuchet MS"/>
                <a:cs typeface="Trebuchet MS"/>
              </a:rPr>
              <a:t>i</a:t>
            </a:r>
            <a:r>
              <a:rPr dirty="0" sz="1500" spc="70" b="1">
                <a:latin typeface="Trebuchet MS"/>
                <a:cs typeface="Trebuchet MS"/>
              </a:rPr>
              <a:t>t</a:t>
            </a:r>
            <a:r>
              <a:rPr dirty="0" sz="1500" spc="-10" b="1">
                <a:latin typeface="Trebuchet MS"/>
                <a:cs typeface="Trebuchet MS"/>
              </a:rPr>
              <a:t>e</a:t>
            </a:r>
            <a:r>
              <a:rPr dirty="0" sz="1500" spc="-5" b="1">
                <a:latin typeface="Trebuchet MS"/>
                <a:cs typeface="Trebuchet MS"/>
              </a:rPr>
              <a:t>c</a:t>
            </a:r>
            <a:r>
              <a:rPr dirty="0" sz="1500" spc="-25" b="1">
                <a:latin typeface="Trebuchet MS"/>
                <a:cs typeface="Trebuchet MS"/>
              </a:rPr>
              <a:t>t</a:t>
            </a:r>
            <a:r>
              <a:rPr dirty="0" sz="1500" spc="55" b="1">
                <a:latin typeface="Trebuchet MS"/>
                <a:cs typeface="Trebuchet MS"/>
              </a:rPr>
              <a:t>u</a:t>
            </a:r>
            <a:r>
              <a:rPr dirty="0" sz="1500" spc="20" b="1">
                <a:latin typeface="Trebuchet MS"/>
                <a:cs typeface="Trebuchet MS"/>
              </a:rPr>
              <a:t>r</a:t>
            </a:r>
            <a:r>
              <a:rPr dirty="0" sz="1500" spc="15" b="1">
                <a:latin typeface="Trebuchet MS"/>
                <a:cs typeface="Trebuchet MS"/>
              </a:rPr>
              <a:t>e</a:t>
            </a:r>
            <a:r>
              <a:rPr dirty="0" sz="1500" b="1">
                <a:latin typeface="Trebuchet MS"/>
                <a:cs typeface="Trebuchet MS"/>
              </a:rPr>
              <a:t> </a:t>
            </a:r>
            <a:r>
              <a:rPr dirty="0" sz="1500" spc="-25" b="1">
                <a:latin typeface="Trebuchet MS"/>
                <a:cs typeface="Trebuchet MS"/>
              </a:rPr>
              <a:t>t</a:t>
            </a:r>
            <a:r>
              <a:rPr dirty="0" sz="1500" spc="-35" b="1">
                <a:latin typeface="Trebuchet MS"/>
                <a:cs typeface="Trebuchet MS"/>
              </a:rPr>
              <a:t>h</a:t>
            </a:r>
            <a:r>
              <a:rPr dirty="0" sz="1500" spc="50" b="1">
                <a:latin typeface="Trebuchet MS"/>
                <a:cs typeface="Trebuchet MS"/>
              </a:rPr>
              <a:t>a</a:t>
            </a:r>
            <a:r>
              <a:rPr dirty="0" sz="1500" spc="10" b="1">
                <a:latin typeface="Trebuchet MS"/>
                <a:cs typeface="Trebuchet MS"/>
              </a:rPr>
              <a:t>t</a:t>
            </a:r>
            <a:r>
              <a:rPr dirty="0" sz="1500" spc="-10" b="1">
                <a:latin typeface="Trebuchet MS"/>
                <a:cs typeface="Trebuchet MS"/>
              </a:rPr>
              <a:t> </a:t>
            </a:r>
            <a:r>
              <a:rPr dirty="0" sz="1500" spc="-20" b="1">
                <a:latin typeface="Trebuchet MS"/>
                <a:cs typeface="Trebuchet MS"/>
              </a:rPr>
              <a:t>p</a:t>
            </a:r>
            <a:r>
              <a:rPr dirty="0" sz="1500" spc="20" b="1">
                <a:latin typeface="Trebuchet MS"/>
                <a:cs typeface="Trebuchet MS"/>
              </a:rPr>
              <a:t>r</a:t>
            </a:r>
            <a:r>
              <a:rPr dirty="0" sz="1500" spc="5" b="1">
                <a:latin typeface="Trebuchet MS"/>
                <a:cs typeface="Trebuchet MS"/>
              </a:rPr>
              <a:t>o</a:t>
            </a:r>
            <a:r>
              <a:rPr dirty="0" sz="1500" spc="65" b="1">
                <a:latin typeface="Trebuchet MS"/>
                <a:cs typeface="Trebuchet MS"/>
              </a:rPr>
              <a:t>v</a:t>
            </a:r>
            <a:r>
              <a:rPr dirty="0" sz="1500" spc="25" b="1">
                <a:latin typeface="Trebuchet MS"/>
                <a:cs typeface="Trebuchet MS"/>
              </a:rPr>
              <a:t>i</a:t>
            </a:r>
            <a:r>
              <a:rPr dirty="0" sz="1500" spc="-15" b="1">
                <a:latin typeface="Trebuchet MS"/>
                <a:cs typeface="Trebuchet MS"/>
              </a:rPr>
              <a:t>d</a:t>
            </a:r>
            <a:r>
              <a:rPr dirty="0" sz="1500" spc="-10" b="1">
                <a:latin typeface="Trebuchet MS"/>
                <a:cs typeface="Trebuchet MS"/>
              </a:rPr>
              <a:t>e</a:t>
            </a:r>
            <a:r>
              <a:rPr dirty="0" sz="1500" spc="10" b="1">
                <a:latin typeface="Trebuchet MS"/>
                <a:cs typeface="Trebuchet MS"/>
              </a:rPr>
              <a:t>s</a:t>
            </a:r>
            <a:r>
              <a:rPr dirty="0" sz="1500" spc="30" b="1">
                <a:latin typeface="Trebuchet MS"/>
                <a:cs typeface="Trebuchet MS"/>
              </a:rPr>
              <a:t> </a:t>
            </a:r>
            <a:r>
              <a:rPr dirty="0" sz="1500" spc="-35" b="1">
                <a:latin typeface="Trebuchet MS"/>
                <a:cs typeface="Trebuchet MS"/>
              </a:rPr>
              <a:t>h</a:t>
            </a:r>
            <a:r>
              <a:rPr dirty="0" sz="1500" spc="25" b="1">
                <a:latin typeface="Trebuchet MS"/>
                <a:cs typeface="Trebuchet MS"/>
              </a:rPr>
              <a:t>i</a:t>
            </a:r>
            <a:r>
              <a:rPr dirty="0" sz="1500" spc="10" b="1">
                <a:latin typeface="Trebuchet MS"/>
                <a:cs typeface="Trebuchet MS"/>
              </a:rPr>
              <a:t>g</a:t>
            </a:r>
            <a:r>
              <a:rPr dirty="0" sz="1500" spc="-35" b="1">
                <a:latin typeface="Trebuchet MS"/>
                <a:cs typeface="Trebuchet MS"/>
              </a:rPr>
              <a:t>h</a:t>
            </a:r>
            <a:r>
              <a:rPr dirty="0" sz="1500" spc="80" b="1">
                <a:latin typeface="Trebuchet MS"/>
                <a:cs typeface="Trebuchet MS"/>
              </a:rPr>
              <a:t>e</a:t>
            </a:r>
            <a:r>
              <a:rPr dirty="0" sz="1500" spc="10" b="1">
                <a:latin typeface="Trebuchet MS"/>
                <a:cs typeface="Trebuchet MS"/>
              </a:rPr>
              <a:t>r</a:t>
            </a:r>
            <a:r>
              <a:rPr dirty="0" sz="1500" spc="-60" b="1">
                <a:latin typeface="Trebuchet MS"/>
                <a:cs typeface="Trebuchet MS"/>
              </a:rPr>
              <a:t> </a:t>
            </a:r>
            <a:r>
              <a:rPr dirty="0" sz="1500" spc="75" b="1">
                <a:latin typeface="Trebuchet MS"/>
                <a:cs typeface="Trebuchet MS"/>
              </a:rPr>
              <a:t>p</a:t>
            </a:r>
            <a:r>
              <a:rPr dirty="0" sz="1500" spc="-10" b="1">
                <a:latin typeface="Trebuchet MS"/>
                <a:cs typeface="Trebuchet MS"/>
              </a:rPr>
              <a:t>e</a:t>
            </a:r>
            <a:r>
              <a:rPr dirty="0" sz="1500" spc="10" b="1">
                <a:latin typeface="Trebuchet MS"/>
                <a:cs typeface="Trebuchet MS"/>
              </a:rPr>
              <a:t>r</a:t>
            </a:r>
            <a:r>
              <a:rPr dirty="0" sz="1500" spc="35" b="1">
                <a:latin typeface="Trebuchet MS"/>
                <a:cs typeface="Trebuchet MS"/>
              </a:rPr>
              <a:t> </a:t>
            </a:r>
            <a:r>
              <a:rPr dirty="0" sz="1500" spc="-30" b="1">
                <a:latin typeface="Trebuchet MS"/>
                <a:cs typeface="Trebuchet MS"/>
              </a:rPr>
              <a:t>n</a:t>
            </a:r>
            <a:r>
              <a:rPr dirty="0" sz="1500" spc="5" b="1">
                <a:latin typeface="Trebuchet MS"/>
                <a:cs typeface="Trebuchet MS"/>
              </a:rPr>
              <a:t>o</a:t>
            </a:r>
            <a:r>
              <a:rPr dirty="0" sz="1500" spc="-15" b="1">
                <a:latin typeface="Trebuchet MS"/>
                <a:cs typeface="Trebuchet MS"/>
              </a:rPr>
              <a:t>d</a:t>
            </a:r>
            <a:r>
              <a:rPr dirty="0" sz="1500" spc="15" b="1">
                <a:latin typeface="Trebuchet MS"/>
                <a:cs typeface="Trebuchet MS"/>
              </a:rPr>
              <a:t>e</a:t>
            </a:r>
            <a:r>
              <a:rPr dirty="0" sz="1500" spc="5" b="1">
                <a:latin typeface="Trebuchet MS"/>
                <a:cs typeface="Trebuchet MS"/>
              </a:rPr>
              <a:t> </a:t>
            </a:r>
            <a:r>
              <a:rPr dirty="0" sz="1500" spc="-20" b="1">
                <a:latin typeface="Trebuchet MS"/>
                <a:cs typeface="Trebuchet MS"/>
              </a:rPr>
              <a:t>p</a:t>
            </a:r>
            <a:r>
              <a:rPr dirty="0" sz="1500" spc="80" b="1">
                <a:latin typeface="Trebuchet MS"/>
                <a:cs typeface="Trebuchet MS"/>
              </a:rPr>
              <a:t>e</a:t>
            </a:r>
            <a:r>
              <a:rPr dirty="0" sz="1500" spc="-75" b="1">
                <a:latin typeface="Trebuchet MS"/>
                <a:cs typeface="Trebuchet MS"/>
              </a:rPr>
              <a:t>r</a:t>
            </a:r>
            <a:r>
              <a:rPr dirty="0" sz="1500" spc="15" b="1">
                <a:latin typeface="Trebuchet MS"/>
                <a:cs typeface="Trebuchet MS"/>
              </a:rPr>
              <a:t>f</a:t>
            </a:r>
            <a:r>
              <a:rPr dirty="0" sz="1500" spc="5" b="1">
                <a:latin typeface="Trebuchet MS"/>
                <a:cs typeface="Trebuchet MS"/>
              </a:rPr>
              <a:t>o</a:t>
            </a:r>
            <a:r>
              <a:rPr dirty="0" sz="1500" spc="20" b="1">
                <a:latin typeface="Trebuchet MS"/>
                <a:cs typeface="Trebuchet MS"/>
              </a:rPr>
              <a:t>r</a:t>
            </a:r>
            <a:r>
              <a:rPr dirty="0" sz="1500" spc="40" b="1">
                <a:latin typeface="Trebuchet MS"/>
                <a:cs typeface="Trebuchet MS"/>
              </a:rPr>
              <a:t>m</a:t>
            </a:r>
            <a:r>
              <a:rPr dirty="0" sz="1500" spc="-40" b="1">
                <a:latin typeface="Trebuchet MS"/>
                <a:cs typeface="Trebuchet MS"/>
              </a:rPr>
              <a:t>a</a:t>
            </a:r>
            <a:r>
              <a:rPr dirty="0" sz="1500" spc="65" b="1">
                <a:latin typeface="Trebuchet MS"/>
                <a:cs typeface="Trebuchet MS"/>
              </a:rPr>
              <a:t>n</a:t>
            </a:r>
            <a:r>
              <a:rPr dirty="0" sz="1500" spc="-5" b="1">
                <a:latin typeface="Trebuchet MS"/>
                <a:cs typeface="Trebuchet MS"/>
              </a:rPr>
              <a:t>c</a:t>
            </a:r>
            <a:r>
              <a:rPr dirty="0" sz="1500" spc="15" b="1">
                <a:latin typeface="Trebuchet MS"/>
                <a:cs typeface="Trebuchet MS"/>
              </a:rPr>
              <a:t>e</a:t>
            </a:r>
            <a:r>
              <a:rPr dirty="0" sz="1500" b="1">
                <a:latin typeface="Trebuchet MS"/>
                <a:cs typeface="Trebuchet MS"/>
              </a:rPr>
              <a:t> </a:t>
            </a:r>
            <a:r>
              <a:rPr dirty="0" sz="1500" spc="65" b="1">
                <a:latin typeface="Trebuchet MS"/>
                <a:cs typeface="Trebuchet MS"/>
              </a:rPr>
              <a:t>v</a:t>
            </a:r>
            <a:r>
              <a:rPr dirty="0" sz="1500" spc="-70" b="1">
                <a:latin typeface="Trebuchet MS"/>
                <a:cs typeface="Trebuchet MS"/>
              </a:rPr>
              <a:t>i</a:t>
            </a:r>
            <a:r>
              <a:rPr dirty="0" sz="1500" spc="65" b="1">
                <a:latin typeface="Trebuchet MS"/>
                <a:cs typeface="Trebuchet MS"/>
              </a:rPr>
              <a:t>s</a:t>
            </a:r>
            <a:r>
              <a:rPr dirty="0" sz="1500" spc="5" b="1">
                <a:latin typeface="Trebuchet MS"/>
                <a:cs typeface="Trebuchet MS"/>
              </a:rPr>
              <a:t>-</a:t>
            </a:r>
            <a:r>
              <a:rPr dirty="0" sz="1500" spc="10" b="1">
                <a:latin typeface="Trebuchet MS"/>
                <a:cs typeface="Trebuchet MS"/>
              </a:rPr>
              <a:t>a</a:t>
            </a:r>
            <a:r>
              <a:rPr dirty="0" sz="1500" spc="10" b="1">
                <a:latin typeface="Trebuchet MS"/>
                <a:cs typeface="Trebuchet MS"/>
              </a:rPr>
              <a:t>-</a:t>
            </a:r>
            <a:r>
              <a:rPr dirty="0" sz="1500" spc="-30" b="1">
                <a:latin typeface="Trebuchet MS"/>
                <a:cs typeface="Trebuchet MS"/>
              </a:rPr>
              <a:t>v</a:t>
            </a:r>
            <a:r>
              <a:rPr dirty="0" sz="1500" spc="10" b="1">
                <a:latin typeface="Trebuchet MS"/>
                <a:cs typeface="Trebuchet MS"/>
              </a:rPr>
              <a:t>s</a:t>
            </a:r>
            <a:r>
              <a:rPr dirty="0" sz="1500" spc="30" b="1">
                <a:latin typeface="Trebuchet MS"/>
                <a:cs typeface="Trebuchet MS"/>
              </a:rPr>
              <a:t> </a:t>
            </a:r>
            <a:r>
              <a:rPr dirty="0" sz="1500" spc="-25" b="1">
                <a:latin typeface="Trebuchet MS"/>
                <a:cs typeface="Trebuchet MS"/>
              </a:rPr>
              <a:t>t</a:t>
            </a:r>
            <a:r>
              <a:rPr dirty="0" sz="1500" spc="20" b="1">
                <a:latin typeface="Trebuchet MS"/>
                <a:cs typeface="Trebuchet MS"/>
              </a:rPr>
              <a:t>r</a:t>
            </a:r>
            <a:r>
              <a:rPr dirty="0" sz="1500" spc="50" b="1">
                <a:latin typeface="Trebuchet MS"/>
                <a:cs typeface="Trebuchet MS"/>
              </a:rPr>
              <a:t>a</a:t>
            </a:r>
            <a:r>
              <a:rPr dirty="0" sz="1500" spc="-15" b="1">
                <a:latin typeface="Trebuchet MS"/>
                <a:cs typeface="Trebuchet MS"/>
              </a:rPr>
              <a:t>d</a:t>
            </a:r>
            <a:r>
              <a:rPr dirty="0" sz="1500" spc="25" b="1">
                <a:latin typeface="Trebuchet MS"/>
                <a:cs typeface="Trebuchet MS"/>
              </a:rPr>
              <a:t>i</a:t>
            </a:r>
            <a:r>
              <a:rPr dirty="0" sz="1500" spc="-25" b="1">
                <a:latin typeface="Trebuchet MS"/>
                <a:cs typeface="Trebuchet MS"/>
              </a:rPr>
              <a:t>t</a:t>
            </a:r>
            <a:r>
              <a:rPr dirty="0" sz="1500" spc="25" b="1">
                <a:latin typeface="Trebuchet MS"/>
                <a:cs typeface="Trebuchet MS"/>
              </a:rPr>
              <a:t>i</a:t>
            </a:r>
            <a:r>
              <a:rPr dirty="0" sz="1500" spc="5" b="1">
                <a:latin typeface="Trebuchet MS"/>
                <a:cs typeface="Trebuchet MS"/>
              </a:rPr>
              <a:t>o</a:t>
            </a:r>
            <a:r>
              <a:rPr dirty="0" sz="1500" spc="65" b="1">
                <a:latin typeface="Trebuchet MS"/>
                <a:cs typeface="Trebuchet MS"/>
              </a:rPr>
              <a:t>n</a:t>
            </a:r>
            <a:r>
              <a:rPr dirty="0" sz="1500" spc="-40" b="1">
                <a:latin typeface="Trebuchet MS"/>
                <a:cs typeface="Trebuchet MS"/>
              </a:rPr>
              <a:t>a</a:t>
            </a:r>
            <a:r>
              <a:rPr dirty="0" sz="1500" spc="5" b="1">
                <a:latin typeface="Trebuchet MS"/>
                <a:cs typeface="Trebuchet MS"/>
              </a:rPr>
              <a:t>l</a:t>
            </a:r>
            <a:r>
              <a:rPr dirty="0" sz="1500" spc="45" b="1">
                <a:latin typeface="Trebuchet MS"/>
                <a:cs typeface="Trebuchet MS"/>
              </a:rPr>
              <a:t> </a:t>
            </a:r>
            <a:r>
              <a:rPr dirty="0" sz="1500" spc="-65" b="1">
                <a:latin typeface="Trebuchet MS"/>
                <a:cs typeface="Trebuchet MS"/>
              </a:rPr>
              <a:t>R</a:t>
            </a:r>
            <a:r>
              <a:rPr dirty="0" sz="1500" spc="80" b="1">
                <a:latin typeface="Trebuchet MS"/>
                <a:cs typeface="Trebuchet MS"/>
              </a:rPr>
              <a:t>D</a:t>
            </a:r>
            <a:r>
              <a:rPr dirty="0" sz="1500" spc="-40" b="1">
                <a:latin typeface="Trebuchet MS"/>
                <a:cs typeface="Trebuchet MS"/>
              </a:rPr>
              <a:t>B</a:t>
            </a:r>
            <a:r>
              <a:rPr dirty="0" sz="1500" spc="20" b="1">
                <a:latin typeface="Trebuchet MS"/>
                <a:cs typeface="Trebuchet MS"/>
              </a:rPr>
              <a:t>M</a:t>
            </a:r>
            <a:r>
              <a:rPr dirty="0" sz="1500" spc="15" b="1">
                <a:latin typeface="Trebuchet MS"/>
                <a:cs typeface="Trebuchet MS"/>
              </a:rPr>
              <a:t>S</a:t>
            </a:r>
            <a:r>
              <a:rPr dirty="0" sz="1500" spc="5" b="1">
                <a:latin typeface="Trebuchet MS"/>
                <a:cs typeface="Trebuchet MS"/>
              </a:rPr>
              <a:t> </a:t>
            </a:r>
            <a:r>
              <a:rPr dirty="0" sz="1500" spc="15" b="1">
                <a:latin typeface="Trebuchet MS"/>
                <a:cs typeface="Trebuchet MS"/>
              </a:rPr>
              <a:t>s</a:t>
            </a:r>
            <a:r>
              <a:rPr dirty="0" sz="1500" spc="5" b="1">
                <a:latin typeface="Trebuchet MS"/>
                <a:cs typeface="Trebuchet MS"/>
              </a:rPr>
              <a:t>o</a:t>
            </a:r>
            <a:r>
              <a:rPr dirty="0" sz="1500" spc="25" b="1">
                <a:latin typeface="Trebuchet MS"/>
                <a:cs typeface="Trebuchet MS"/>
              </a:rPr>
              <a:t>l</a:t>
            </a:r>
            <a:r>
              <a:rPr dirty="0" sz="1500" spc="-35" b="1">
                <a:latin typeface="Trebuchet MS"/>
                <a:cs typeface="Trebuchet MS"/>
              </a:rPr>
              <a:t>u</a:t>
            </a:r>
            <a:r>
              <a:rPr dirty="0" sz="1500" spc="70" b="1">
                <a:latin typeface="Trebuchet MS"/>
                <a:cs typeface="Trebuchet MS"/>
              </a:rPr>
              <a:t>t</a:t>
            </a:r>
            <a:r>
              <a:rPr dirty="0" sz="1500" spc="-70" b="1">
                <a:latin typeface="Trebuchet MS"/>
                <a:cs typeface="Trebuchet MS"/>
              </a:rPr>
              <a:t>i</a:t>
            </a:r>
            <a:r>
              <a:rPr dirty="0" sz="1500" spc="5" b="1">
                <a:latin typeface="Trebuchet MS"/>
                <a:cs typeface="Trebuchet MS"/>
              </a:rPr>
              <a:t>o</a:t>
            </a:r>
            <a:r>
              <a:rPr dirty="0" sz="1500" spc="15" b="1">
                <a:latin typeface="Trebuchet MS"/>
                <a:cs typeface="Trebuchet MS"/>
              </a:rPr>
              <a:t>n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86155" y="3839213"/>
            <a:ext cx="4817441" cy="5826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65437" y="3882262"/>
            <a:ext cx="4660265" cy="433070"/>
          </a:xfrm>
          <a:custGeom>
            <a:avLst/>
            <a:gdLst/>
            <a:ahLst/>
            <a:cxnLst/>
            <a:rect l="l" t="t" r="r" b="b"/>
            <a:pathLst>
              <a:path w="4660265" h="433070">
                <a:moveTo>
                  <a:pt x="0" y="432674"/>
                </a:moveTo>
                <a:lnTo>
                  <a:pt x="4659848" y="432674"/>
                </a:lnTo>
                <a:lnTo>
                  <a:pt x="4659848" y="0"/>
                </a:lnTo>
                <a:lnTo>
                  <a:pt x="0" y="0"/>
                </a:lnTo>
                <a:lnTo>
                  <a:pt x="0" y="432674"/>
                </a:lnTo>
                <a:close/>
              </a:path>
            </a:pathLst>
          </a:custGeom>
          <a:ln w="121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83691" y="3887765"/>
            <a:ext cx="3834667" cy="5097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835542" y="3975222"/>
            <a:ext cx="3536315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" b="1">
                <a:latin typeface="Trebuchet MS"/>
                <a:cs typeface="Trebuchet MS"/>
              </a:rPr>
              <a:t>S</a:t>
            </a:r>
            <a:r>
              <a:rPr dirty="0" sz="1500" spc="-5" b="1">
                <a:latin typeface="Trebuchet MS"/>
                <a:cs typeface="Trebuchet MS"/>
              </a:rPr>
              <a:t>c</a:t>
            </a:r>
            <a:r>
              <a:rPr dirty="0" sz="1500" spc="50" b="1">
                <a:latin typeface="Trebuchet MS"/>
                <a:cs typeface="Trebuchet MS"/>
              </a:rPr>
              <a:t>a</a:t>
            </a:r>
            <a:r>
              <a:rPr dirty="0" sz="1500" spc="25" b="1">
                <a:latin typeface="Trebuchet MS"/>
                <a:cs typeface="Trebuchet MS"/>
              </a:rPr>
              <a:t>l</a:t>
            </a:r>
            <a:r>
              <a:rPr dirty="0" sz="1500" spc="15" b="1">
                <a:latin typeface="Trebuchet MS"/>
                <a:cs typeface="Trebuchet MS"/>
              </a:rPr>
              <a:t>e</a:t>
            </a:r>
            <a:r>
              <a:rPr dirty="0" sz="1500" b="1">
                <a:latin typeface="Trebuchet MS"/>
                <a:cs typeface="Trebuchet MS"/>
              </a:rPr>
              <a:t> </a:t>
            </a:r>
            <a:r>
              <a:rPr dirty="0" sz="1500" spc="5" b="1">
                <a:latin typeface="Trebuchet MS"/>
                <a:cs typeface="Trebuchet MS"/>
              </a:rPr>
              <a:t>o</a:t>
            </a:r>
            <a:r>
              <a:rPr dirty="0" sz="1500" spc="-35" b="1">
                <a:latin typeface="Trebuchet MS"/>
                <a:cs typeface="Trebuchet MS"/>
              </a:rPr>
              <a:t>u</a:t>
            </a:r>
            <a:r>
              <a:rPr dirty="0" sz="1500" spc="35" b="1">
                <a:latin typeface="Trebuchet MS"/>
                <a:cs typeface="Trebuchet MS"/>
              </a:rPr>
              <a:t>t</a:t>
            </a:r>
            <a:r>
              <a:rPr dirty="0" sz="1500" spc="10" b="1">
                <a:latin typeface="Trebuchet MS"/>
                <a:cs typeface="Trebuchet MS"/>
              </a:rPr>
              <a:t>,</a:t>
            </a:r>
            <a:r>
              <a:rPr dirty="0" sz="1500" spc="10" b="1">
                <a:latin typeface="Trebuchet MS"/>
                <a:cs typeface="Trebuchet MS"/>
              </a:rPr>
              <a:t> </a:t>
            </a:r>
            <a:r>
              <a:rPr dirty="0" sz="1500" spc="15" b="1">
                <a:latin typeface="Trebuchet MS"/>
                <a:cs typeface="Trebuchet MS"/>
              </a:rPr>
              <a:t>s</a:t>
            </a:r>
            <a:r>
              <a:rPr dirty="0" sz="1500" spc="-35" b="1">
                <a:latin typeface="Trebuchet MS"/>
                <a:cs typeface="Trebuchet MS"/>
              </a:rPr>
              <a:t>h</a:t>
            </a:r>
            <a:r>
              <a:rPr dirty="0" sz="1500" spc="50" b="1">
                <a:latin typeface="Trebuchet MS"/>
                <a:cs typeface="Trebuchet MS"/>
              </a:rPr>
              <a:t>a</a:t>
            </a:r>
            <a:r>
              <a:rPr dirty="0" sz="1500" spc="20" b="1">
                <a:latin typeface="Trebuchet MS"/>
                <a:cs typeface="Trebuchet MS"/>
              </a:rPr>
              <a:t>r</a:t>
            </a:r>
            <a:r>
              <a:rPr dirty="0" sz="1500" spc="-10" b="1">
                <a:latin typeface="Trebuchet MS"/>
                <a:cs typeface="Trebuchet MS"/>
              </a:rPr>
              <a:t>e</a:t>
            </a:r>
            <a:r>
              <a:rPr dirty="0" sz="1500" spc="15" b="1">
                <a:latin typeface="Trebuchet MS"/>
                <a:cs typeface="Trebuchet MS"/>
              </a:rPr>
              <a:t>d</a:t>
            </a:r>
            <a:r>
              <a:rPr dirty="0" sz="1500" spc="-5" b="1">
                <a:latin typeface="Trebuchet MS"/>
                <a:cs typeface="Trebuchet MS"/>
              </a:rPr>
              <a:t> </a:t>
            </a:r>
            <a:r>
              <a:rPr dirty="0" sz="1500" spc="-30" b="1">
                <a:latin typeface="Trebuchet MS"/>
                <a:cs typeface="Trebuchet MS"/>
              </a:rPr>
              <a:t>n</a:t>
            </a:r>
            <a:r>
              <a:rPr dirty="0" sz="1500" spc="100" b="1">
                <a:latin typeface="Trebuchet MS"/>
                <a:cs typeface="Trebuchet MS"/>
              </a:rPr>
              <a:t>o</a:t>
            </a:r>
            <a:r>
              <a:rPr dirty="0" sz="1500" spc="-25" b="1">
                <a:latin typeface="Trebuchet MS"/>
                <a:cs typeface="Trebuchet MS"/>
              </a:rPr>
              <a:t>t</a:t>
            </a:r>
            <a:r>
              <a:rPr dirty="0" sz="1500" spc="-35" b="1">
                <a:latin typeface="Trebuchet MS"/>
                <a:cs typeface="Trebuchet MS"/>
              </a:rPr>
              <a:t>h</a:t>
            </a:r>
            <a:r>
              <a:rPr dirty="0" sz="1500" spc="25" b="1">
                <a:latin typeface="Trebuchet MS"/>
                <a:cs typeface="Trebuchet MS"/>
              </a:rPr>
              <a:t>i</a:t>
            </a:r>
            <a:r>
              <a:rPr dirty="0" sz="1500" spc="65" b="1">
                <a:latin typeface="Trebuchet MS"/>
                <a:cs typeface="Trebuchet MS"/>
              </a:rPr>
              <a:t>n</a:t>
            </a:r>
            <a:r>
              <a:rPr dirty="0" sz="1500" spc="15" b="1">
                <a:latin typeface="Trebuchet MS"/>
                <a:cs typeface="Trebuchet MS"/>
              </a:rPr>
              <a:t>g</a:t>
            </a:r>
            <a:r>
              <a:rPr dirty="0" sz="1500" spc="-75" b="1">
                <a:latin typeface="Trebuchet MS"/>
                <a:cs typeface="Trebuchet MS"/>
              </a:rPr>
              <a:t> </a:t>
            </a:r>
            <a:r>
              <a:rPr dirty="0" sz="1500" spc="50" b="1">
                <a:latin typeface="Trebuchet MS"/>
                <a:cs typeface="Trebuchet MS"/>
              </a:rPr>
              <a:t>a</a:t>
            </a:r>
            <a:r>
              <a:rPr dirty="0" sz="1500" spc="20" b="1">
                <a:latin typeface="Trebuchet MS"/>
                <a:cs typeface="Trebuchet MS"/>
              </a:rPr>
              <a:t>r</a:t>
            </a:r>
            <a:r>
              <a:rPr dirty="0" sz="1500" spc="-5" b="1">
                <a:latin typeface="Trebuchet MS"/>
                <a:cs typeface="Trebuchet MS"/>
              </a:rPr>
              <a:t>c</a:t>
            </a:r>
            <a:r>
              <a:rPr dirty="0" sz="1500" spc="-35" b="1">
                <a:latin typeface="Trebuchet MS"/>
                <a:cs typeface="Trebuchet MS"/>
              </a:rPr>
              <a:t>h</a:t>
            </a:r>
            <a:r>
              <a:rPr dirty="0" sz="1500" spc="25" b="1">
                <a:latin typeface="Trebuchet MS"/>
                <a:cs typeface="Trebuchet MS"/>
              </a:rPr>
              <a:t>i</a:t>
            </a:r>
            <a:r>
              <a:rPr dirty="0" sz="1500" spc="70" b="1">
                <a:latin typeface="Trebuchet MS"/>
                <a:cs typeface="Trebuchet MS"/>
              </a:rPr>
              <a:t>t</a:t>
            </a:r>
            <a:r>
              <a:rPr dirty="0" sz="1500" spc="-10" b="1">
                <a:latin typeface="Trebuchet MS"/>
                <a:cs typeface="Trebuchet MS"/>
              </a:rPr>
              <a:t>e</a:t>
            </a:r>
            <a:r>
              <a:rPr dirty="0" sz="1500" spc="-5" b="1">
                <a:latin typeface="Trebuchet MS"/>
                <a:cs typeface="Trebuchet MS"/>
              </a:rPr>
              <a:t>c</a:t>
            </a:r>
            <a:r>
              <a:rPr dirty="0" sz="1500" spc="-25" b="1">
                <a:latin typeface="Trebuchet MS"/>
                <a:cs typeface="Trebuchet MS"/>
              </a:rPr>
              <a:t>t</a:t>
            </a:r>
            <a:r>
              <a:rPr dirty="0" sz="1500" spc="55" b="1">
                <a:latin typeface="Trebuchet MS"/>
                <a:cs typeface="Trebuchet MS"/>
              </a:rPr>
              <a:t>u</a:t>
            </a:r>
            <a:r>
              <a:rPr dirty="0" sz="1500" spc="20" b="1">
                <a:latin typeface="Trebuchet MS"/>
                <a:cs typeface="Trebuchet MS"/>
              </a:rPr>
              <a:t>r</a:t>
            </a:r>
            <a:r>
              <a:rPr dirty="0" sz="1500" spc="15" b="1"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86155" y="4567484"/>
            <a:ext cx="4817441" cy="5826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34695" y="4494657"/>
            <a:ext cx="4744793" cy="74028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265437" y="4610535"/>
            <a:ext cx="4660265" cy="433070"/>
          </a:xfrm>
          <a:prstGeom prst="rect">
            <a:avLst/>
          </a:prstGeom>
          <a:ln w="121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37160" indent="42545">
              <a:lnSpc>
                <a:spcPts val="1585"/>
              </a:lnSpc>
            </a:pPr>
            <a:r>
              <a:rPr dirty="0" sz="1500" spc="50" b="1">
                <a:latin typeface="Trebuchet MS"/>
                <a:cs typeface="Trebuchet MS"/>
              </a:rPr>
              <a:t>N</a:t>
            </a:r>
            <a:r>
              <a:rPr dirty="0" sz="1500" spc="15" b="1">
                <a:latin typeface="Trebuchet MS"/>
                <a:cs typeface="Trebuchet MS"/>
              </a:rPr>
              <a:t>o</a:t>
            </a:r>
            <a:r>
              <a:rPr dirty="0" sz="1500" spc="-20" b="1">
                <a:latin typeface="Trebuchet MS"/>
                <a:cs typeface="Trebuchet MS"/>
              </a:rPr>
              <a:t>n</a:t>
            </a:r>
            <a:r>
              <a:rPr dirty="0" sz="1500" spc="5" b="1">
                <a:latin typeface="Trebuchet MS"/>
                <a:cs typeface="Trebuchet MS"/>
              </a:rPr>
              <a:t>-</a:t>
            </a:r>
            <a:r>
              <a:rPr dirty="0" sz="1500" spc="30" b="1">
                <a:latin typeface="Trebuchet MS"/>
                <a:cs typeface="Trebuchet MS"/>
              </a:rPr>
              <a:t>l</a:t>
            </a:r>
            <a:r>
              <a:rPr dirty="0" sz="1500" spc="15" b="1">
                <a:latin typeface="Trebuchet MS"/>
                <a:cs typeface="Trebuchet MS"/>
              </a:rPr>
              <a:t>o</a:t>
            </a:r>
            <a:r>
              <a:rPr dirty="0" sz="1500" spc="-10" b="1">
                <a:latin typeface="Trebuchet MS"/>
                <a:cs typeface="Trebuchet MS"/>
              </a:rPr>
              <a:t>c</a:t>
            </a:r>
            <a:r>
              <a:rPr dirty="0" sz="1500" spc="30" b="1">
                <a:latin typeface="Trebuchet MS"/>
                <a:cs typeface="Trebuchet MS"/>
              </a:rPr>
              <a:t>k</a:t>
            </a:r>
            <a:r>
              <a:rPr dirty="0" sz="1500" spc="25" b="1">
                <a:latin typeface="Trebuchet MS"/>
                <a:cs typeface="Trebuchet MS"/>
              </a:rPr>
              <a:t>i</a:t>
            </a:r>
            <a:r>
              <a:rPr dirty="0" sz="1500" spc="-30" b="1">
                <a:latin typeface="Trebuchet MS"/>
                <a:cs typeface="Trebuchet MS"/>
              </a:rPr>
              <a:t>n</a:t>
            </a:r>
            <a:r>
              <a:rPr dirty="0" sz="1500" spc="15" b="1">
                <a:latin typeface="Trebuchet MS"/>
                <a:cs typeface="Trebuchet MS"/>
              </a:rPr>
              <a:t>g</a:t>
            </a:r>
            <a:r>
              <a:rPr dirty="0" sz="1500" spc="25" b="1">
                <a:latin typeface="Trebuchet MS"/>
                <a:cs typeface="Trebuchet MS"/>
              </a:rPr>
              <a:t> </a:t>
            </a:r>
            <a:r>
              <a:rPr dirty="0" sz="1500" spc="-5" b="1">
                <a:latin typeface="Trebuchet MS"/>
                <a:cs typeface="Trebuchet MS"/>
              </a:rPr>
              <a:t>c</a:t>
            </a:r>
            <a:r>
              <a:rPr dirty="0" sz="1500" spc="15" b="1">
                <a:latin typeface="Trebuchet MS"/>
                <a:cs typeface="Trebuchet MS"/>
              </a:rPr>
              <a:t>o</a:t>
            </a:r>
            <a:r>
              <a:rPr dirty="0" sz="1500" spc="-30" b="1">
                <a:latin typeface="Trebuchet MS"/>
                <a:cs typeface="Trebuchet MS"/>
              </a:rPr>
              <a:t>n</a:t>
            </a:r>
            <a:r>
              <a:rPr dirty="0" sz="1500" spc="90" b="1">
                <a:latin typeface="Trebuchet MS"/>
                <a:cs typeface="Trebuchet MS"/>
              </a:rPr>
              <a:t>c</a:t>
            </a:r>
            <a:r>
              <a:rPr dirty="0" sz="1500" spc="-30" b="1">
                <a:latin typeface="Trebuchet MS"/>
                <a:cs typeface="Trebuchet MS"/>
              </a:rPr>
              <a:t>u</a:t>
            </a:r>
            <a:r>
              <a:rPr dirty="0" sz="1500" spc="25" b="1">
                <a:latin typeface="Trebuchet MS"/>
                <a:cs typeface="Trebuchet MS"/>
              </a:rPr>
              <a:t>rr</a:t>
            </a:r>
            <a:r>
              <a:rPr dirty="0" sz="1500" spc="-5" b="1">
                <a:latin typeface="Trebuchet MS"/>
                <a:cs typeface="Trebuchet MS"/>
              </a:rPr>
              <a:t>e</a:t>
            </a:r>
            <a:r>
              <a:rPr dirty="0" sz="1500" spc="-30" b="1">
                <a:latin typeface="Trebuchet MS"/>
                <a:cs typeface="Trebuchet MS"/>
              </a:rPr>
              <a:t>n</a:t>
            </a:r>
            <a:r>
              <a:rPr dirty="0" sz="1500" spc="90" b="1">
                <a:latin typeface="Trebuchet MS"/>
                <a:cs typeface="Trebuchet MS"/>
              </a:rPr>
              <a:t>c</a:t>
            </a:r>
            <a:r>
              <a:rPr dirty="0" sz="1500" spc="15" b="1">
                <a:latin typeface="Trebuchet MS"/>
                <a:cs typeface="Trebuchet MS"/>
              </a:rPr>
              <a:t>y</a:t>
            </a:r>
            <a:r>
              <a:rPr dirty="0" sz="1500" spc="-25" b="1">
                <a:latin typeface="Trebuchet MS"/>
                <a:cs typeface="Trebuchet MS"/>
              </a:rPr>
              <a:t> </a:t>
            </a:r>
            <a:r>
              <a:rPr dirty="0" sz="1500" spc="-5" b="1">
                <a:latin typeface="Trebuchet MS"/>
                <a:cs typeface="Trebuchet MS"/>
              </a:rPr>
              <a:t>c</a:t>
            </a:r>
            <a:r>
              <a:rPr dirty="0" sz="1500" spc="15" b="1">
                <a:latin typeface="Trebuchet MS"/>
                <a:cs typeface="Trebuchet MS"/>
              </a:rPr>
              <a:t>o</a:t>
            </a:r>
            <a:r>
              <a:rPr dirty="0" sz="1500" spc="55" b="1">
                <a:latin typeface="Trebuchet MS"/>
                <a:cs typeface="Trebuchet MS"/>
              </a:rPr>
              <a:t>n</a:t>
            </a:r>
            <a:r>
              <a:rPr dirty="0" sz="1500" spc="-25" b="1">
                <a:latin typeface="Trebuchet MS"/>
                <a:cs typeface="Trebuchet MS"/>
              </a:rPr>
              <a:t>t</a:t>
            </a:r>
            <a:r>
              <a:rPr dirty="0" sz="1500" spc="25" b="1">
                <a:latin typeface="Trebuchet MS"/>
                <a:cs typeface="Trebuchet MS"/>
              </a:rPr>
              <a:t>r</a:t>
            </a:r>
            <a:r>
              <a:rPr dirty="0" sz="1500" spc="10" b="1">
                <a:latin typeface="Trebuchet MS"/>
                <a:cs typeface="Trebuchet MS"/>
              </a:rPr>
              <a:t>ol</a:t>
            </a:r>
            <a:r>
              <a:rPr dirty="0" sz="1500" spc="-45" b="1">
                <a:latin typeface="Trebuchet MS"/>
                <a:cs typeface="Trebuchet MS"/>
              </a:rPr>
              <a:t> </a:t>
            </a:r>
            <a:r>
              <a:rPr dirty="0" sz="1500" spc="45" b="1">
                <a:latin typeface="Trebuchet MS"/>
                <a:cs typeface="Trebuchet MS"/>
              </a:rPr>
              <a:t>m</a:t>
            </a:r>
            <a:r>
              <a:rPr dirty="0" sz="1500" spc="-5" b="1">
                <a:latin typeface="Trebuchet MS"/>
                <a:cs typeface="Trebuchet MS"/>
              </a:rPr>
              <a:t>e</a:t>
            </a:r>
            <a:r>
              <a:rPr dirty="0" sz="1500" spc="90" b="1">
                <a:latin typeface="Trebuchet MS"/>
                <a:cs typeface="Trebuchet MS"/>
              </a:rPr>
              <a:t>c</a:t>
            </a:r>
            <a:r>
              <a:rPr dirty="0" sz="1500" spc="-35" b="1">
                <a:latin typeface="Trebuchet MS"/>
                <a:cs typeface="Trebuchet MS"/>
              </a:rPr>
              <a:t>h</a:t>
            </a:r>
            <a:r>
              <a:rPr dirty="0" sz="1500" spc="50" b="1">
                <a:latin typeface="Trebuchet MS"/>
                <a:cs typeface="Trebuchet MS"/>
              </a:rPr>
              <a:t>a</a:t>
            </a:r>
            <a:r>
              <a:rPr dirty="0" sz="1500" spc="-30" b="1">
                <a:latin typeface="Trebuchet MS"/>
                <a:cs typeface="Trebuchet MS"/>
              </a:rPr>
              <a:t>n</a:t>
            </a:r>
            <a:r>
              <a:rPr dirty="0" sz="1500" spc="25" b="1">
                <a:latin typeface="Trebuchet MS"/>
                <a:cs typeface="Trebuchet MS"/>
              </a:rPr>
              <a:t>i</a:t>
            </a:r>
            <a:r>
              <a:rPr dirty="0" sz="1500" spc="20" b="1">
                <a:latin typeface="Trebuchet MS"/>
                <a:cs typeface="Trebuchet MS"/>
              </a:rPr>
              <a:t>s</a:t>
            </a:r>
            <a:r>
              <a:rPr dirty="0" sz="1500" spc="25" b="1">
                <a:latin typeface="Trebuchet MS"/>
                <a:cs typeface="Trebuchet MS"/>
              </a:rPr>
              <a:t>m</a:t>
            </a:r>
            <a:r>
              <a:rPr dirty="0" sz="1500" spc="-45" b="1">
                <a:latin typeface="Trebuchet MS"/>
                <a:cs typeface="Trebuchet MS"/>
              </a:rPr>
              <a:t> </a:t>
            </a:r>
            <a:r>
              <a:rPr dirty="0" sz="1500" spc="20" b="1">
                <a:latin typeface="Trebuchet MS"/>
                <a:cs typeface="Trebuchet MS"/>
              </a:rPr>
              <a:t>s</a:t>
            </a:r>
            <a:r>
              <a:rPr dirty="0" sz="1500" spc="15" b="1">
                <a:latin typeface="Trebuchet MS"/>
                <a:cs typeface="Trebuchet MS"/>
              </a:rPr>
              <a:t>o</a:t>
            </a:r>
            <a:endParaRPr sz="1500">
              <a:latin typeface="Trebuchet MS"/>
              <a:cs typeface="Trebuchet MS"/>
            </a:endParaRPr>
          </a:p>
          <a:p>
            <a:pPr marL="137160">
              <a:lnSpc>
                <a:spcPts val="1685"/>
              </a:lnSpc>
              <a:spcBef>
                <a:spcPts val="40"/>
              </a:spcBef>
            </a:pPr>
            <a:r>
              <a:rPr dirty="0" sz="1500" spc="-25" b="1">
                <a:latin typeface="Trebuchet MS"/>
                <a:cs typeface="Trebuchet MS"/>
              </a:rPr>
              <a:t>t</a:t>
            </a:r>
            <a:r>
              <a:rPr dirty="0" sz="1500" spc="55" b="1">
                <a:latin typeface="Trebuchet MS"/>
                <a:cs typeface="Trebuchet MS"/>
              </a:rPr>
              <a:t>h</a:t>
            </a:r>
            <a:r>
              <a:rPr dirty="0" sz="1500" spc="-40" b="1">
                <a:latin typeface="Trebuchet MS"/>
                <a:cs typeface="Trebuchet MS"/>
              </a:rPr>
              <a:t>a</a:t>
            </a:r>
            <a:r>
              <a:rPr dirty="0" sz="1500" spc="10" b="1">
                <a:latin typeface="Trebuchet MS"/>
                <a:cs typeface="Trebuchet MS"/>
              </a:rPr>
              <a:t>t</a:t>
            </a:r>
            <a:r>
              <a:rPr dirty="0" sz="1500" spc="85" b="1">
                <a:latin typeface="Trebuchet MS"/>
                <a:cs typeface="Trebuchet MS"/>
              </a:rPr>
              <a:t> </a:t>
            </a:r>
            <a:r>
              <a:rPr dirty="0" sz="1500" spc="-75" b="1">
                <a:latin typeface="Trebuchet MS"/>
                <a:cs typeface="Trebuchet MS"/>
              </a:rPr>
              <a:t>r</a:t>
            </a:r>
            <a:r>
              <a:rPr dirty="0" sz="1500" spc="80" b="1">
                <a:latin typeface="Trebuchet MS"/>
                <a:cs typeface="Trebuchet MS"/>
              </a:rPr>
              <a:t>e</a:t>
            </a:r>
            <a:r>
              <a:rPr dirty="0" sz="1500" spc="-40" b="1">
                <a:latin typeface="Trebuchet MS"/>
                <a:cs typeface="Trebuchet MS"/>
              </a:rPr>
              <a:t>a</a:t>
            </a:r>
            <a:r>
              <a:rPr dirty="0" sz="1500" spc="5" b="1">
                <a:latin typeface="Trebuchet MS"/>
                <a:cs typeface="Trebuchet MS"/>
              </a:rPr>
              <a:t>l</a:t>
            </a:r>
            <a:r>
              <a:rPr dirty="0" sz="1500" spc="45" b="1">
                <a:latin typeface="Trebuchet MS"/>
                <a:cs typeface="Trebuchet MS"/>
              </a:rPr>
              <a:t> </a:t>
            </a:r>
            <a:r>
              <a:rPr dirty="0" sz="1500" spc="-25" b="1">
                <a:latin typeface="Trebuchet MS"/>
                <a:cs typeface="Trebuchet MS"/>
              </a:rPr>
              <a:t>t</a:t>
            </a:r>
            <a:r>
              <a:rPr dirty="0" sz="1500" spc="25" b="1">
                <a:latin typeface="Trebuchet MS"/>
                <a:cs typeface="Trebuchet MS"/>
              </a:rPr>
              <a:t>i</a:t>
            </a:r>
            <a:r>
              <a:rPr dirty="0" sz="1500" spc="-50" b="1">
                <a:latin typeface="Trebuchet MS"/>
                <a:cs typeface="Trebuchet MS"/>
              </a:rPr>
              <a:t>m</a:t>
            </a:r>
            <a:r>
              <a:rPr dirty="0" sz="1500" spc="15" b="1">
                <a:latin typeface="Trebuchet MS"/>
                <a:cs typeface="Trebuchet MS"/>
              </a:rPr>
              <a:t>e</a:t>
            </a:r>
            <a:r>
              <a:rPr dirty="0" sz="1500" b="1">
                <a:latin typeface="Trebuchet MS"/>
                <a:cs typeface="Trebuchet MS"/>
              </a:rPr>
              <a:t> </a:t>
            </a:r>
            <a:r>
              <a:rPr dirty="0" sz="1500" spc="20" b="1">
                <a:latin typeface="Trebuchet MS"/>
                <a:cs typeface="Trebuchet MS"/>
              </a:rPr>
              <a:t>r</a:t>
            </a:r>
            <a:r>
              <a:rPr dirty="0" sz="1500" spc="80" b="1">
                <a:latin typeface="Trebuchet MS"/>
                <a:cs typeface="Trebuchet MS"/>
              </a:rPr>
              <a:t>e</a:t>
            </a:r>
            <a:r>
              <a:rPr dirty="0" sz="1500" spc="-40" b="1">
                <a:latin typeface="Trebuchet MS"/>
                <a:cs typeface="Trebuchet MS"/>
              </a:rPr>
              <a:t>a</a:t>
            </a:r>
            <a:r>
              <a:rPr dirty="0" sz="1500" spc="-15" b="1">
                <a:latin typeface="Trebuchet MS"/>
                <a:cs typeface="Trebuchet MS"/>
              </a:rPr>
              <a:t>d</a:t>
            </a:r>
            <a:r>
              <a:rPr dirty="0" sz="1500" spc="10" b="1">
                <a:latin typeface="Trebuchet MS"/>
                <a:cs typeface="Trebuchet MS"/>
              </a:rPr>
              <a:t>s</a:t>
            </a:r>
            <a:r>
              <a:rPr dirty="0" sz="1500" spc="30" b="1">
                <a:latin typeface="Trebuchet MS"/>
                <a:cs typeface="Trebuchet MS"/>
              </a:rPr>
              <a:t> </a:t>
            </a:r>
            <a:r>
              <a:rPr dirty="0" sz="1500" spc="55" b="1">
                <a:latin typeface="Trebuchet MS"/>
                <a:cs typeface="Trebuchet MS"/>
              </a:rPr>
              <a:t>w</a:t>
            </a:r>
            <a:r>
              <a:rPr dirty="0" sz="1500" spc="-70" b="1">
                <a:latin typeface="Trebuchet MS"/>
                <a:cs typeface="Trebuchet MS"/>
              </a:rPr>
              <a:t>i</a:t>
            </a:r>
            <a:r>
              <a:rPr dirty="0" sz="1500" spc="25" b="1">
                <a:latin typeface="Trebuchet MS"/>
                <a:cs typeface="Trebuchet MS"/>
              </a:rPr>
              <a:t>l</a:t>
            </a:r>
            <a:r>
              <a:rPr dirty="0" sz="1500" spc="5" b="1">
                <a:latin typeface="Trebuchet MS"/>
                <a:cs typeface="Trebuchet MS"/>
              </a:rPr>
              <a:t>l</a:t>
            </a:r>
            <a:r>
              <a:rPr dirty="0" sz="1500" spc="45" b="1">
                <a:latin typeface="Trebuchet MS"/>
                <a:cs typeface="Trebuchet MS"/>
              </a:rPr>
              <a:t> </a:t>
            </a:r>
            <a:r>
              <a:rPr dirty="0" sz="1500" spc="-30" b="1">
                <a:latin typeface="Trebuchet MS"/>
                <a:cs typeface="Trebuchet MS"/>
              </a:rPr>
              <a:t>n</a:t>
            </a:r>
            <a:r>
              <a:rPr dirty="0" sz="1500" spc="5" b="1">
                <a:latin typeface="Trebuchet MS"/>
                <a:cs typeface="Trebuchet MS"/>
              </a:rPr>
              <a:t>o</a:t>
            </a:r>
            <a:r>
              <a:rPr dirty="0" sz="1500" spc="10" b="1">
                <a:latin typeface="Trebuchet MS"/>
                <a:cs typeface="Trebuchet MS"/>
              </a:rPr>
              <a:t>t</a:t>
            </a:r>
            <a:r>
              <a:rPr dirty="0" sz="1500" spc="-10" b="1">
                <a:latin typeface="Trebuchet MS"/>
                <a:cs typeface="Trebuchet MS"/>
              </a:rPr>
              <a:t> </a:t>
            </a:r>
            <a:r>
              <a:rPr dirty="0" sz="1500" spc="-5" b="1">
                <a:latin typeface="Trebuchet MS"/>
                <a:cs typeface="Trebuchet MS"/>
              </a:rPr>
              <a:t>c</a:t>
            </a:r>
            <a:r>
              <a:rPr dirty="0" sz="1500" spc="100" b="1">
                <a:latin typeface="Trebuchet MS"/>
                <a:cs typeface="Trebuchet MS"/>
              </a:rPr>
              <a:t>o</a:t>
            </a:r>
            <a:r>
              <a:rPr dirty="0" sz="1500" spc="-30" b="1">
                <a:latin typeface="Trebuchet MS"/>
                <a:cs typeface="Trebuchet MS"/>
              </a:rPr>
              <a:t>n</a:t>
            </a:r>
            <a:r>
              <a:rPr dirty="0" sz="1500" spc="15" b="1">
                <a:latin typeface="Trebuchet MS"/>
                <a:cs typeface="Trebuchet MS"/>
              </a:rPr>
              <a:t>f</a:t>
            </a:r>
            <a:r>
              <a:rPr dirty="0" sz="1500" spc="25" b="1">
                <a:latin typeface="Trebuchet MS"/>
                <a:cs typeface="Trebuchet MS"/>
              </a:rPr>
              <a:t>l</a:t>
            </a:r>
            <a:r>
              <a:rPr dirty="0" sz="1500" spc="-70" b="1">
                <a:latin typeface="Trebuchet MS"/>
                <a:cs typeface="Trebuchet MS"/>
              </a:rPr>
              <a:t>i</a:t>
            </a:r>
            <a:r>
              <a:rPr dirty="0" sz="1500" spc="80" b="1">
                <a:latin typeface="Trebuchet MS"/>
                <a:cs typeface="Trebuchet MS"/>
              </a:rPr>
              <a:t>c</a:t>
            </a:r>
            <a:r>
              <a:rPr dirty="0" sz="1500" spc="10" b="1">
                <a:latin typeface="Trebuchet MS"/>
                <a:cs typeface="Trebuchet MS"/>
              </a:rPr>
              <a:t>t</a:t>
            </a:r>
            <a:r>
              <a:rPr dirty="0" sz="1500" spc="-10" b="1">
                <a:latin typeface="Trebuchet MS"/>
                <a:cs typeface="Trebuchet MS"/>
              </a:rPr>
              <a:t> </a:t>
            </a:r>
            <a:r>
              <a:rPr dirty="0" sz="1500" spc="-35" b="1">
                <a:latin typeface="Trebuchet MS"/>
                <a:cs typeface="Trebuchet MS"/>
              </a:rPr>
              <a:t>w</a:t>
            </a:r>
            <a:r>
              <a:rPr dirty="0" sz="1500" spc="25" b="1">
                <a:latin typeface="Trebuchet MS"/>
                <a:cs typeface="Trebuchet MS"/>
              </a:rPr>
              <a:t>i</a:t>
            </a:r>
            <a:r>
              <a:rPr dirty="0" sz="1500" spc="-25" b="1">
                <a:latin typeface="Trebuchet MS"/>
                <a:cs typeface="Trebuchet MS"/>
              </a:rPr>
              <a:t>t</a:t>
            </a:r>
            <a:r>
              <a:rPr dirty="0" sz="1500" spc="15" b="1">
                <a:latin typeface="Trebuchet MS"/>
                <a:cs typeface="Trebuchet MS"/>
              </a:rPr>
              <a:t>h</a:t>
            </a:r>
            <a:r>
              <a:rPr dirty="0" sz="1500" spc="70" b="1">
                <a:latin typeface="Trebuchet MS"/>
                <a:cs typeface="Trebuchet MS"/>
              </a:rPr>
              <a:t> </a:t>
            </a:r>
            <a:r>
              <a:rPr dirty="0" sz="1500" spc="-35" b="1">
                <a:latin typeface="Trebuchet MS"/>
                <a:cs typeface="Trebuchet MS"/>
              </a:rPr>
              <a:t>w</a:t>
            </a:r>
            <a:r>
              <a:rPr dirty="0" sz="1500" spc="20" b="1">
                <a:latin typeface="Trebuchet MS"/>
                <a:cs typeface="Trebuchet MS"/>
              </a:rPr>
              <a:t>r</a:t>
            </a:r>
            <a:r>
              <a:rPr dirty="0" sz="1500" spc="25" b="1">
                <a:latin typeface="Trebuchet MS"/>
                <a:cs typeface="Trebuchet MS"/>
              </a:rPr>
              <a:t>i</a:t>
            </a:r>
            <a:r>
              <a:rPr dirty="0" sz="1500" spc="-25" b="1">
                <a:latin typeface="Trebuchet MS"/>
                <a:cs typeface="Trebuchet MS"/>
              </a:rPr>
              <a:t>t</a:t>
            </a:r>
            <a:r>
              <a:rPr dirty="0" sz="1500" spc="-10" b="1">
                <a:latin typeface="Trebuchet MS"/>
                <a:cs typeface="Trebuchet MS"/>
              </a:rPr>
              <a:t>e</a:t>
            </a:r>
            <a:r>
              <a:rPr dirty="0" sz="1500" spc="10" b="1">
                <a:latin typeface="Trebuchet MS"/>
                <a:cs typeface="Trebuchet MS"/>
              </a:rPr>
              <a:t>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46095" y="1854460"/>
            <a:ext cx="962025" cy="1361440"/>
          </a:xfrm>
          <a:custGeom>
            <a:avLst/>
            <a:gdLst/>
            <a:ahLst/>
            <a:cxnLst/>
            <a:rect l="l" t="t" r="r" b="b"/>
            <a:pathLst>
              <a:path w="962025" h="1361439">
                <a:moveTo>
                  <a:pt x="0" y="1360898"/>
                </a:moveTo>
                <a:lnTo>
                  <a:pt x="961902" y="0"/>
                </a:lnTo>
              </a:path>
            </a:pathLst>
          </a:custGeom>
          <a:ln w="16181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53310" y="1773055"/>
            <a:ext cx="112395" cy="126364"/>
          </a:xfrm>
          <a:custGeom>
            <a:avLst/>
            <a:gdLst/>
            <a:ahLst/>
            <a:cxnLst/>
            <a:rect l="l" t="t" r="r" b="b"/>
            <a:pathLst>
              <a:path w="112395" h="126364">
                <a:moveTo>
                  <a:pt x="112127" y="0"/>
                </a:moveTo>
                <a:lnTo>
                  <a:pt x="0" y="60203"/>
                </a:lnTo>
                <a:lnTo>
                  <a:pt x="92873" y="125910"/>
                </a:lnTo>
                <a:lnTo>
                  <a:pt x="11212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46095" y="2551821"/>
            <a:ext cx="938530" cy="663575"/>
          </a:xfrm>
          <a:custGeom>
            <a:avLst/>
            <a:gdLst/>
            <a:ahLst/>
            <a:cxnLst/>
            <a:rect l="l" t="t" r="r" b="b"/>
            <a:pathLst>
              <a:path w="938529" h="663575">
                <a:moveTo>
                  <a:pt x="0" y="663537"/>
                </a:moveTo>
                <a:lnTo>
                  <a:pt x="938118" y="0"/>
                </a:lnTo>
              </a:path>
            </a:pathLst>
          </a:custGeom>
          <a:ln w="16182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39557" y="2494207"/>
            <a:ext cx="126364" cy="112395"/>
          </a:xfrm>
          <a:custGeom>
            <a:avLst/>
            <a:gdLst/>
            <a:ahLst/>
            <a:cxnLst/>
            <a:rect l="l" t="t" r="r" b="b"/>
            <a:pathLst>
              <a:path w="126364" h="112394">
                <a:moveTo>
                  <a:pt x="125880" y="0"/>
                </a:moveTo>
                <a:lnTo>
                  <a:pt x="0" y="19258"/>
                </a:lnTo>
                <a:lnTo>
                  <a:pt x="65852" y="112315"/>
                </a:lnTo>
                <a:lnTo>
                  <a:pt x="12588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46095" y="3215359"/>
            <a:ext cx="920115" cy="72390"/>
          </a:xfrm>
          <a:custGeom>
            <a:avLst/>
            <a:gdLst/>
            <a:ahLst/>
            <a:cxnLst/>
            <a:rect l="l" t="t" r="r" b="b"/>
            <a:pathLst>
              <a:path w="920114" h="72389">
                <a:moveTo>
                  <a:pt x="0" y="0"/>
                </a:moveTo>
                <a:lnTo>
                  <a:pt x="919996" y="72179"/>
                </a:lnTo>
              </a:path>
            </a:pathLst>
          </a:custGeom>
          <a:ln w="16183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47485" y="3229600"/>
            <a:ext cx="118110" cy="113664"/>
          </a:xfrm>
          <a:custGeom>
            <a:avLst/>
            <a:gdLst/>
            <a:ahLst/>
            <a:cxnLst/>
            <a:rect l="l" t="t" r="r" b="b"/>
            <a:pathLst>
              <a:path w="118110" h="113664">
                <a:moveTo>
                  <a:pt x="8899" y="0"/>
                </a:moveTo>
                <a:lnTo>
                  <a:pt x="0" y="113610"/>
                </a:lnTo>
                <a:lnTo>
                  <a:pt x="117952" y="65706"/>
                </a:lnTo>
                <a:lnTo>
                  <a:pt x="889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46095" y="3215359"/>
            <a:ext cx="944244" cy="818515"/>
          </a:xfrm>
          <a:custGeom>
            <a:avLst/>
            <a:gdLst/>
            <a:ahLst/>
            <a:cxnLst/>
            <a:rect l="l" t="t" r="r" b="b"/>
            <a:pathLst>
              <a:path w="944245" h="818514">
                <a:moveTo>
                  <a:pt x="0" y="0"/>
                </a:moveTo>
                <a:lnTo>
                  <a:pt x="944104" y="817963"/>
                </a:lnTo>
              </a:path>
            </a:pathLst>
          </a:custGeom>
          <a:ln w="16182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42146" y="3980935"/>
            <a:ext cx="123825" cy="118110"/>
          </a:xfrm>
          <a:custGeom>
            <a:avLst/>
            <a:gdLst/>
            <a:ahLst/>
            <a:cxnLst/>
            <a:rect l="l" t="t" r="r" b="b"/>
            <a:pathLst>
              <a:path w="123825" h="118110">
                <a:moveTo>
                  <a:pt x="74589" y="0"/>
                </a:moveTo>
                <a:lnTo>
                  <a:pt x="0" y="86114"/>
                </a:lnTo>
                <a:lnTo>
                  <a:pt x="123291" y="117656"/>
                </a:lnTo>
                <a:lnTo>
                  <a:pt x="7458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46095" y="3215359"/>
            <a:ext cx="966469" cy="1527810"/>
          </a:xfrm>
          <a:custGeom>
            <a:avLst/>
            <a:gdLst/>
            <a:ahLst/>
            <a:cxnLst/>
            <a:rect l="l" t="t" r="r" b="b"/>
            <a:pathLst>
              <a:path w="966470" h="1527810">
                <a:moveTo>
                  <a:pt x="0" y="0"/>
                </a:moveTo>
                <a:lnTo>
                  <a:pt x="966109" y="1527268"/>
                </a:lnTo>
              </a:path>
            </a:pathLst>
          </a:custGeom>
          <a:ln w="16181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56545" y="4700129"/>
            <a:ext cx="109220" cy="127000"/>
          </a:xfrm>
          <a:custGeom>
            <a:avLst/>
            <a:gdLst/>
            <a:ahLst/>
            <a:cxnLst/>
            <a:rect l="l" t="t" r="r" b="b"/>
            <a:pathLst>
              <a:path w="109220" h="127000">
                <a:moveTo>
                  <a:pt x="96109" y="0"/>
                </a:moveTo>
                <a:lnTo>
                  <a:pt x="0" y="60915"/>
                </a:lnTo>
                <a:lnTo>
                  <a:pt x="108891" y="126735"/>
                </a:lnTo>
                <a:lnTo>
                  <a:pt x="9610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1013" y="3240278"/>
            <a:ext cx="385191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SQ</a:t>
            </a:r>
            <a:r>
              <a:rPr dirty="0"/>
              <a:t>L</a:t>
            </a:r>
            <a:r>
              <a:rPr dirty="0" spc="-95"/>
              <a:t> </a:t>
            </a:r>
            <a:r>
              <a:rPr dirty="0" spc="-5"/>
              <a:t>V</a:t>
            </a:r>
            <a:r>
              <a:rPr dirty="0" spc="-15"/>
              <a:t>s</a:t>
            </a:r>
            <a:r>
              <a:rPr dirty="0"/>
              <a:t>.</a:t>
            </a:r>
            <a:r>
              <a:rPr dirty="0" spc="10"/>
              <a:t> </a:t>
            </a:r>
            <a:r>
              <a:rPr dirty="0" spc="-5"/>
              <a:t>N</a:t>
            </a:r>
            <a:r>
              <a:rPr dirty="0" spc="-10"/>
              <a:t>o</a:t>
            </a:r>
            <a:r>
              <a:rPr dirty="0" spc="-5"/>
              <a:t>SQ</a:t>
            </a:r>
            <a:r>
              <a:rPr dirty="0"/>
              <a:t>L</a:t>
            </a:r>
            <a:r>
              <a:rPr dirty="0" spc="-80"/>
              <a:t> </a:t>
            </a:r>
            <a:r>
              <a:rPr dirty="0" spc="-5"/>
              <a:t>V</a:t>
            </a:r>
            <a:r>
              <a:rPr dirty="0" spc="-15"/>
              <a:t>s</a:t>
            </a:r>
            <a:r>
              <a:rPr dirty="0"/>
              <a:t>.</a:t>
            </a:r>
            <a:r>
              <a:rPr dirty="0" spc="20"/>
              <a:t> </a:t>
            </a:r>
            <a:r>
              <a:rPr dirty="0" spc="-5"/>
              <a:t>NewSQL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4572" y="334009"/>
            <a:ext cx="3853179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SQ</a:t>
            </a:r>
            <a:r>
              <a:rPr dirty="0"/>
              <a:t>L</a:t>
            </a:r>
            <a:r>
              <a:rPr dirty="0" spc="-85"/>
              <a:t> </a:t>
            </a:r>
            <a:r>
              <a:rPr dirty="0" spc="-5"/>
              <a:t>Vs.</a:t>
            </a:r>
            <a:r>
              <a:rPr dirty="0" spc="10"/>
              <a:t> </a:t>
            </a:r>
            <a:r>
              <a:rPr dirty="0" spc="-5"/>
              <a:t>NoSQ</a:t>
            </a:r>
            <a:r>
              <a:rPr dirty="0"/>
              <a:t>L</a:t>
            </a:r>
            <a:r>
              <a:rPr dirty="0" spc="-75"/>
              <a:t> </a:t>
            </a:r>
            <a:r>
              <a:rPr dirty="0" spc="-5"/>
              <a:t>Vs.</a:t>
            </a:r>
            <a:r>
              <a:rPr dirty="0" spc="-25"/>
              <a:t> </a:t>
            </a:r>
            <a:r>
              <a:rPr dirty="0" spc="-5"/>
              <a:t>NewS</a:t>
            </a:r>
            <a:r>
              <a:rPr dirty="0" spc="10"/>
              <a:t>Q</a:t>
            </a:r>
            <a:r>
              <a:rPr dirty="0" spc="-5"/>
              <a:t>L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8050" y="1229741"/>
          <a:ext cx="8519795" cy="4158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8701"/>
                <a:gridCol w="2222119"/>
                <a:gridCol w="2116328"/>
                <a:gridCol w="1093343"/>
              </a:tblGrid>
              <a:tr h="293497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039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SQL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NoSQL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039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New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586994">
                <a:tc>
                  <a:txBody>
                    <a:bodyPr/>
                    <a:lstStyle/>
                    <a:p>
                      <a:pPr marL="62230">
                        <a:lnSpc>
                          <a:spcPts val="1939"/>
                        </a:lnSpc>
                        <a:tabLst>
                          <a:tab pos="1749425" algn="l"/>
                          <a:tab pos="2497455" algn="l"/>
                        </a:tabLst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Adhere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ce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CI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rope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rties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939"/>
                        </a:lnSpc>
                      </a:pPr>
                      <a:r>
                        <a:rPr dirty="0" sz="1800" spc="-19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939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No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939"/>
                        </a:lnSpc>
                      </a:pPr>
                      <a:r>
                        <a:rPr dirty="0" sz="1800" spc="-19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93496">
                <a:tc>
                  <a:txBody>
                    <a:bodyPr/>
                    <a:lstStyle/>
                    <a:p>
                      <a:pPr marL="62230">
                        <a:lnSpc>
                          <a:spcPts val="2039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13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TP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/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LAP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39"/>
                        </a:lnSpc>
                      </a:pPr>
                      <a:r>
                        <a:rPr dirty="0" sz="1800" spc="-19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39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No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39"/>
                        </a:lnSpc>
                      </a:pPr>
                      <a:r>
                        <a:rPr dirty="0" sz="1800" spc="-19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880491"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Schem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rigidi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Adhere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ce</a:t>
                      </a:r>
                      <a:r>
                        <a:rPr dirty="0" sz="18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model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19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62230" marR="53975">
                        <a:lnSpc>
                          <a:spcPct val="107200"/>
                        </a:lnSpc>
                        <a:tabLst>
                          <a:tab pos="1935480" algn="l"/>
                        </a:tabLst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heren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rela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iona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45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No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aybe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429767"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ata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ormat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bility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No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45"/>
                        </a:lnSpc>
                      </a:pPr>
                      <a:r>
                        <a:rPr dirty="0" sz="1800" spc="-19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45"/>
                        </a:lnSpc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Maybe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alabili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Scale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up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 spc="-12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ertica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Scaling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45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Scale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riz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nta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Scaling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45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Scale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429641"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tribut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ed</a:t>
                      </a:r>
                      <a:r>
                        <a:rPr dirty="0" sz="1800" spc="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utin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19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45"/>
                        </a:lnSpc>
                      </a:pPr>
                      <a:r>
                        <a:rPr dirty="0" sz="1800" spc="-19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45"/>
                        </a:lnSpc>
                      </a:pPr>
                      <a:r>
                        <a:rPr dirty="0" sz="1800" spc="-19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586993">
                <a:tc>
                  <a:txBody>
                    <a:bodyPr/>
                    <a:lstStyle/>
                    <a:p>
                      <a:pPr marL="62230">
                        <a:lnSpc>
                          <a:spcPts val="205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pp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50"/>
                        </a:lnSpc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Huge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50"/>
                        </a:lnSpc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50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Sl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wly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wing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51302" y="3040760"/>
            <a:ext cx="1662430" cy="436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Chapter</a:t>
            </a: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4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51302" y="4149090"/>
            <a:ext cx="5920105" cy="436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The</a:t>
            </a: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800" spc="-10" b="1">
                <a:solidFill>
                  <a:srgbClr val="7E7E7E"/>
                </a:solidFill>
                <a:latin typeface="Trebuchet MS"/>
                <a:cs typeface="Trebuchet MS"/>
              </a:rPr>
              <a:t>Bi</a:t>
            </a: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dirty="0" sz="2800" spc="-10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Data</a:t>
            </a:r>
            <a:r>
              <a:rPr dirty="0" sz="2800" spc="-65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800" spc="-315" b="1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ec</a:t>
            </a:r>
            <a:r>
              <a:rPr dirty="0" sz="2800" spc="-15" b="1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dirty="0" sz="2800" spc="-10" b="1">
                <a:solidFill>
                  <a:srgbClr val="7E7E7E"/>
                </a:solidFill>
                <a:latin typeface="Trebuchet MS"/>
                <a:cs typeface="Trebuchet MS"/>
              </a:rPr>
              <a:t>nolog</a:t>
            </a: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dirty="0" sz="2800" spc="25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Land</a:t>
            </a:r>
            <a:r>
              <a:rPr dirty="0" sz="2800" spc="-20" b="1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cape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5536" y="3059938"/>
            <a:ext cx="109728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H</a:t>
            </a:r>
            <a:r>
              <a:rPr dirty="0"/>
              <a:t>a</a:t>
            </a:r>
            <a:r>
              <a:rPr dirty="0" spc="-5"/>
              <a:t>doop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pc="-5"/>
              <a:t>H</a:t>
            </a:r>
            <a:r>
              <a:rPr dirty="0"/>
              <a:t>a</a:t>
            </a:r>
            <a:r>
              <a:rPr dirty="0" spc="-5"/>
              <a:t>doop</a:t>
            </a:r>
          </a:p>
        </p:txBody>
      </p:sp>
      <p:sp>
        <p:nvSpPr>
          <p:cNvPr id="4" name="object 4"/>
          <p:cNvSpPr/>
          <p:nvPr/>
        </p:nvSpPr>
        <p:spPr>
          <a:xfrm>
            <a:off x="3448208" y="4228706"/>
            <a:ext cx="143510" cy="215900"/>
          </a:xfrm>
          <a:custGeom>
            <a:avLst/>
            <a:gdLst/>
            <a:ahLst/>
            <a:cxnLst/>
            <a:rect l="l" t="t" r="r" b="b"/>
            <a:pathLst>
              <a:path w="143510" h="215900">
                <a:moveTo>
                  <a:pt x="143066" y="0"/>
                </a:moveTo>
                <a:lnTo>
                  <a:pt x="0" y="0"/>
                </a:lnTo>
                <a:lnTo>
                  <a:pt x="71533" y="215482"/>
                </a:lnTo>
                <a:lnTo>
                  <a:pt x="143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27665" y="4444202"/>
            <a:ext cx="4984750" cy="774700"/>
          </a:xfrm>
          <a:prstGeom prst="rect">
            <a:avLst/>
          </a:prstGeom>
          <a:solidFill>
            <a:srgbClr val="E8EDF7"/>
          </a:solidFill>
          <a:ln w="14494">
            <a:solidFill>
              <a:srgbClr val="000000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1842770" marR="716915" indent="-1099820">
              <a:lnSpc>
                <a:spcPct val="101699"/>
              </a:lnSpc>
              <a:spcBef>
                <a:spcPts val="700"/>
              </a:spcBef>
            </a:pPr>
            <a:r>
              <a:rPr dirty="0" sz="1800" spc="55" b="1">
                <a:latin typeface="Arial"/>
                <a:cs typeface="Arial"/>
              </a:rPr>
              <a:t>H</a:t>
            </a:r>
            <a:r>
              <a:rPr dirty="0" sz="1800" spc="-95" b="1">
                <a:latin typeface="Arial"/>
                <a:cs typeface="Arial"/>
              </a:rPr>
              <a:t>a</a:t>
            </a:r>
            <a:r>
              <a:rPr dirty="0" sz="1800" spc="30" b="1">
                <a:latin typeface="Arial"/>
                <a:cs typeface="Arial"/>
              </a:rPr>
              <a:t>doo</a:t>
            </a:r>
            <a:r>
              <a:rPr dirty="0" sz="1800" spc="15" b="1">
                <a:latin typeface="Arial"/>
                <a:cs typeface="Arial"/>
              </a:rPr>
              <a:t>p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55" b="1">
                <a:latin typeface="Arial"/>
                <a:cs typeface="Arial"/>
              </a:rPr>
              <a:t>D</a:t>
            </a:r>
            <a:r>
              <a:rPr dirty="0" sz="1800" spc="-50" b="1">
                <a:latin typeface="Arial"/>
                <a:cs typeface="Arial"/>
              </a:rPr>
              <a:t>i</a:t>
            </a:r>
            <a:r>
              <a:rPr dirty="0" sz="1800" spc="15" b="1">
                <a:latin typeface="Arial"/>
                <a:cs typeface="Arial"/>
              </a:rPr>
              <a:t>s</a:t>
            </a:r>
            <a:r>
              <a:rPr dirty="0" sz="1800" spc="-35" b="1">
                <a:latin typeface="Arial"/>
                <a:cs typeface="Arial"/>
              </a:rPr>
              <a:t>t</a:t>
            </a:r>
            <a:r>
              <a:rPr dirty="0" sz="1800" spc="-20" b="1">
                <a:latin typeface="Arial"/>
                <a:cs typeface="Arial"/>
              </a:rPr>
              <a:t>r</a:t>
            </a:r>
            <a:r>
              <a:rPr dirty="0" sz="1800" spc="65" b="1">
                <a:latin typeface="Arial"/>
                <a:cs typeface="Arial"/>
              </a:rPr>
              <a:t>i</a:t>
            </a:r>
            <a:r>
              <a:rPr dirty="0" sz="1800" spc="30" b="1">
                <a:latin typeface="Arial"/>
                <a:cs typeface="Arial"/>
              </a:rPr>
              <a:t>b</a:t>
            </a:r>
            <a:r>
              <a:rPr dirty="0" sz="1800" spc="-75" b="1">
                <a:latin typeface="Arial"/>
                <a:cs typeface="Arial"/>
              </a:rPr>
              <a:t>u</a:t>
            </a:r>
            <a:r>
              <a:rPr dirty="0" sz="1800" spc="80" b="1">
                <a:latin typeface="Arial"/>
                <a:cs typeface="Arial"/>
              </a:rPr>
              <a:t>t</a:t>
            </a:r>
            <a:r>
              <a:rPr dirty="0" sz="1800" spc="15" b="1">
                <a:latin typeface="Arial"/>
                <a:cs typeface="Arial"/>
              </a:rPr>
              <a:t>e</a:t>
            </a:r>
            <a:r>
              <a:rPr dirty="0" sz="1800" spc="15" b="1">
                <a:latin typeface="Arial"/>
                <a:cs typeface="Arial"/>
              </a:rPr>
              <a:t>d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30" b="1">
                <a:latin typeface="Arial"/>
                <a:cs typeface="Arial"/>
              </a:rPr>
              <a:t>F</a:t>
            </a:r>
            <a:r>
              <a:rPr dirty="0" sz="1800" spc="-50" b="1">
                <a:latin typeface="Arial"/>
                <a:cs typeface="Arial"/>
              </a:rPr>
              <a:t>i</a:t>
            </a:r>
            <a:r>
              <a:rPr dirty="0" sz="1800" spc="65" b="1">
                <a:latin typeface="Arial"/>
                <a:cs typeface="Arial"/>
              </a:rPr>
              <a:t>l</a:t>
            </a:r>
            <a:r>
              <a:rPr dirty="0" sz="1800" spc="10" b="1">
                <a:latin typeface="Arial"/>
                <a:cs typeface="Arial"/>
              </a:rPr>
              <a:t>e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45" b="1">
                <a:latin typeface="Arial"/>
                <a:cs typeface="Arial"/>
              </a:rPr>
              <a:t>S</a:t>
            </a:r>
            <a:r>
              <a:rPr dirty="0" sz="1800" spc="-95" b="1">
                <a:latin typeface="Arial"/>
                <a:cs typeface="Arial"/>
              </a:rPr>
              <a:t>y</a:t>
            </a:r>
            <a:r>
              <a:rPr dirty="0" sz="1800" spc="15" b="1">
                <a:latin typeface="Arial"/>
                <a:cs typeface="Arial"/>
              </a:rPr>
              <a:t>s</a:t>
            </a:r>
            <a:r>
              <a:rPr dirty="0" sz="1800" spc="80" b="1">
                <a:latin typeface="Arial"/>
                <a:cs typeface="Arial"/>
              </a:rPr>
              <a:t>t</a:t>
            </a:r>
            <a:r>
              <a:rPr dirty="0" sz="1800" spc="15" b="1">
                <a:latin typeface="Arial"/>
                <a:cs typeface="Arial"/>
              </a:rPr>
              <a:t>e</a:t>
            </a:r>
            <a:r>
              <a:rPr dirty="0" sz="1800" spc="20" b="1">
                <a:latin typeface="Arial"/>
                <a:cs typeface="Arial"/>
              </a:rPr>
              <a:t>m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25" b="1">
                <a:latin typeface="Arial"/>
                <a:cs typeface="Arial"/>
              </a:rPr>
              <a:t>M</a:t>
            </a:r>
            <a:r>
              <a:rPr dirty="0" sz="1800" spc="15" b="1">
                <a:latin typeface="Arial"/>
                <a:cs typeface="Arial"/>
              </a:rPr>
              <a:t>a</a:t>
            </a:r>
            <a:r>
              <a:rPr dirty="0" sz="1800" spc="25" b="1">
                <a:latin typeface="Arial"/>
                <a:cs typeface="Arial"/>
              </a:rPr>
              <a:t>p</a:t>
            </a:r>
            <a:r>
              <a:rPr dirty="0" sz="1800" spc="50" b="1">
                <a:latin typeface="Arial"/>
                <a:cs typeface="Arial"/>
              </a:rPr>
              <a:t>R</a:t>
            </a:r>
            <a:r>
              <a:rPr dirty="0" sz="1800" spc="-100" b="1">
                <a:latin typeface="Arial"/>
                <a:cs typeface="Arial"/>
              </a:rPr>
              <a:t>e</a:t>
            </a:r>
            <a:r>
              <a:rPr dirty="0" sz="1800" spc="25" b="1">
                <a:latin typeface="Arial"/>
                <a:cs typeface="Arial"/>
              </a:rPr>
              <a:t>du</a:t>
            </a:r>
            <a:r>
              <a:rPr dirty="0" sz="1800" spc="15" b="1">
                <a:latin typeface="Arial"/>
                <a:cs typeface="Arial"/>
              </a:rPr>
              <a:t>c</a:t>
            </a:r>
            <a:r>
              <a:rPr dirty="0" sz="1800" spc="10" b="1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20418" y="2014096"/>
          <a:ext cx="5006340" cy="2240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2076"/>
                <a:gridCol w="2492188"/>
              </a:tblGrid>
              <a:tr h="834087">
                <a:tc gridSpan="2"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2150" spc="-85" b="1" u="heavy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2150" spc="45" b="1" u="heavy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150" spc="-70" b="1" u="heavy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2150" spc="40" b="1" u="heavy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2150" spc="-70" b="1" u="heavy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2150" b="1" u="heavy">
                          <a:latin typeface="Arial"/>
                          <a:cs typeface="Arial"/>
                        </a:rPr>
                        <a:t>p</a:t>
                      </a:r>
                      <a:endParaRPr sz="2150">
                        <a:latin typeface="Arial"/>
                        <a:cs typeface="Arial"/>
                      </a:endParaRPr>
                    </a:p>
                    <a:p>
                      <a:pPr algn="ctr" marL="11430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979805" algn="l"/>
                        </a:tabLst>
                      </a:pPr>
                      <a:r>
                        <a:rPr dirty="0" sz="1800" spc="4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90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ac</a:t>
                      </a:r>
                      <a:r>
                        <a:rPr dirty="0" sz="1800" spc="20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800" spc="-55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20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-1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800" spc="3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spc="-9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20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800" spc="-2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7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8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spc="2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4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800" spc="7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800" spc="-55" b="1">
                          <a:latin typeface="Arial"/>
                          <a:cs typeface="Arial"/>
                        </a:rPr>
                        <a:t>w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2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7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9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800" spc="8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25" b="1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-55" b="1">
                          <a:latin typeface="Arial"/>
                          <a:cs typeface="Arial"/>
                        </a:rPr>
                        <a:t>w</a:t>
                      </a:r>
                      <a:r>
                        <a:rPr dirty="0" sz="1800" spc="2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2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4494">
                      <a:solidFill>
                        <a:srgbClr val="000000"/>
                      </a:solidFill>
                      <a:prstDash val="solid"/>
                    </a:lnL>
                    <a:lnR w="14494">
                      <a:solidFill>
                        <a:srgbClr val="000000"/>
                      </a:solidFill>
                      <a:prstDash val="solid"/>
                    </a:lnR>
                    <a:lnT w="14494">
                      <a:solidFill>
                        <a:srgbClr val="000000"/>
                      </a:solidFill>
                      <a:prstDash val="solid"/>
                    </a:lnT>
                    <a:lnB w="14493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12128">
                <a:tc gridSpan="2"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2150" spc="-35" b="1" i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2150" spc="35" b="1" i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2150" spc="-70" b="1" i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2150" spc="-75" b="1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2150" spc="80" b="1" i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2150" spc="-50" b="1" i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2150" spc="-70" b="1" i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150" b="1" i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2150" spc="10" b="1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50" spc="-75" b="1" i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2150" b="1" i="1">
                          <a:latin typeface="Arial"/>
                          <a:cs typeface="Arial"/>
                        </a:rPr>
                        <a:t>y</a:t>
                      </a:r>
                      <a:endParaRPr sz="2150">
                        <a:latin typeface="Arial"/>
                        <a:cs typeface="Arial"/>
                      </a:endParaRPr>
                    </a:p>
                    <a:p>
                      <a:pPr algn="ctr" marL="1482725" indent="-141605">
                        <a:lnSpc>
                          <a:spcPct val="100000"/>
                        </a:lnSpc>
                        <a:spcBef>
                          <a:spcPts val="60"/>
                        </a:spcBef>
                        <a:buChar char="-"/>
                        <a:tabLst>
                          <a:tab pos="1483360" algn="l"/>
                        </a:tabLst>
                      </a:pPr>
                      <a:r>
                        <a:rPr dirty="0" sz="1800" spc="-55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800" spc="2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2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20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800" spc="-5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45" b="1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20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-6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2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800" spc="20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800" spc="-11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 marL="1489075" indent="-141605">
                        <a:lnSpc>
                          <a:spcPct val="100000"/>
                        </a:lnSpc>
                        <a:spcBef>
                          <a:spcPts val="35"/>
                        </a:spcBef>
                        <a:buChar char="-"/>
                        <a:tabLst>
                          <a:tab pos="1489710" algn="l"/>
                        </a:tabLst>
                      </a:pPr>
                      <a:r>
                        <a:rPr dirty="0" sz="1800" spc="-60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800" spc="2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2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20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800" spc="-5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9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800" spc="5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spc="-5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8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spc="-4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4493">
                      <a:solidFill>
                        <a:srgbClr val="000000"/>
                      </a:solidFill>
                      <a:prstDash val="solid"/>
                    </a:lnL>
                    <a:lnR w="14493">
                      <a:solidFill>
                        <a:srgbClr val="000000"/>
                      </a:solidFill>
                      <a:prstDash val="solid"/>
                    </a:lnR>
                    <a:lnT w="14493">
                      <a:solidFill>
                        <a:srgbClr val="000000"/>
                      </a:solidFill>
                      <a:prstDash val="solid"/>
                    </a:lnT>
                    <a:lnB w="14493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9103"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23075">
                      <a:solidFill>
                        <a:srgbClr val="000000"/>
                      </a:solidFill>
                      <a:prstDash val="solid"/>
                    </a:lnR>
                    <a:lnT w="14493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3075">
                      <a:solidFill>
                        <a:srgbClr val="000000"/>
                      </a:solidFill>
                      <a:prstDash val="solid"/>
                    </a:lnL>
                    <a:lnT w="14493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46429"/>
            <a:ext cx="378079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Ke</a:t>
            </a:r>
            <a:r>
              <a:rPr dirty="0" spc="-5"/>
              <a:t>y</a:t>
            </a:r>
            <a:r>
              <a:rPr dirty="0" spc="-135"/>
              <a:t> </a:t>
            </a:r>
            <a:r>
              <a:rPr dirty="0" spc="-5"/>
              <a:t>Advantage</a:t>
            </a:r>
            <a:r>
              <a:rPr dirty="0"/>
              <a:t>s</a:t>
            </a:r>
            <a:r>
              <a:rPr dirty="0" spc="-5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5"/>
              <a:t>H</a:t>
            </a:r>
            <a:r>
              <a:rPr dirty="0"/>
              <a:t>a</a:t>
            </a:r>
            <a:r>
              <a:rPr dirty="0" spc="-5"/>
              <a:t>doop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862073"/>
            <a:ext cx="3691890" cy="2291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Store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s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da</a:t>
            </a:r>
            <a:r>
              <a:rPr dirty="0" sz="1800" spc="-15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ative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ormat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Scalab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le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Co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5" b="1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ec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ive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Res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ilie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2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ailu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re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Flexibilit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80" b="1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ast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7751" y="3059938"/>
            <a:ext cx="275018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45"/>
              <a:t>V</a:t>
            </a:r>
            <a:r>
              <a:rPr dirty="0" spc="-5"/>
              <a:t>er</a:t>
            </a:r>
            <a:r>
              <a:rPr dirty="0" spc="-15"/>
              <a:t>s</a:t>
            </a:r>
            <a:r>
              <a:rPr dirty="0" spc="-5"/>
              <a:t>ion</a:t>
            </a:r>
            <a:r>
              <a:rPr dirty="0"/>
              <a:t>s</a:t>
            </a:r>
            <a:r>
              <a:rPr dirty="0" spc="10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5"/>
              <a:t>H</a:t>
            </a:r>
            <a:r>
              <a:rPr dirty="0"/>
              <a:t>a</a:t>
            </a:r>
            <a:r>
              <a:rPr dirty="0" spc="-5"/>
              <a:t>doop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pc="-145"/>
              <a:t>V</a:t>
            </a:r>
            <a:r>
              <a:rPr dirty="0" spc="-5"/>
              <a:t>er</a:t>
            </a:r>
            <a:r>
              <a:rPr dirty="0" spc="-15"/>
              <a:t>s</a:t>
            </a:r>
            <a:r>
              <a:rPr dirty="0" spc="-5"/>
              <a:t>ion</a:t>
            </a:r>
            <a:r>
              <a:rPr dirty="0"/>
              <a:t>s</a:t>
            </a:r>
            <a:r>
              <a:rPr dirty="0" spc="10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5"/>
              <a:t>H</a:t>
            </a:r>
            <a:r>
              <a:rPr dirty="0"/>
              <a:t>a</a:t>
            </a:r>
            <a:r>
              <a:rPr dirty="0" spc="-5"/>
              <a:t>doop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7893" y="1972089"/>
          <a:ext cx="3472815" cy="2479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9560"/>
              </a:tblGrid>
              <a:tr h="579863">
                <a:tc>
                  <a:txBody>
                    <a:bodyPr/>
                    <a:lstStyle/>
                    <a:p>
                      <a:pPr marL="107315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900" spc="45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900" spc="-11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900" spc="20" b="1">
                          <a:latin typeface="Arial"/>
                          <a:cs typeface="Arial"/>
                        </a:rPr>
                        <a:t>doo</a:t>
                      </a:r>
                      <a:r>
                        <a:rPr dirty="0" sz="1900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9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00" spc="-10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900" spc="-5" b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900" b="1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5111">
                      <a:solidFill>
                        <a:srgbClr val="000000"/>
                      </a:solidFill>
                      <a:prstDash val="solid"/>
                    </a:lnL>
                    <a:lnR w="15111">
                      <a:solidFill>
                        <a:srgbClr val="000000"/>
                      </a:solidFill>
                      <a:prstDash val="solid"/>
                    </a:lnR>
                    <a:lnT w="15111">
                      <a:solidFill>
                        <a:srgbClr val="000000"/>
                      </a:solidFill>
                      <a:prstDash val="solid"/>
                    </a:lnT>
                    <a:lnB w="15101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1159694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dirty="0" sz="1900" spc="-45" b="1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900" spc="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900" spc="1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900" spc="4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900" spc="-11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900" spc="15" b="1">
                          <a:latin typeface="Arial"/>
                          <a:cs typeface="Arial"/>
                        </a:rPr>
                        <a:t>du</a:t>
                      </a:r>
                      <a:r>
                        <a:rPr dirty="0" sz="1900" spc="5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900" b="1">
                          <a:latin typeface="Arial"/>
                          <a:cs typeface="Arial"/>
                        </a:rPr>
                        <a:t>e</a:t>
                      </a:r>
                      <a:endParaRPr sz="1900">
                        <a:latin typeface="Arial"/>
                        <a:cs typeface="Arial"/>
                      </a:endParaRPr>
                    </a:p>
                    <a:p>
                      <a:pPr algn="ctr" marL="419734" marR="402590">
                        <a:lnSpc>
                          <a:spcPct val="102899"/>
                        </a:lnSpc>
                        <a:spcBef>
                          <a:spcPts val="20"/>
                        </a:spcBef>
                      </a:pPr>
                      <a:r>
                        <a:rPr dirty="0" sz="1550" spc="5" b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550" spc="65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550" spc="-7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550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550" spc="8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550" spc="-4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550" spc="8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55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550" spc="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50" spc="-5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550" spc="8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550" spc="-3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550" b="1">
                          <a:latin typeface="Arial"/>
                          <a:cs typeface="Arial"/>
                        </a:rPr>
                        <a:t>ou</a:t>
                      </a:r>
                      <a:r>
                        <a:rPr dirty="0" sz="1550" spc="10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550" spc="-3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55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55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50" spc="15" b="1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550" spc="8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55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550" spc="-3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550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550" spc="8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55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550" b="1">
                          <a:latin typeface="Arial"/>
                          <a:cs typeface="Arial"/>
                        </a:rPr>
                        <a:t> &amp;</a:t>
                      </a:r>
                      <a:r>
                        <a:rPr dirty="0" sz="1550" spc="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50" spc="65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550" spc="-3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550" spc="-4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55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550" spc="1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50" spc="-8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550" spc="11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55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550" spc="-3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550" spc="8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550" spc="-30" b="1">
                          <a:latin typeface="Arial"/>
                          <a:cs typeface="Arial"/>
                        </a:rPr>
                        <a:t>ss</a:t>
                      </a:r>
                      <a:r>
                        <a:rPr dirty="0" sz="1550" spc="4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55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550" spc="40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550" b="1">
                          <a:latin typeface="Arial"/>
                          <a:cs typeface="Arial"/>
                        </a:rPr>
                        <a:t>)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5101">
                      <a:solidFill>
                        <a:srgbClr val="000000"/>
                      </a:solidFill>
                      <a:prstDash val="solid"/>
                    </a:lnL>
                    <a:lnR w="15101">
                      <a:solidFill>
                        <a:srgbClr val="000000"/>
                      </a:solidFill>
                      <a:prstDash val="solid"/>
                    </a:lnR>
                    <a:lnT w="15101">
                      <a:solidFill>
                        <a:srgbClr val="000000"/>
                      </a:solidFill>
                      <a:prstDash val="solid"/>
                    </a:lnT>
                    <a:lnB w="15109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724782">
                <a:tc>
                  <a:txBody>
                    <a:bodyPr/>
                    <a:lstStyle/>
                    <a:p>
                      <a:pPr algn="ctr" marL="8255">
                        <a:lnSpc>
                          <a:spcPts val="2265"/>
                        </a:lnSpc>
                        <a:spcBef>
                          <a:spcPts val="500"/>
                        </a:spcBef>
                      </a:pPr>
                      <a:r>
                        <a:rPr dirty="0" sz="1900" spc="45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900" spc="-7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900" spc="1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900" b="1">
                          <a:latin typeface="Arial"/>
                          <a:cs typeface="Arial"/>
                        </a:rPr>
                        <a:t>S</a:t>
                      </a:r>
                      <a:endParaRPr sz="1900">
                        <a:latin typeface="Arial"/>
                        <a:cs typeface="Arial"/>
                      </a:endParaRPr>
                    </a:p>
                    <a:p>
                      <a:pPr algn="ctr" marL="8255">
                        <a:lnSpc>
                          <a:spcPts val="2145"/>
                        </a:lnSpc>
                      </a:pPr>
                      <a:r>
                        <a:rPr dirty="0" sz="1800" spc="-15" b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800" spc="1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800" spc="-4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-25" b="1">
                          <a:latin typeface="Arial"/>
                          <a:cs typeface="Arial"/>
                        </a:rPr>
                        <a:t>dund</a:t>
                      </a:r>
                      <a:r>
                        <a:rPr dirty="0" sz="1800" spc="-4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2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 spc="-2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1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800" spc="-4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-25" b="1">
                          <a:latin typeface="Arial"/>
                          <a:cs typeface="Arial"/>
                        </a:rPr>
                        <a:t>li</a:t>
                      </a:r>
                      <a:r>
                        <a:rPr dirty="0" sz="1800" spc="-4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20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800" spc="-2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-7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7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spc="-12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800" spc="-2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1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800" spc="-4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20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5109">
                      <a:solidFill>
                        <a:srgbClr val="000000"/>
                      </a:solidFill>
                      <a:prstDash val="solid"/>
                    </a:lnL>
                    <a:lnR w="15109">
                      <a:solidFill>
                        <a:srgbClr val="000000"/>
                      </a:solidFill>
                      <a:prstDash val="solid"/>
                    </a:lnR>
                    <a:lnT w="15109">
                      <a:solidFill>
                        <a:srgbClr val="000000"/>
                      </a:solidFill>
                      <a:prstDash val="solid"/>
                    </a:lnT>
                    <a:lnB w="15109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38748" y="1972089"/>
          <a:ext cx="3759835" cy="3059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8412"/>
                <a:gridCol w="1868412"/>
              </a:tblGrid>
              <a:tr h="579825">
                <a:tc gridSpan="2">
                  <a:txBody>
                    <a:bodyPr/>
                    <a:lstStyle/>
                    <a:p>
                      <a:pPr marL="1191260">
                        <a:lnSpc>
                          <a:spcPct val="100000"/>
                        </a:lnSpc>
                        <a:spcBef>
                          <a:spcPts val="905"/>
                        </a:spcBef>
                        <a:tabLst>
                          <a:tab pos="2218055" algn="l"/>
                        </a:tabLst>
                      </a:pPr>
                      <a:r>
                        <a:rPr dirty="0" sz="1900" spc="45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900" spc="-11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900" spc="20" b="1">
                          <a:latin typeface="Arial"/>
                          <a:cs typeface="Arial"/>
                        </a:rPr>
                        <a:t>doo</a:t>
                      </a:r>
                      <a:r>
                        <a:rPr dirty="0" sz="1900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900" b="1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900" spc="-5" b="1">
                          <a:latin typeface="Arial"/>
                          <a:cs typeface="Arial"/>
                        </a:rPr>
                        <a:t>2.</a:t>
                      </a:r>
                      <a:r>
                        <a:rPr dirty="0" sz="1900" b="1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5111">
                      <a:solidFill>
                        <a:srgbClr val="000000"/>
                      </a:solidFill>
                      <a:prstDash val="solid"/>
                    </a:lnL>
                    <a:lnR w="15111">
                      <a:solidFill>
                        <a:srgbClr val="000000"/>
                      </a:solidFill>
                      <a:prstDash val="solid"/>
                    </a:lnR>
                    <a:lnT w="15111">
                      <a:solidFill>
                        <a:srgbClr val="000000"/>
                      </a:solidFill>
                      <a:prstDash val="solid"/>
                    </a:lnT>
                    <a:lnB w="15079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597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 marL="18415">
                        <a:lnSpc>
                          <a:spcPct val="100000"/>
                        </a:lnSpc>
                      </a:pPr>
                      <a:r>
                        <a:rPr dirty="0" sz="1900" spc="-45" b="1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900" spc="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900" spc="20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900" spc="4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900" spc="-11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900" spc="20" b="1">
                          <a:latin typeface="Arial"/>
                          <a:cs typeface="Arial"/>
                        </a:rPr>
                        <a:t>du</a:t>
                      </a:r>
                      <a:r>
                        <a:rPr dirty="0" sz="1900" spc="5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900" b="1">
                          <a:latin typeface="Arial"/>
                          <a:cs typeface="Arial"/>
                        </a:rPr>
                        <a:t>e</a:t>
                      </a:r>
                      <a:endParaRPr sz="1900">
                        <a:latin typeface="Arial"/>
                        <a:cs typeface="Arial"/>
                      </a:endParaRPr>
                    </a:p>
                    <a:p>
                      <a:pPr algn="ctr" marL="171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550" spc="5" b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550" spc="65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550" spc="-3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550" spc="-4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55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550" spc="1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50" spc="-8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550" spc="11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55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550" spc="-3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550" spc="8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550" spc="-30" b="1">
                          <a:latin typeface="Arial"/>
                          <a:cs typeface="Arial"/>
                        </a:rPr>
                        <a:t>ss</a:t>
                      </a:r>
                      <a:r>
                        <a:rPr dirty="0" sz="1550" spc="40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55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550" spc="50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550" b="1">
                          <a:latin typeface="Arial"/>
                          <a:cs typeface="Arial"/>
                        </a:rPr>
                        <a:t>)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5079">
                      <a:solidFill>
                        <a:srgbClr val="000000"/>
                      </a:solidFill>
                      <a:prstDash val="solid"/>
                    </a:lnL>
                    <a:lnR w="15079">
                      <a:solidFill>
                        <a:srgbClr val="000000"/>
                      </a:solidFill>
                      <a:prstDash val="solid"/>
                    </a:lnR>
                    <a:lnT w="15079">
                      <a:solidFill>
                        <a:srgbClr val="000000"/>
                      </a:solidFill>
                      <a:prstDash val="solid"/>
                    </a:lnT>
                    <a:lnB w="15079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 marL="29209">
                        <a:lnSpc>
                          <a:spcPct val="100000"/>
                        </a:lnSpc>
                      </a:pPr>
                      <a:r>
                        <a:rPr dirty="0" sz="1900" spc="-6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900" spc="7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900" spc="15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900" spc="-11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900" spc="8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900" b="1">
                          <a:latin typeface="Arial"/>
                          <a:cs typeface="Arial"/>
                        </a:rPr>
                        <a:t>s</a:t>
                      </a:r>
                      <a:endParaRPr sz="1900">
                        <a:latin typeface="Arial"/>
                        <a:cs typeface="Arial"/>
                      </a:endParaRPr>
                    </a:p>
                    <a:p>
                      <a:pPr algn="ctr" marL="241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550" spc="15" b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550" spc="6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550" spc="-3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550" spc="-4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55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550" spc="1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50" spc="-8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550" spc="10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55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550" spc="-3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550" spc="8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550" spc="-35" b="1">
                          <a:latin typeface="Arial"/>
                          <a:cs typeface="Arial"/>
                        </a:rPr>
                        <a:t>ss</a:t>
                      </a:r>
                      <a:r>
                        <a:rPr dirty="0" sz="1550" spc="40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55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550" spc="90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550" b="1">
                          <a:latin typeface="Arial"/>
                          <a:cs typeface="Arial"/>
                        </a:rPr>
                        <a:t>)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5079">
                      <a:solidFill>
                        <a:srgbClr val="000000"/>
                      </a:solidFill>
                      <a:prstDash val="solid"/>
                    </a:lnL>
                    <a:lnR w="15079">
                      <a:solidFill>
                        <a:srgbClr val="000000"/>
                      </a:solidFill>
                      <a:prstDash val="solid"/>
                    </a:lnR>
                    <a:lnT w="15079">
                      <a:solidFill>
                        <a:srgbClr val="000000"/>
                      </a:solidFill>
                      <a:prstDash val="solid"/>
                    </a:lnT>
                    <a:lnB w="15079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579828">
                <a:tc gridSpan="2">
                  <a:txBody>
                    <a:bodyPr/>
                    <a:lstStyle/>
                    <a:p>
                      <a:pPr algn="ctr" marL="25400">
                        <a:lnSpc>
                          <a:spcPts val="2190"/>
                        </a:lnSpc>
                      </a:pPr>
                      <a:r>
                        <a:rPr dirty="0" sz="1900" spc="2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900" spc="-7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900" spc="4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900" b="1">
                          <a:latin typeface="Arial"/>
                          <a:cs typeface="Arial"/>
                        </a:rPr>
                        <a:t>N</a:t>
                      </a:r>
                      <a:endParaRPr sz="1900">
                        <a:latin typeface="Arial"/>
                        <a:cs typeface="Arial"/>
                      </a:endParaRPr>
                    </a:p>
                    <a:p>
                      <a:pPr algn="ctr" marL="24130">
                        <a:lnSpc>
                          <a:spcPts val="2145"/>
                        </a:lnSpc>
                      </a:pPr>
                      <a:r>
                        <a:rPr dirty="0" sz="1800" spc="-15" b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800" spc="15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800" spc="-2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800" spc="-20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800" spc="-4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800" spc="-4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800" spc="-4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7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spc="-14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20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800" spc="1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800" spc="-45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65" b="1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800" spc="-4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2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 spc="-4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20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800" spc="-4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-2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5111">
                      <a:solidFill>
                        <a:srgbClr val="000000"/>
                      </a:solidFill>
                      <a:prstDash val="solid"/>
                    </a:lnL>
                    <a:lnR w="15111">
                      <a:solidFill>
                        <a:srgbClr val="000000"/>
                      </a:solidFill>
                      <a:prstDash val="solid"/>
                    </a:lnR>
                    <a:lnT w="15079">
                      <a:solidFill>
                        <a:srgbClr val="000000"/>
                      </a:solidFill>
                      <a:prstDash val="solid"/>
                    </a:lnT>
                    <a:lnB w="15111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24785">
                <a:tc gridSpan="2">
                  <a:txBody>
                    <a:bodyPr/>
                    <a:lstStyle/>
                    <a:p>
                      <a:pPr algn="ctr" marL="23495">
                        <a:lnSpc>
                          <a:spcPts val="2265"/>
                        </a:lnSpc>
                        <a:spcBef>
                          <a:spcPts val="520"/>
                        </a:spcBef>
                      </a:pPr>
                      <a:r>
                        <a:rPr dirty="0" sz="1900" spc="45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900" spc="-7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900" spc="1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900" b="1">
                          <a:latin typeface="Arial"/>
                          <a:cs typeface="Arial"/>
                        </a:rPr>
                        <a:t>S</a:t>
                      </a:r>
                      <a:endParaRPr sz="1900">
                        <a:latin typeface="Arial"/>
                        <a:cs typeface="Arial"/>
                      </a:endParaRPr>
                    </a:p>
                    <a:p>
                      <a:pPr algn="ctr" marL="24765">
                        <a:lnSpc>
                          <a:spcPts val="2145"/>
                        </a:lnSpc>
                      </a:pPr>
                      <a:r>
                        <a:rPr dirty="0" sz="1800" spc="-15" b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800" spc="1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800" spc="-5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-30" b="1">
                          <a:latin typeface="Arial"/>
                          <a:cs typeface="Arial"/>
                        </a:rPr>
                        <a:t>dund</a:t>
                      </a:r>
                      <a:r>
                        <a:rPr dirty="0" sz="1800" spc="-5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3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 spc="-2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1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800" spc="-5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-25" b="1">
                          <a:latin typeface="Arial"/>
                          <a:cs typeface="Arial"/>
                        </a:rPr>
                        <a:t>li</a:t>
                      </a:r>
                      <a:r>
                        <a:rPr dirty="0" sz="1800" spc="-5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30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800" spc="-2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-7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6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spc="-12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800" spc="-3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1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800" spc="-5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30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800" spc="3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5110">
                      <a:solidFill>
                        <a:srgbClr val="000000"/>
                      </a:solidFill>
                      <a:prstDash val="solid"/>
                    </a:lnL>
                    <a:lnR w="15110">
                      <a:solidFill>
                        <a:srgbClr val="000000"/>
                      </a:solidFill>
                      <a:prstDash val="solid"/>
                    </a:lnR>
                    <a:lnT w="15111">
                      <a:solidFill>
                        <a:srgbClr val="000000"/>
                      </a:solidFill>
                      <a:prstDash val="solid"/>
                    </a:lnT>
                    <a:lnB w="1511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8666" y="3095244"/>
            <a:ext cx="457390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Trebuchet MS"/>
                <a:cs typeface="Trebuchet MS"/>
              </a:rPr>
              <a:t>Answer a few</a:t>
            </a:r>
            <a:r>
              <a:rPr dirty="0" spc="-1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quick</a:t>
            </a:r>
            <a:r>
              <a:rPr dirty="0" spc="-2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questions …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507" y="504571"/>
            <a:ext cx="2204085" cy="34607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0"/>
              <a:t>F</a:t>
            </a:r>
            <a:r>
              <a:rPr dirty="0" sz="2200"/>
              <a:t>i</a:t>
            </a:r>
            <a:r>
              <a:rPr dirty="0" sz="2200" spc="-5"/>
              <a:t>ll</a:t>
            </a:r>
            <a:r>
              <a:rPr dirty="0" sz="2200" spc="5"/>
              <a:t> </a:t>
            </a:r>
            <a:r>
              <a:rPr dirty="0" sz="2200" spc="-10"/>
              <a:t>i</a:t>
            </a:r>
            <a:r>
              <a:rPr dirty="0" sz="2200" spc="-5"/>
              <a:t>n</a:t>
            </a:r>
            <a:r>
              <a:rPr dirty="0" sz="2200" spc="10"/>
              <a:t> </a:t>
            </a:r>
            <a:r>
              <a:rPr dirty="0" sz="2200" spc="-10"/>
              <a:t>th</a:t>
            </a:r>
            <a:r>
              <a:rPr dirty="0" sz="2200" spc="-5"/>
              <a:t>e</a:t>
            </a:r>
            <a:r>
              <a:rPr dirty="0" sz="2200"/>
              <a:t> </a:t>
            </a:r>
            <a:r>
              <a:rPr dirty="0" sz="2200" spc="-15"/>
              <a:t>b</a:t>
            </a:r>
            <a:r>
              <a:rPr dirty="0" sz="2200" spc="-5"/>
              <a:t>lan</a:t>
            </a:r>
            <a:r>
              <a:rPr dirty="0" sz="2200" spc="-15"/>
              <a:t>k</a:t>
            </a:r>
            <a:r>
              <a:rPr dirty="0" sz="2200" spc="-5"/>
              <a:t>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307" y="1786382"/>
            <a:ext cx="9030970" cy="2754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buAutoNum type="arabicPeriod"/>
              <a:tabLst>
                <a:tab pos="281305" algn="l"/>
                <a:tab pos="4435475" algn="l"/>
                <a:tab pos="6102350" algn="l"/>
                <a:tab pos="8837295" algn="l"/>
              </a:tabLst>
            </a:pP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ex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io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fo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CA</a:t>
            </a:r>
            <a:r>
              <a:rPr dirty="0" sz="1800" spc="-5">
                <a:latin typeface="Trebuchet MS"/>
                <a:cs typeface="Trebuchet MS"/>
              </a:rPr>
              <a:t>P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u="heavy">
                <a:latin typeface="Trebuchet MS"/>
                <a:cs typeface="Trebuchet MS"/>
              </a:rPr>
              <a:t> </a:t>
            </a:r>
            <a:r>
              <a:rPr dirty="0" sz="1800" u="heavy">
                <a:latin typeface="Trebuchet MS"/>
                <a:cs typeface="Trebuchet MS"/>
              </a:rPr>
              <a:t>	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 u="heavy">
                <a:latin typeface="Trebuchet MS"/>
                <a:cs typeface="Trebuchet MS"/>
              </a:rPr>
              <a:t> </a:t>
            </a:r>
            <a:r>
              <a:rPr dirty="0" sz="1800" u="heavy">
                <a:latin typeface="Trebuchet MS"/>
                <a:cs typeface="Trebuchet MS"/>
              </a:rPr>
              <a:t>	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u="heavy">
                <a:latin typeface="Trebuchet MS"/>
                <a:cs typeface="Trebuchet MS"/>
              </a:rPr>
              <a:t> </a:t>
            </a:r>
            <a:r>
              <a:rPr dirty="0" sz="1800" u="heavy">
                <a:latin typeface="Trebuchet MS"/>
                <a:cs typeface="Trebuchet MS"/>
              </a:rPr>
              <a:t>	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280670" indent="-26797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81305" algn="l"/>
                <a:tab pos="5171440" algn="l"/>
              </a:tabLst>
            </a:pP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expan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io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1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SE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u="heavy">
                <a:latin typeface="Trebuchet MS"/>
                <a:cs typeface="Trebuchet MS"/>
              </a:rPr>
              <a:t> </a:t>
            </a:r>
            <a:r>
              <a:rPr dirty="0" sz="1800" u="heavy">
                <a:latin typeface="Trebuchet MS"/>
                <a:cs typeface="Trebuchet MS"/>
              </a:rPr>
              <a:t>	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285115" indent="-27241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85750" algn="l"/>
                <a:tab pos="3846829" algn="l"/>
                <a:tab pos="6583045" algn="l"/>
              </a:tabLst>
            </a:pP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ng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 is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u="heavy">
                <a:latin typeface="Trebuchet MS"/>
                <a:cs typeface="Trebuchet MS"/>
              </a:rPr>
              <a:t> </a:t>
            </a:r>
            <a:r>
              <a:rPr dirty="0" sz="1800" u="heavy">
                <a:latin typeface="Trebuchet MS"/>
                <a:cs typeface="Trebuchet MS"/>
              </a:rPr>
              <a:t>	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u="heavy">
                <a:latin typeface="Trebuchet MS"/>
                <a:cs typeface="Trebuchet MS"/>
              </a:rPr>
              <a:t> </a:t>
            </a:r>
            <a:r>
              <a:rPr dirty="0" sz="1800" u="heavy">
                <a:latin typeface="Trebuchet MS"/>
                <a:cs typeface="Trebuchet MS"/>
              </a:rPr>
              <a:t>	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285115" indent="-27241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85750" algn="l"/>
                <a:tab pos="3956050" algn="l"/>
                <a:tab pos="6692900" algn="l"/>
              </a:tabLst>
            </a:pP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ss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ra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u="heavy">
                <a:latin typeface="Trebuchet MS"/>
                <a:cs typeface="Trebuchet MS"/>
              </a:rPr>
              <a:t> </a:t>
            </a:r>
            <a:r>
              <a:rPr dirty="0" sz="1800" u="heavy">
                <a:latin typeface="Trebuchet MS"/>
                <a:cs typeface="Trebuchet MS"/>
              </a:rPr>
              <a:t>	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u="heavy">
                <a:latin typeface="Trebuchet MS"/>
                <a:cs typeface="Trebuchet MS"/>
              </a:rPr>
              <a:t> </a:t>
            </a:r>
            <a:r>
              <a:rPr dirty="0" sz="1800" u="heavy">
                <a:latin typeface="Trebuchet MS"/>
                <a:cs typeface="Trebuchet MS"/>
              </a:rPr>
              <a:t>	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285115" indent="-27241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85750" algn="l"/>
                <a:tab pos="2637790" algn="l"/>
              </a:tabLst>
            </a:pPr>
            <a:r>
              <a:rPr dirty="0" sz="1800" u="heavy">
                <a:latin typeface="Trebuchet MS"/>
                <a:cs typeface="Trebuchet MS"/>
              </a:rPr>
              <a:t> </a:t>
            </a:r>
            <a:r>
              <a:rPr dirty="0" sz="1800" u="heavy">
                <a:latin typeface="Trebuchet MS"/>
                <a:cs typeface="Trebuchet MS"/>
              </a:rPr>
              <a:t>	</a:t>
            </a:r>
            <a:r>
              <a:rPr dirty="0" sz="1800" spc="-5">
                <a:latin typeface="Trebuchet MS"/>
                <a:cs typeface="Trebuchet MS"/>
              </a:rPr>
              <a:t>ha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sup</a:t>
            </a:r>
            <a:r>
              <a:rPr dirty="0" sz="1800" spc="-5">
                <a:latin typeface="Trebuchet MS"/>
                <a:cs typeface="Trebuchet MS"/>
              </a:rPr>
              <a:t>po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CI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pr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ransac</a:t>
            </a:r>
            <a:r>
              <a:rPr dirty="0" sz="1800" spc="-1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io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50000"/>
              </a:lnSpc>
              <a:buAutoNum type="arabicPeriod"/>
              <a:tabLst>
                <a:tab pos="380365" algn="l"/>
                <a:tab pos="2548255" algn="l"/>
                <a:tab pos="2835275" algn="l"/>
                <a:tab pos="3156585" algn="l"/>
                <a:tab pos="3440429" algn="l"/>
                <a:tab pos="4249420" algn="l"/>
                <a:tab pos="5337810" algn="l"/>
                <a:tab pos="5925820" algn="l"/>
                <a:tab pos="6958330" algn="l"/>
                <a:tab pos="7595234" algn="l"/>
                <a:tab pos="8811260" algn="l"/>
              </a:tabLst>
            </a:pPr>
            <a:r>
              <a:rPr dirty="0" sz="1800" u="heavy">
                <a:latin typeface="Trebuchet MS"/>
                <a:cs typeface="Trebuchet MS"/>
              </a:rPr>
              <a:t> </a:t>
            </a:r>
            <a:r>
              <a:rPr dirty="0" sz="1800" u="heavy">
                <a:latin typeface="Trebuchet MS"/>
                <a:cs typeface="Trebuchet MS"/>
              </a:rPr>
              <a:t>	</a:t>
            </a:r>
            <a:r>
              <a:rPr dirty="0" sz="1800">
                <a:latin typeface="Trebuchet MS"/>
                <a:cs typeface="Trebuchet MS"/>
              </a:rPr>
              <a:t>_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>
                <a:latin typeface="Trebuchet MS"/>
                <a:cs typeface="Trebuchet MS"/>
              </a:rPr>
              <a:t>is	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ata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5">
                <a:latin typeface="Trebuchet MS"/>
                <a:cs typeface="Trebuchet MS"/>
              </a:rPr>
              <a:t>tha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15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ID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ert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10">
                <a:latin typeface="Trebuchet MS"/>
                <a:cs typeface="Trebuchet MS"/>
              </a:rPr>
              <a:t>of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acti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scalab</a:t>
            </a:r>
            <a:r>
              <a:rPr dirty="0" sz="1800" spc="-5">
                <a:latin typeface="Trebuchet MS"/>
                <a:cs typeface="Trebuchet MS"/>
              </a:rPr>
              <a:t>ilit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NoS</a:t>
            </a:r>
            <a:r>
              <a:rPr dirty="0" sz="1800" spc="-15">
                <a:latin typeface="Trebuchet MS"/>
                <a:cs typeface="Trebuchet MS"/>
              </a:rPr>
              <a:t>Q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7175">
              <a:lnSpc>
                <a:spcPct val="100000"/>
              </a:lnSpc>
            </a:pPr>
            <a:r>
              <a:rPr dirty="0" sz="2200" spc="-10"/>
              <a:t>A</a:t>
            </a:r>
            <a:r>
              <a:rPr dirty="0" sz="2200" spc="-5"/>
              <a:t>n</a:t>
            </a:r>
            <a:r>
              <a:rPr dirty="0" sz="2200" spc="-5"/>
              <a:t>swer</a:t>
            </a:r>
            <a:r>
              <a:rPr dirty="0" sz="2200" spc="5"/>
              <a:t> </a:t>
            </a:r>
            <a:r>
              <a:rPr dirty="0" sz="2200" spc="-10"/>
              <a:t>Me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9747" y="1320672"/>
            <a:ext cx="6266180" cy="1087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erenc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etw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Ha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1.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Ha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2.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Com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ar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nt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Q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NoS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QL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wSQ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Summary</a:t>
            </a:r>
            <a:r>
              <a:rPr dirty="0" spc="-15"/>
              <a:t> </a:t>
            </a:r>
            <a:r>
              <a:rPr dirty="0"/>
              <a:t>ple</a:t>
            </a:r>
            <a:r>
              <a:rPr dirty="0" spc="5"/>
              <a:t>a</a:t>
            </a:r>
            <a:r>
              <a:rPr dirty="0"/>
              <a:t>se…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310" y="2475610"/>
            <a:ext cx="7550784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sk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artici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ant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rning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su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ariz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lec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ure.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5848" y="3026409"/>
            <a:ext cx="193484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Trebuchet MS"/>
                <a:cs typeface="Trebuchet MS"/>
              </a:rPr>
              <a:t>Refe</a:t>
            </a:r>
            <a:r>
              <a:rPr dirty="0" spc="-10">
                <a:latin typeface="Trebuchet MS"/>
                <a:cs typeface="Trebuchet MS"/>
              </a:rPr>
              <a:t>r</a:t>
            </a:r>
            <a:r>
              <a:rPr dirty="0">
                <a:latin typeface="Trebuchet MS"/>
                <a:cs typeface="Trebuchet MS"/>
              </a:rPr>
              <a:t>ences</a:t>
            </a:r>
            <a:r>
              <a:rPr dirty="0" spc="-2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…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907" y="537336"/>
            <a:ext cx="630682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Le</a:t>
            </a:r>
            <a:r>
              <a:rPr dirty="0"/>
              <a:t>a</a:t>
            </a:r>
            <a:r>
              <a:rPr dirty="0" spc="-5"/>
              <a:t>rnin</a:t>
            </a:r>
            <a:r>
              <a:rPr dirty="0"/>
              <a:t>g</a:t>
            </a:r>
            <a:r>
              <a:rPr dirty="0" spc="-30"/>
              <a:t> </a:t>
            </a:r>
            <a:r>
              <a:rPr dirty="0" spc="-10"/>
              <a:t>Obje</a:t>
            </a:r>
            <a:r>
              <a:rPr dirty="0" spc="-15"/>
              <a:t>c</a:t>
            </a:r>
            <a:r>
              <a:rPr dirty="0" spc="-5"/>
              <a:t>tive</a:t>
            </a:r>
            <a:r>
              <a:rPr dirty="0"/>
              <a:t>s</a:t>
            </a:r>
            <a:r>
              <a:rPr dirty="0" spc="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 spc="-5"/>
              <a:t>Le</a:t>
            </a:r>
            <a:r>
              <a:rPr dirty="0"/>
              <a:t>a</a:t>
            </a:r>
            <a:r>
              <a:rPr dirty="0" spc="-5"/>
              <a:t>rnin</a:t>
            </a:r>
            <a:r>
              <a:rPr dirty="0"/>
              <a:t>g</a:t>
            </a:r>
            <a:r>
              <a:rPr dirty="0" spc="-30"/>
              <a:t> </a:t>
            </a:r>
            <a:r>
              <a:rPr dirty="0" spc="-5"/>
              <a:t>Outc</a:t>
            </a:r>
            <a:r>
              <a:rPr dirty="0" spc="-10"/>
              <a:t>o</a:t>
            </a:r>
            <a:r>
              <a:rPr dirty="0" spc="-10"/>
              <a:t>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2159" y="1267333"/>
          <a:ext cx="7368540" cy="4506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9258"/>
                <a:gridCol w="3579749"/>
              </a:tblGrid>
              <a:tr h="56197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Learni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 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bj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ctives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Learni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 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utcomes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3931869">
                <a:tc>
                  <a:txBody>
                    <a:bodyPr/>
                    <a:lstStyle/>
                    <a:p>
                      <a:pPr marL="85090" marR="10953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800" b="1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800" spc="-1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big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da</a:t>
                      </a:r>
                      <a:r>
                        <a:rPr dirty="0" sz="1800" spc="-10" b="1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 b="1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10" b="1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ch</a:t>
                      </a:r>
                      <a:r>
                        <a:rPr dirty="0" sz="1800" spc="5" b="1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ology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 lands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cape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Wha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NoS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tab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dirty="0" sz="1800" spc="1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?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  <a:buFont typeface="Trebuchet MS"/>
                        <a:buAutoNum type="arabicPeriod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Wh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L?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  <a:buFont typeface="Trebuchet MS"/>
                        <a:buAutoNum type="arabicPeriod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dirty="0" sz="1800" spc="-6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antage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QL.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  <a:buFont typeface="Trebuchet MS"/>
                        <a:buAutoNum type="arabicPeriod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Wha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wSQ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?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  <a:buFont typeface="Trebuchet MS"/>
                        <a:buAutoNum type="arabicPeriod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Vs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L.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Trebuchet MS"/>
                        <a:buAutoNum type="arabicPeriod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Ge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tin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ili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Ha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27990" marR="928369" indent="-342900">
                        <a:lnSpc>
                          <a:spcPct val="100000"/>
                        </a:lnSpc>
                        <a:buAutoNum type="alphaLcParenR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er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tan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he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gnifican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oS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ta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  <a:buFont typeface="Trebuchet MS"/>
                        <a:buAutoNum type="alphaLcParenR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lphaLcParenR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er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tan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42799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SQ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marR="436245" indent="-342900">
                        <a:lnSpc>
                          <a:spcPct val="100000"/>
                        </a:lnSpc>
                        <a:buAutoNum type="alphaLcParenR" startAt="3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er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latf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rm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reci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er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nce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pc="-105"/>
              <a:t>F</a:t>
            </a:r>
            <a:r>
              <a:rPr dirty="0"/>
              <a:t>u</a:t>
            </a:r>
            <a:r>
              <a:rPr dirty="0" spc="-10"/>
              <a:t>r</a:t>
            </a:r>
            <a:r>
              <a:rPr dirty="0" spc="-5"/>
              <a:t>the</a:t>
            </a:r>
            <a:r>
              <a:rPr dirty="0"/>
              <a:t>r</a:t>
            </a:r>
            <a:r>
              <a:rPr dirty="0" spc="5"/>
              <a:t> </a:t>
            </a:r>
            <a:r>
              <a:rPr dirty="0" spc="-5"/>
              <a:t>Readings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183891"/>
            <a:ext cx="8257540" cy="1764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  <a:hlinkClick r:id="rId2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  <a:hlinkClick r:id="rId2"/>
              </a:rPr>
              <a:t>	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ht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p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:/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/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dirty="0" sz="1800" spc="-19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.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m</a:t>
            </a:r>
            <a:r>
              <a:rPr dirty="0" sz="1800" spc="-1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ng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db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.c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m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/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n</a:t>
            </a:r>
            <a:r>
              <a:rPr dirty="0" sz="1800" spc="-1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s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q</a:t>
            </a:r>
            <a:r>
              <a:rPr dirty="0" sz="1800" spc="1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l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-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ex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p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laine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  <a:hlinkClick r:id="rId3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  <a:hlinkClick r:id="rId3"/>
              </a:rPr>
              <a:t>	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ht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t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p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:/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/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nosq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l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-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d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ata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b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a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s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e.o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r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g/</a:t>
            </a:r>
            <a:endParaRPr sz="18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  <a:hlinkClick r:id="rId4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  <a:hlinkClick r:id="rId4"/>
              </a:rPr>
              <a:t>	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ht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t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p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:/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/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ha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d</a:t>
            </a:r>
            <a:r>
              <a:rPr dirty="0" sz="1800" spc="-1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oo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p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.a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p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ache.or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g/d</a:t>
            </a:r>
            <a:r>
              <a:rPr dirty="0" sz="1800" spc="-1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o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cs/curren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t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/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h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a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d</a:t>
            </a:r>
            <a:r>
              <a:rPr dirty="0" sz="1800" spc="-1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oo</a:t>
            </a:r>
            <a:r>
              <a:rPr dirty="0" sz="1800" spc="2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p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-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m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a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p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re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d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uce-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c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l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i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e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nt/ha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d</a:t>
            </a:r>
            <a:r>
              <a:rPr dirty="0" sz="1800" spc="-1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oo</a:t>
            </a:r>
            <a:r>
              <a:rPr dirty="0" sz="1800" spc="1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p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-</a:t>
            </a:r>
            <a:r>
              <a:rPr dirty="0" sz="180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m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a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p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redu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c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e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-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c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l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i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e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nt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-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c</a:t>
            </a:r>
            <a:r>
              <a:rPr dirty="0" sz="1800" spc="-1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o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re/Ma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p</a:t>
            </a:r>
            <a:r>
              <a:rPr dirty="0" sz="1800" spc="-8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R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e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d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uce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_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Com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p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ati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b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ility_Ha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d</a:t>
            </a:r>
            <a:r>
              <a:rPr dirty="0" sz="1800" spc="-1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oo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p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1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_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Ha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d</a:t>
            </a:r>
            <a:r>
              <a:rPr dirty="0" sz="1800" spc="-1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oo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p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2.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h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tml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5600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  <a:hlinkClick r:id="rId5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  <a:hlinkClick r:id="rId5"/>
              </a:rPr>
              <a:t>	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5"/>
              </a:rPr>
              <a:t>ht</a:t>
            </a:r>
            <a:r>
              <a:rPr dirty="0" sz="1800" spc="-10" u="heavy">
                <a:solidFill>
                  <a:srgbClr val="F49100"/>
                </a:solidFill>
                <a:latin typeface="Trebuchet MS"/>
                <a:cs typeface="Trebuchet MS"/>
                <a:hlinkClick r:id="rId5"/>
              </a:rPr>
              <a:t>t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5"/>
              </a:rPr>
              <a:t>p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5"/>
              </a:rPr>
              <a:t>:/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5"/>
              </a:rPr>
              <a:t>/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5"/>
              </a:rPr>
              <a:t>ha</a:t>
            </a:r>
            <a:r>
              <a:rPr dirty="0" sz="1800" spc="5" u="heavy">
                <a:solidFill>
                  <a:srgbClr val="F49100"/>
                </a:solidFill>
                <a:latin typeface="Trebuchet MS"/>
                <a:cs typeface="Trebuchet MS"/>
                <a:hlinkClick r:id="rId5"/>
              </a:rPr>
              <a:t>d</a:t>
            </a:r>
            <a:r>
              <a:rPr dirty="0" sz="1800" spc="-15" u="heavy">
                <a:solidFill>
                  <a:srgbClr val="F49100"/>
                </a:solidFill>
                <a:latin typeface="Trebuchet MS"/>
                <a:cs typeface="Trebuchet MS"/>
                <a:hlinkClick r:id="rId5"/>
              </a:rPr>
              <a:t>oo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5"/>
              </a:rPr>
              <a:t>p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5"/>
              </a:rPr>
              <a:t>.a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5"/>
              </a:rPr>
              <a:t>p</a:t>
            </a:r>
            <a:r>
              <a:rPr dirty="0" sz="1800" spc="-5" u="heavy">
                <a:solidFill>
                  <a:srgbClr val="F49100"/>
                </a:solidFill>
                <a:latin typeface="Trebuchet MS"/>
                <a:cs typeface="Trebuchet MS"/>
                <a:hlinkClick r:id="rId5"/>
              </a:rPr>
              <a:t>ache.or</a:t>
            </a:r>
            <a:r>
              <a:rPr dirty="0" sz="1800" u="heavy">
                <a:solidFill>
                  <a:srgbClr val="F49100"/>
                </a:solidFill>
                <a:latin typeface="Trebuchet MS"/>
                <a:cs typeface="Trebuchet MS"/>
                <a:hlinkClick r:id="rId5"/>
              </a:rPr>
              <a:t>g/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0089" y="3068828"/>
            <a:ext cx="1755775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404040"/>
                </a:solidFill>
              </a:rPr>
              <a:t>Thank</a:t>
            </a:r>
            <a:r>
              <a:rPr dirty="0" sz="2800" spc="5">
                <a:solidFill>
                  <a:srgbClr val="404040"/>
                </a:solidFill>
              </a:rPr>
              <a:t> </a:t>
            </a:r>
            <a:r>
              <a:rPr dirty="0" sz="2800" spc="-5">
                <a:solidFill>
                  <a:srgbClr val="404040"/>
                </a:solidFill>
              </a:rPr>
              <a:t>you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5954"/>
            <a:ext cx="176593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Sess</a:t>
            </a:r>
            <a:r>
              <a:rPr dirty="0" spc="-5"/>
              <a:t>io</a:t>
            </a:r>
            <a:r>
              <a:rPr dirty="0"/>
              <a:t>n</a:t>
            </a:r>
            <a:r>
              <a:rPr dirty="0" spc="10"/>
              <a:t> </a:t>
            </a:r>
            <a:r>
              <a:rPr dirty="0"/>
              <a:t>Plan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217673"/>
            <a:ext cx="13468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Lectu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time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5085" y="2217673"/>
            <a:ext cx="173863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4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5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6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310" y="3019678"/>
            <a:ext cx="43497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Q/A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5085" y="3019678"/>
            <a:ext cx="114808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5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nutes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pc="-1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89914"/>
            <a:ext cx="4805680" cy="5102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NoS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Q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Wha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it?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dirty="0" sz="1800" spc="-2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No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QL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es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spcBef>
                <a:spcPts val="1010"/>
              </a:spcBef>
              <a:buClr>
                <a:srgbClr val="0E6EC5"/>
              </a:buClr>
              <a:buSzPct val="77777"/>
              <a:buFont typeface="Wingdings"/>
              <a:buChar char=""/>
              <a:tabLst>
                <a:tab pos="75692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Wh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Q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L?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77777"/>
              <a:buFont typeface="Wingdings"/>
              <a:buChar char=""/>
              <a:tabLst>
                <a:tab pos="756920" algn="l"/>
              </a:tabLst>
            </a:pP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antage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NoS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Q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77777"/>
              <a:buFont typeface="Wingdings"/>
              <a:buChar char=""/>
              <a:tabLst>
                <a:tab pos="756920" algn="l"/>
              </a:tabLst>
            </a:pP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NoS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Q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rs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spcBef>
                <a:spcPts val="1005"/>
              </a:spcBef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Q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ersu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Q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77777"/>
              <a:buFont typeface="Wingdings"/>
              <a:buChar char=""/>
              <a:tabLst>
                <a:tab pos="75692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wSQL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77777"/>
              <a:buFont typeface="Wingdings"/>
              <a:buChar char=""/>
              <a:tabLst>
                <a:tab pos="75692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Com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ariso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Q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NoS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QL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wSQL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5600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Hado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  </a:t>
            </a:r>
            <a:r>
              <a:rPr dirty="0" sz="1450" spc="-17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Fe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ature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Ha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  </a:t>
            </a:r>
            <a:r>
              <a:rPr dirty="0" sz="1450" spc="-17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antage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Ha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  </a:t>
            </a:r>
            <a:r>
              <a:rPr dirty="0" sz="1450" spc="-17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ersio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Hado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6565" y="3291204"/>
            <a:ext cx="221488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What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i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s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N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o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S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QL?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pc="-5"/>
              <a:t>W</a:t>
            </a:r>
            <a:r>
              <a:rPr dirty="0"/>
              <a:t>h</a:t>
            </a:r>
            <a:r>
              <a:rPr dirty="0"/>
              <a:t>at</a:t>
            </a:r>
            <a:r>
              <a:rPr dirty="0" spc="-5"/>
              <a:t> i</a:t>
            </a:r>
            <a:r>
              <a:rPr dirty="0"/>
              <a:t>s </a:t>
            </a:r>
            <a:r>
              <a:rPr dirty="0" spc="-5"/>
              <a:t>N</a:t>
            </a:r>
            <a:r>
              <a:rPr dirty="0" spc="-10"/>
              <a:t>o</a:t>
            </a:r>
            <a:r>
              <a:rPr dirty="0" spc="-5"/>
              <a:t>SQL?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4680" y="3437066"/>
            <a:ext cx="1397000" cy="697865"/>
          </a:xfrm>
          <a:prstGeom prst="rect">
            <a:avLst/>
          </a:prstGeom>
          <a:solidFill>
            <a:srgbClr val="E8EDF7"/>
          </a:solidFill>
          <a:ln w="4652">
            <a:solidFill>
              <a:srgbClr val="000000"/>
            </a:solidFill>
          </a:ln>
        </p:spPr>
        <p:txBody>
          <a:bodyPr wrap="square" lIns="0" tIns="187325" rIns="0" bIns="0" rtlCol="0" vert="horz">
            <a:spAutoFit/>
          </a:bodyPr>
          <a:lstStyle/>
          <a:p>
            <a:pPr marL="301625">
              <a:lnSpc>
                <a:spcPct val="100000"/>
              </a:lnSpc>
              <a:spcBef>
                <a:spcPts val="1475"/>
              </a:spcBef>
            </a:pPr>
            <a:r>
              <a:rPr dirty="0" sz="1800" spc="20" b="1">
                <a:latin typeface="Arial"/>
                <a:cs typeface="Arial"/>
              </a:rPr>
              <a:t>N</a:t>
            </a:r>
            <a:r>
              <a:rPr dirty="0" sz="1800" spc="15" b="1">
                <a:latin typeface="Arial"/>
                <a:cs typeface="Arial"/>
              </a:rPr>
              <a:t>o</a:t>
            </a:r>
            <a:r>
              <a:rPr dirty="0" sz="1800" spc="20" b="1">
                <a:latin typeface="Arial"/>
                <a:cs typeface="Arial"/>
              </a:rPr>
              <a:t>S</a:t>
            </a:r>
            <a:r>
              <a:rPr dirty="0" sz="1800" spc="20" b="1">
                <a:latin typeface="Arial"/>
                <a:cs typeface="Arial"/>
              </a:rPr>
              <a:t>Q</a:t>
            </a:r>
            <a:r>
              <a:rPr dirty="0" sz="1800" spc="20" b="1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3733" y="1169419"/>
            <a:ext cx="4364990" cy="697865"/>
          </a:xfrm>
          <a:prstGeom prst="rect">
            <a:avLst/>
          </a:prstGeom>
          <a:solidFill>
            <a:srgbClr val="E8EDF7"/>
          </a:solidFill>
          <a:ln w="4651">
            <a:solidFill>
              <a:srgbClr val="000000"/>
            </a:solidFill>
          </a:ln>
        </p:spPr>
        <p:txBody>
          <a:bodyPr wrap="square" lIns="0" tIns="187325" rIns="0" bIns="0" rtlCol="0" vert="horz">
            <a:spAutoFit/>
          </a:bodyPr>
          <a:lstStyle/>
          <a:p>
            <a:pPr marL="174625">
              <a:lnSpc>
                <a:spcPct val="100000"/>
              </a:lnSpc>
              <a:spcBef>
                <a:spcPts val="1475"/>
              </a:spcBef>
            </a:pPr>
            <a:r>
              <a:rPr dirty="0" sz="1800" spc="20" b="1">
                <a:latin typeface="Arial"/>
                <a:cs typeface="Arial"/>
              </a:rPr>
              <a:t>N</a:t>
            </a:r>
            <a:r>
              <a:rPr dirty="0" sz="1800" spc="15" b="1">
                <a:latin typeface="Arial"/>
                <a:cs typeface="Arial"/>
              </a:rPr>
              <a:t>o</a:t>
            </a:r>
            <a:r>
              <a:rPr dirty="0" sz="1800" spc="20" b="1">
                <a:latin typeface="Arial"/>
                <a:cs typeface="Arial"/>
              </a:rPr>
              <a:t>n</a:t>
            </a:r>
            <a:r>
              <a:rPr dirty="0" sz="1800" spc="5" b="1">
                <a:latin typeface="Arial"/>
                <a:cs typeface="Arial"/>
              </a:rPr>
              <a:t>-</a:t>
            </a:r>
            <a:r>
              <a:rPr dirty="0" sz="1800" spc="15" b="1">
                <a:latin typeface="Arial"/>
                <a:cs typeface="Arial"/>
              </a:rPr>
              <a:t>re</a:t>
            </a:r>
            <a:r>
              <a:rPr dirty="0" sz="1800" b="1">
                <a:latin typeface="Arial"/>
                <a:cs typeface="Arial"/>
              </a:rPr>
              <a:t>l</a:t>
            </a:r>
            <a:r>
              <a:rPr dirty="0" sz="1800" spc="10" b="1">
                <a:latin typeface="Arial"/>
                <a:cs typeface="Arial"/>
              </a:rPr>
              <a:t>at</a:t>
            </a:r>
            <a:r>
              <a:rPr dirty="0" sz="1800" spc="10" b="1">
                <a:latin typeface="Arial"/>
                <a:cs typeface="Arial"/>
              </a:rPr>
              <a:t>ion</a:t>
            </a:r>
            <a:r>
              <a:rPr dirty="0" sz="1800" spc="10" b="1">
                <a:latin typeface="Arial"/>
                <a:cs typeface="Arial"/>
              </a:rPr>
              <a:t>al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15" b="1">
                <a:latin typeface="Arial"/>
                <a:cs typeface="Arial"/>
              </a:rPr>
              <a:t>d</a:t>
            </a:r>
            <a:r>
              <a:rPr dirty="0" sz="1800" spc="15" b="1">
                <a:latin typeface="Arial"/>
                <a:cs typeface="Arial"/>
              </a:rPr>
              <a:t>ata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10" b="1">
                <a:latin typeface="Arial"/>
                <a:cs typeface="Arial"/>
              </a:rPr>
              <a:t>st</a:t>
            </a:r>
            <a:r>
              <a:rPr dirty="0" sz="1800" spc="15" b="1">
                <a:latin typeface="Arial"/>
                <a:cs typeface="Arial"/>
              </a:rPr>
              <a:t>o</a:t>
            </a:r>
            <a:r>
              <a:rPr dirty="0" sz="1800" spc="15" b="1">
                <a:latin typeface="Arial"/>
                <a:cs typeface="Arial"/>
              </a:rPr>
              <a:t>ra</a:t>
            </a:r>
            <a:r>
              <a:rPr dirty="0" sz="1800" spc="15" b="1">
                <a:latin typeface="Arial"/>
                <a:cs typeface="Arial"/>
              </a:rPr>
              <a:t>g</a:t>
            </a:r>
            <a:r>
              <a:rPr dirty="0" sz="1800" spc="15" b="1">
                <a:latin typeface="Arial"/>
                <a:cs typeface="Arial"/>
              </a:rPr>
              <a:t>e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15" b="1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3733" y="2216025"/>
            <a:ext cx="4364990" cy="697865"/>
          </a:xfrm>
          <a:prstGeom prst="rect">
            <a:avLst/>
          </a:prstGeom>
          <a:solidFill>
            <a:srgbClr val="E8EDF7"/>
          </a:solidFill>
          <a:ln w="4651">
            <a:solidFill>
              <a:srgbClr val="000000"/>
            </a:solidFill>
          </a:ln>
        </p:spPr>
        <p:txBody>
          <a:bodyPr wrap="square" lIns="0" tIns="187325" rIns="0" bIns="0" rtlCol="0" vert="horz">
            <a:spAutoFit/>
          </a:bodyPr>
          <a:lstStyle/>
          <a:p>
            <a:pPr marL="950594">
              <a:lnSpc>
                <a:spcPct val="100000"/>
              </a:lnSpc>
              <a:spcBef>
                <a:spcPts val="1475"/>
              </a:spcBef>
            </a:pPr>
            <a:r>
              <a:rPr dirty="0" sz="1800" spc="20" b="1">
                <a:latin typeface="Arial"/>
                <a:cs typeface="Arial"/>
              </a:rPr>
              <a:t>No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10" b="1">
                <a:latin typeface="Arial"/>
                <a:cs typeface="Arial"/>
              </a:rPr>
              <a:t>f</a:t>
            </a:r>
            <a:r>
              <a:rPr dirty="0" sz="1800" b="1">
                <a:latin typeface="Arial"/>
                <a:cs typeface="Arial"/>
              </a:rPr>
              <a:t>i</a:t>
            </a:r>
            <a:r>
              <a:rPr dirty="0" sz="1800" spc="15" b="1">
                <a:latin typeface="Arial"/>
                <a:cs typeface="Arial"/>
              </a:rPr>
              <a:t>xed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10" b="1">
                <a:latin typeface="Arial"/>
                <a:cs typeface="Arial"/>
              </a:rPr>
              <a:t>ta</a:t>
            </a:r>
            <a:r>
              <a:rPr dirty="0" sz="1800" spc="5" b="1">
                <a:latin typeface="Arial"/>
                <a:cs typeface="Arial"/>
              </a:rPr>
              <a:t>bl</a:t>
            </a:r>
            <a:r>
              <a:rPr dirty="0" sz="1800" spc="15" b="1">
                <a:latin typeface="Arial"/>
                <a:cs typeface="Arial"/>
              </a:rPr>
              <a:t>e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15" b="1">
                <a:latin typeface="Arial"/>
                <a:cs typeface="Arial"/>
              </a:rPr>
              <a:t>sc</a:t>
            </a:r>
            <a:r>
              <a:rPr dirty="0" sz="1800" spc="15" b="1">
                <a:latin typeface="Arial"/>
                <a:cs typeface="Arial"/>
              </a:rPr>
              <a:t>h</a:t>
            </a:r>
            <a:r>
              <a:rPr dirty="0" sz="1800" spc="20" b="1">
                <a:latin typeface="Arial"/>
                <a:cs typeface="Arial"/>
              </a:rPr>
              <a:t>ema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3733" y="3262631"/>
            <a:ext cx="4364990" cy="697865"/>
          </a:xfrm>
          <a:prstGeom prst="rect">
            <a:avLst/>
          </a:prstGeom>
          <a:solidFill>
            <a:srgbClr val="E8EDF7"/>
          </a:solidFill>
          <a:ln w="4651">
            <a:solidFill>
              <a:srgbClr val="000000"/>
            </a:solidFill>
          </a:ln>
        </p:spPr>
        <p:txBody>
          <a:bodyPr wrap="square" lIns="0" tIns="1873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75"/>
              </a:spcBef>
            </a:pPr>
            <a:r>
              <a:rPr dirty="0" sz="1800" spc="20" b="1">
                <a:latin typeface="Arial"/>
                <a:cs typeface="Arial"/>
              </a:rPr>
              <a:t>No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15" b="1">
                <a:latin typeface="Arial"/>
                <a:cs typeface="Arial"/>
              </a:rPr>
              <a:t>J</a:t>
            </a:r>
            <a:r>
              <a:rPr dirty="0" sz="1800" spc="10" b="1">
                <a:latin typeface="Arial"/>
                <a:cs typeface="Arial"/>
              </a:rPr>
              <a:t>oin</a:t>
            </a:r>
            <a:r>
              <a:rPr dirty="0" sz="1800" spc="15" b="1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3733" y="4309276"/>
            <a:ext cx="4364990" cy="697865"/>
          </a:xfrm>
          <a:prstGeom prst="rect">
            <a:avLst/>
          </a:prstGeom>
          <a:solidFill>
            <a:srgbClr val="E8EDF7"/>
          </a:solidFill>
          <a:ln w="4651">
            <a:solidFill>
              <a:srgbClr val="000000"/>
            </a:solidFill>
          </a:ln>
        </p:spPr>
        <p:txBody>
          <a:bodyPr wrap="square" lIns="0" tIns="187325" rIns="0" bIns="0" rtlCol="0" vert="horz">
            <a:spAutoFit/>
          </a:bodyPr>
          <a:lstStyle/>
          <a:p>
            <a:pPr marL="394970">
              <a:lnSpc>
                <a:spcPct val="100000"/>
              </a:lnSpc>
              <a:spcBef>
                <a:spcPts val="1475"/>
              </a:spcBef>
            </a:pPr>
            <a:r>
              <a:rPr dirty="0" sz="1800" spc="20" b="1">
                <a:latin typeface="Arial"/>
                <a:cs typeface="Arial"/>
              </a:rPr>
              <a:t>No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25" b="1">
                <a:latin typeface="Arial"/>
                <a:cs typeface="Arial"/>
              </a:rPr>
              <a:t>m</a:t>
            </a:r>
            <a:r>
              <a:rPr dirty="0" sz="1800" spc="5" b="1">
                <a:latin typeface="Arial"/>
                <a:cs typeface="Arial"/>
              </a:rPr>
              <a:t>ul</a:t>
            </a:r>
            <a:r>
              <a:rPr dirty="0" sz="1800" spc="10" b="1">
                <a:latin typeface="Arial"/>
                <a:cs typeface="Arial"/>
              </a:rPr>
              <a:t>t</a:t>
            </a:r>
            <a:r>
              <a:rPr dirty="0" sz="1800" b="1">
                <a:latin typeface="Arial"/>
                <a:cs typeface="Arial"/>
              </a:rPr>
              <a:t>i</a:t>
            </a:r>
            <a:r>
              <a:rPr dirty="0" sz="1800" spc="10" b="1">
                <a:latin typeface="Arial"/>
                <a:cs typeface="Arial"/>
              </a:rPr>
              <a:t>-</a:t>
            </a:r>
            <a:r>
              <a:rPr dirty="0" sz="1800" spc="15" b="1">
                <a:latin typeface="Arial"/>
                <a:cs typeface="Arial"/>
              </a:rPr>
              <a:t>do</a:t>
            </a:r>
            <a:r>
              <a:rPr dirty="0" sz="1800" spc="15" b="1">
                <a:latin typeface="Arial"/>
                <a:cs typeface="Arial"/>
              </a:rPr>
              <a:t>c</a:t>
            </a:r>
            <a:r>
              <a:rPr dirty="0" sz="1800" spc="15" b="1">
                <a:latin typeface="Arial"/>
                <a:cs typeface="Arial"/>
              </a:rPr>
              <a:t>u</a:t>
            </a:r>
            <a:r>
              <a:rPr dirty="0" sz="1800" spc="20" b="1">
                <a:latin typeface="Arial"/>
                <a:cs typeface="Arial"/>
              </a:rPr>
              <a:t>me</a:t>
            </a:r>
            <a:r>
              <a:rPr dirty="0" sz="1800" spc="15" b="1">
                <a:latin typeface="Arial"/>
                <a:cs typeface="Arial"/>
              </a:rPr>
              <a:t>n</a:t>
            </a:r>
            <a:r>
              <a:rPr dirty="0" sz="1800" spc="10" b="1">
                <a:latin typeface="Arial"/>
                <a:cs typeface="Arial"/>
              </a:rPr>
              <a:t>t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10" b="1">
                <a:latin typeface="Arial"/>
                <a:cs typeface="Arial"/>
              </a:rPr>
              <a:t>tra</a:t>
            </a:r>
            <a:r>
              <a:rPr dirty="0" sz="1800" spc="15" b="1">
                <a:latin typeface="Arial"/>
                <a:cs typeface="Arial"/>
              </a:rPr>
              <a:t>n</a:t>
            </a:r>
            <a:r>
              <a:rPr dirty="0" sz="1800" spc="15" b="1">
                <a:latin typeface="Arial"/>
                <a:cs typeface="Arial"/>
              </a:rPr>
              <a:t>sact</a:t>
            </a:r>
            <a:r>
              <a:rPr dirty="0" sz="1800" spc="10" b="1">
                <a:latin typeface="Arial"/>
                <a:cs typeface="Arial"/>
              </a:rPr>
              <a:t>ion</a:t>
            </a:r>
            <a:r>
              <a:rPr dirty="0" sz="1800" spc="15" b="1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3733" y="5355876"/>
            <a:ext cx="4364990" cy="697865"/>
          </a:xfrm>
          <a:prstGeom prst="rect">
            <a:avLst/>
          </a:prstGeom>
          <a:solidFill>
            <a:srgbClr val="E8EDF7"/>
          </a:solidFill>
          <a:ln w="4651">
            <a:solidFill>
              <a:srgbClr val="000000"/>
            </a:solidFill>
          </a:ln>
        </p:spPr>
        <p:txBody>
          <a:bodyPr wrap="square" lIns="0" tIns="187325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1475"/>
              </a:spcBef>
            </a:pPr>
            <a:r>
              <a:rPr dirty="0" sz="1800" spc="20" b="1">
                <a:latin typeface="Arial"/>
                <a:cs typeface="Arial"/>
              </a:rPr>
              <a:t>Re</a:t>
            </a:r>
            <a:r>
              <a:rPr dirty="0" sz="1800" b="1">
                <a:latin typeface="Arial"/>
                <a:cs typeface="Arial"/>
              </a:rPr>
              <a:t>l</a:t>
            </a:r>
            <a:r>
              <a:rPr dirty="0" sz="1800" spc="15" b="1">
                <a:latin typeface="Arial"/>
                <a:cs typeface="Arial"/>
              </a:rPr>
              <a:t>axes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15" b="1">
                <a:latin typeface="Arial"/>
                <a:cs typeface="Arial"/>
              </a:rPr>
              <a:t>on</a:t>
            </a:r>
            <a:r>
              <a:rPr dirty="0" sz="1800" spc="15" b="1">
                <a:latin typeface="Arial"/>
                <a:cs typeface="Arial"/>
              </a:rPr>
              <a:t>e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15" b="1">
                <a:latin typeface="Arial"/>
                <a:cs typeface="Arial"/>
              </a:rPr>
              <a:t>o</a:t>
            </a:r>
            <a:r>
              <a:rPr dirty="0" sz="1800" spc="10" b="1">
                <a:latin typeface="Arial"/>
                <a:cs typeface="Arial"/>
              </a:rPr>
              <a:t>r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25" b="1">
                <a:latin typeface="Arial"/>
                <a:cs typeface="Arial"/>
              </a:rPr>
              <a:t>m</a:t>
            </a:r>
            <a:r>
              <a:rPr dirty="0" sz="1800" spc="15" b="1">
                <a:latin typeface="Arial"/>
                <a:cs typeface="Arial"/>
              </a:rPr>
              <a:t>o</a:t>
            </a:r>
            <a:r>
              <a:rPr dirty="0" sz="1800" spc="15" b="1">
                <a:latin typeface="Arial"/>
                <a:cs typeface="Arial"/>
              </a:rPr>
              <a:t>re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20" b="1">
                <a:latin typeface="Arial"/>
                <a:cs typeface="Arial"/>
              </a:rPr>
              <a:t>AC</a:t>
            </a:r>
            <a:r>
              <a:rPr dirty="0" sz="1800" b="1">
                <a:latin typeface="Arial"/>
                <a:cs typeface="Arial"/>
              </a:rPr>
              <a:t>I</a:t>
            </a:r>
            <a:r>
              <a:rPr dirty="0" sz="1800" spc="20" b="1">
                <a:latin typeface="Arial"/>
                <a:cs typeface="Arial"/>
              </a:rPr>
              <a:t>D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15" b="1">
                <a:latin typeface="Arial"/>
                <a:cs typeface="Arial"/>
              </a:rPr>
              <a:t>p</a:t>
            </a:r>
            <a:r>
              <a:rPr dirty="0" sz="1800" spc="10" b="1">
                <a:latin typeface="Arial"/>
                <a:cs typeface="Arial"/>
              </a:rPr>
              <a:t>r</a:t>
            </a:r>
            <a:r>
              <a:rPr dirty="0" sz="1800" spc="15" b="1">
                <a:latin typeface="Arial"/>
                <a:cs typeface="Arial"/>
              </a:rPr>
              <a:t>op</a:t>
            </a:r>
            <a:r>
              <a:rPr dirty="0" sz="1800" spc="10" b="1">
                <a:latin typeface="Arial"/>
                <a:cs typeface="Arial"/>
              </a:rPr>
              <a:t>ert</a:t>
            </a:r>
            <a:r>
              <a:rPr dirty="0" sz="1800" b="1">
                <a:latin typeface="Arial"/>
                <a:cs typeface="Arial"/>
              </a:rPr>
              <a:t>i</a:t>
            </a:r>
            <a:r>
              <a:rPr dirty="0" sz="1800" spc="15" b="1"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61457" y="1518288"/>
            <a:ext cx="1222375" cy="2268220"/>
          </a:xfrm>
          <a:custGeom>
            <a:avLst/>
            <a:gdLst/>
            <a:ahLst/>
            <a:cxnLst/>
            <a:rect l="l" t="t" r="r" b="b"/>
            <a:pathLst>
              <a:path w="1222375" h="2268220">
                <a:moveTo>
                  <a:pt x="0" y="2267646"/>
                </a:moveTo>
                <a:lnTo>
                  <a:pt x="1222276" y="0"/>
                </a:lnTo>
              </a:path>
            </a:pathLst>
          </a:custGeom>
          <a:ln w="13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61457" y="2564894"/>
            <a:ext cx="1222375" cy="1221105"/>
          </a:xfrm>
          <a:custGeom>
            <a:avLst/>
            <a:gdLst/>
            <a:ahLst/>
            <a:cxnLst/>
            <a:rect l="l" t="t" r="r" b="b"/>
            <a:pathLst>
              <a:path w="1222375" h="1221104">
                <a:moveTo>
                  <a:pt x="0" y="1221040"/>
                </a:moveTo>
                <a:lnTo>
                  <a:pt x="1222276" y="0"/>
                </a:lnTo>
              </a:path>
            </a:pathLst>
          </a:custGeom>
          <a:ln w="139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61457" y="3611500"/>
            <a:ext cx="1222375" cy="174625"/>
          </a:xfrm>
          <a:custGeom>
            <a:avLst/>
            <a:gdLst/>
            <a:ahLst/>
            <a:cxnLst/>
            <a:rect l="l" t="t" r="r" b="b"/>
            <a:pathLst>
              <a:path w="1222375" h="174625">
                <a:moveTo>
                  <a:pt x="0" y="174434"/>
                </a:moveTo>
                <a:lnTo>
                  <a:pt x="1222276" y="0"/>
                </a:lnTo>
              </a:path>
            </a:pathLst>
          </a:custGeom>
          <a:ln w="13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61457" y="3785934"/>
            <a:ext cx="1222375" cy="872490"/>
          </a:xfrm>
          <a:custGeom>
            <a:avLst/>
            <a:gdLst/>
            <a:ahLst/>
            <a:cxnLst/>
            <a:rect l="l" t="t" r="r" b="b"/>
            <a:pathLst>
              <a:path w="1222375" h="872489">
                <a:moveTo>
                  <a:pt x="0" y="0"/>
                </a:moveTo>
                <a:lnTo>
                  <a:pt x="1222276" y="872210"/>
                </a:lnTo>
              </a:path>
            </a:pathLst>
          </a:custGeom>
          <a:ln w="139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61457" y="3785934"/>
            <a:ext cx="1222375" cy="1918970"/>
          </a:xfrm>
          <a:custGeom>
            <a:avLst/>
            <a:gdLst/>
            <a:ahLst/>
            <a:cxnLst/>
            <a:rect l="l" t="t" r="r" b="b"/>
            <a:pathLst>
              <a:path w="1222375" h="1918970">
                <a:moveTo>
                  <a:pt x="0" y="0"/>
                </a:moveTo>
                <a:lnTo>
                  <a:pt x="1222276" y="1918816"/>
                </a:lnTo>
              </a:path>
            </a:pathLst>
          </a:custGeom>
          <a:ln w="13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477" y="3101594"/>
            <a:ext cx="221869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90"/>
              <a:t>T</a:t>
            </a:r>
            <a:r>
              <a:rPr dirty="0" spc="-5"/>
              <a:t>yp</a:t>
            </a:r>
            <a:r>
              <a:rPr dirty="0"/>
              <a:t>e</a:t>
            </a:r>
            <a:r>
              <a:rPr dirty="0" spc="-5"/>
              <a:t>s</a:t>
            </a:r>
            <a:r>
              <a:rPr dirty="0" spc="-20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5"/>
              <a:t>N</a:t>
            </a:r>
            <a:r>
              <a:rPr dirty="0" spc="-10"/>
              <a:t>o</a:t>
            </a:r>
            <a:r>
              <a:rPr dirty="0" spc="-5"/>
              <a:t>SQL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90"/>
              <a:t>T</a:t>
            </a:r>
            <a:r>
              <a:rPr dirty="0" spc="-5"/>
              <a:t>yp</a:t>
            </a:r>
            <a:r>
              <a:rPr dirty="0"/>
              <a:t>e</a:t>
            </a:r>
            <a:r>
              <a:rPr dirty="0" spc="-5"/>
              <a:t>s</a:t>
            </a:r>
            <a:r>
              <a:rPr dirty="0" spc="-20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5"/>
              <a:t>N</a:t>
            </a:r>
            <a:r>
              <a:rPr dirty="0" spc="-10"/>
              <a:t>o</a:t>
            </a:r>
            <a:r>
              <a:rPr dirty="0" spc="-5"/>
              <a:t>SQL</a:t>
            </a:r>
          </a:p>
        </p:txBody>
      </p:sp>
      <p:sp>
        <p:nvSpPr>
          <p:cNvPr id="3" name="object 3"/>
          <p:cNvSpPr/>
          <p:nvPr/>
        </p:nvSpPr>
        <p:spPr>
          <a:xfrm>
            <a:off x="494537" y="2742438"/>
            <a:ext cx="1976755" cy="748665"/>
          </a:xfrm>
          <a:custGeom>
            <a:avLst/>
            <a:gdLst/>
            <a:ahLst/>
            <a:cxnLst/>
            <a:rect l="l" t="t" r="r" b="b"/>
            <a:pathLst>
              <a:path w="1976755" h="748664">
                <a:moveTo>
                  <a:pt x="0" y="748284"/>
                </a:moveTo>
                <a:lnTo>
                  <a:pt x="1976627" y="748284"/>
                </a:lnTo>
                <a:lnTo>
                  <a:pt x="1976627" y="0"/>
                </a:lnTo>
                <a:lnTo>
                  <a:pt x="0" y="0"/>
                </a:lnTo>
                <a:lnTo>
                  <a:pt x="0" y="748284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4537" y="2742438"/>
            <a:ext cx="1976755" cy="748665"/>
          </a:xfrm>
          <a:custGeom>
            <a:avLst/>
            <a:gdLst/>
            <a:ahLst/>
            <a:cxnLst/>
            <a:rect l="l" t="t" r="r" b="b"/>
            <a:pathLst>
              <a:path w="1976755" h="748664">
                <a:moveTo>
                  <a:pt x="0" y="748284"/>
                </a:moveTo>
                <a:lnTo>
                  <a:pt x="1976627" y="748284"/>
                </a:lnTo>
                <a:lnTo>
                  <a:pt x="1976627" y="0"/>
                </a:lnTo>
                <a:lnTo>
                  <a:pt x="0" y="0"/>
                </a:lnTo>
                <a:lnTo>
                  <a:pt x="0" y="748284"/>
                </a:lnTo>
                <a:close/>
              </a:path>
            </a:pathLst>
          </a:custGeom>
          <a:ln w="19812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15467" y="2836417"/>
            <a:ext cx="1532255" cy="52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020"/>
              </a:lnSpc>
            </a:pP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alu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ata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ts val="2020"/>
              </a:lnSpc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4537" y="3490721"/>
            <a:ext cx="1976755" cy="1321435"/>
          </a:xfrm>
          <a:custGeom>
            <a:avLst/>
            <a:gdLst/>
            <a:ahLst/>
            <a:cxnLst/>
            <a:rect l="l" t="t" r="r" b="b"/>
            <a:pathLst>
              <a:path w="1976755" h="1321435">
                <a:moveTo>
                  <a:pt x="0" y="1321308"/>
                </a:moveTo>
                <a:lnTo>
                  <a:pt x="1976627" y="1321308"/>
                </a:lnTo>
                <a:lnTo>
                  <a:pt x="1976627" y="0"/>
                </a:lnTo>
                <a:lnTo>
                  <a:pt x="0" y="0"/>
                </a:lnTo>
                <a:lnTo>
                  <a:pt x="0" y="1321308"/>
                </a:lnTo>
                <a:close/>
              </a:path>
            </a:pathLst>
          </a:custGeom>
          <a:solidFill>
            <a:srgbClr val="CCD4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4537" y="3490721"/>
            <a:ext cx="1976755" cy="1321435"/>
          </a:xfrm>
          <a:custGeom>
            <a:avLst/>
            <a:gdLst/>
            <a:ahLst/>
            <a:cxnLst/>
            <a:rect l="l" t="t" r="r" b="b"/>
            <a:pathLst>
              <a:path w="1976755" h="1321435">
                <a:moveTo>
                  <a:pt x="0" y="1321308"/>
                </a:moveTo>
                <a:lnTo>
                  <a:pt x="1976627" y="1321308"/>
                </a:lnTo>
                <a:lnTo>
                  <a:pt x="1976627" y="0"/>
                </a:lnTo>
                <a:lnTo>
                  <a:pt x="0" y="0"/>
                </a:lnTo>
                <a:lnTo>
                  <a:pt x="0" y="1321308"/>
                </a:lnTo>
                <a:close/>
              </a:path>
            </a:pathLst>
          </a:custGeom>
          <a:ln w="19812">
            <a:solidFill>
              <a:srgbClr val="CCD4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76783" y="3546094"/>
            <a:ext cx="1210945" cy="843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3365" indent="-240665">
              <a:lnSpc>
                <a:spcPct val="100000"/>
              </a:lnSpc>
              <a:buFont typeface="Trebuchet MS"/>
              <a:buChar char="•"/>
              <a:tabLst>
                <a:tab pos="254000" algn="l"/>
              </a:tabLst>
            </a:pPr>
            <a:r>
              <a:rPr dirty="0" sz="1800">
                <a:latin typeface="Trebuchet MS"/>
                <a:cs typeface="Trebuchet MS"/>
              </a:rPr>
              <a:t>Ria</a:t>
            </a:r>
            <a:r>
              <a:rPr dirty="0" sz="1800">
                <a:latin typeface="Trebuchet MS"/>
                <a:cs typeface="Trebuchet MS"/>
              </a:rPr>
              <a:t>k</a:t>
            </a:r>
            <a:endParaRPr sz="1800">
              <a:latin typeface="Trebuchet MS"/>
              <a:cs typeface="Trebuchet MS"/>
            </a:endParaRPr>
          </a:p>
          <a:p>
            <a:pPr marL="253365" indent="-240665">
              <a:lnSpc>
                <a:spcPct val="100000"/>
              </a:lnSpc>
              <a:spcBef>
                <a:spcPts val="35"/>
              </a:spcBef>
              <a:buFont typeface="Trebuchet MS"/>
              <a:buChar char="•"/>
              <a:tabLst>
                <a:tab pos="254000" algn="l"/>
              </a:tabLst>
            </a:pPr>
            <a:r>
              <a:rPr dirty="0" sz="1800" spc="-7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is</a:t>
            </a:r>
            <a:endParaRPr sz="1800">
              <a:latin typeface="Trebuchet MS"/>
              <a:cs typeface="Trebuchet MS"/>
            </a:endParaRPr>
          </a:p>
          <a:p>
            <a:pPr marL="253365" indent="-240665">
              <a:lnSpc>
                <a:spcPct val="100000"/>
              </a:lnSpc>
              <a:spcBef>
                <a:spcPts val="35"/>
              </a:spcBef>
              <a:buFont typeface="Trebuchet MS"/>
              <a:buChar char="•"/>
              <a:tabLst>
                <a:tab pos="254000" algn="l"/>
              </a:tabLst>
            </a:pPr>
            <a:r>
              <a:rPr dirty="0" sz="1800" spc="-5">
                <a:latin typeface="Trebuchet MS"/>
                <a:cs typeface="Trebuchet MS"/>
              </a:rPr>
              <a:t>Me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48533" y="2742438"/>
            <a:ext cx="2344420" cy="748665"/>
          </a:xfrm>
          <a:custGeom>
            <a:avLst/>
            <a:gdLst/>
            <a:ahLst/>
            <a:cxnLst/>
            <a:rect l="l" t="t" r="r" b="b"/>
            <a:pathLst>
              <a:path w="2344420" h="748664">
                <a:moveTo>
                  <a:pt x="0" y="748284"/>
                </a:moveTo>
                <a:lnTo>
                  <a:pt x="2343912" y="748284"/>
                </a:lnTo>
                <a:lnTo>
                  <a:pt x="2343912" y="0"/>
                </a:lnTo>
                <a:lnTo>
                  <a:pt x="0" y="0"/>
                </a:lnTo>
                <a:lnTo>
                  <a:pt x="0" y="748284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48533" y="2742438"/>
            <a:ext cx="2344420" cy="748665"/>
          </a:xfrm>
          <a:custGeom>
            <a:avLst/>
            <a:gdLst/>
            <a:ahLst/>
            <a:cxnLst/>
            <a:rect l="l" t="t" r="r" b="b"/>
            <a:pathLst>
              <a:path w="2344420" h="748664">
                <a:moveTo>
                  <a:pt x="0" y="748284"/>
                </a:moveTo>
                <a:lnTo>
                  <a:pt x="2343912" y="748284"/>
                </a:lnTo>
                <a:lnTo>
                  <a:pt x="2343912" y="0"/>
                </a:lnTo>
                <a:lnTo>
                  <a:pt x="0" y="0"/>
                </a:lnTo>
                <a:lnTo>
                  <a:pt x="0" y="748284"/>
                </a:lnTo>
                <a:close/>
              </a:path>
            </a:pathLst>
          </a:custGeom>
          <a:ln w="19811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47745" y="2836417"/>
            <a:ext cx="1744980" cy="52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020"/>
              </a:lnSpc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Col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riented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ts val="2020"/>
              </a:lnSpc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48533" y="3490721"/>
            <a:ext cx="2345690" cy="1321435"/>
          </a:xfrm>
          <a:custGeom>
            <a:avLst/>
            <a:gdLst/>
            <a:ahLst/>
            <a:cxnLst/>
            <a:rect l="l" t="t" r="r" b="b"/>
            <a:pathLst>
              <a:path w="2345690" h="1321435">
                <a:moveTo>
                  <a:pt x="0" y="1321308"/>
                </a:moveTo>
                <a:lnTo>
                  <a:pt x="2345436" y="1321308"/>
                </a:lnTo>
                <a:lnTo>
                  <a:pt x="2345436" y="0"/>
                </a:lnTo>
                <a:lnTo>
                  <a:pt x="0" y="0"/>
                </a:lnTo>
                <a:lnTo>
                  <a:pt x="0" y="1321308"/>
                </a:lnTo>
                <a:close/>
              </a:path>
            </a:pathLst>
          </a:custGeom>
          <a:solidFill>
            <a:srgbClr val="CCD4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48533" y="3490721"/>
            <a:ext cx="2345690" cy="1321435"/>
          </a:xfrm>
          <a:custGeom>
            <a:avLst/>
            <a:gdLst/>
            <a:ahLst/>
            <a:cxnLst/>
            <a:rect l="l" t="t" r="r" b="b"/>
            <a:pathLst>
              <a:path w="2345690" h="1321435">
                <a:moveTo>
                  <a:pt x="0" y="1321308"/>
                </a:moveTo>
                <a:lnTo>
                  <a:pt x="2345436" y="1321308"/>
                </a:lnTo>
                <a:lnTo>
                  <a:pt x="2345436" y="0"/>
                </a:lnTo>
                <a:lnTo>
                  <a:pt x="0" y="0"/>
                </a:lnTo>
                <a:lnTo>
                  <a:pt x="0" y="1321308"/>
                </a:lnTo>
                <a:close/>
              </a:path>
            </a:pathLst>
          </a:custGeom>
          <a:ln w="19812">
            <a:solidFill>
              <a:srgbClr val="CCD4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830829" y="3546094"/>
            <a:ext cx="1414145" cy="843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3365" indent="-240665">
              <a:lnSpc>
                <a:spcPct val="100000"/>
              </a:lnSpc>
              <a:buFont typeface="Trebuchet MS"/>
              <a:buChar char="•"/>
              <a:tabLst>
                <a:tab pos="254000" algn="l"/>
              </a:tabLst>
            </a:pP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ss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ra</a:t>
            </a:r>
            <a:endParaRPr sz="1800">
              <a:latin typeface="Trebuchet MS"/>
              <a:cs typeface="Trebuchet MS"/>
            </a:endParaRPr>
          </a:p>
          <a:p>
            <a:pPr marL="253365" indent="-240665">
              <a:lnSpc>
                <a:spcPct val="100000"/>
              </a:lnSpc>
              <a:spcBef>
                <a:spcPts val="35"/>
              </a:spcBef>
              <a:buFont typeface="Trebuchet MS"/>
              <a:buChar char="•"/>
              <a:tabLst>
                <a:tab pos="254000" algn="l"/>
              </a:tabLst>
            </a:pPr>
            <a:r>
              <a:rPr dirty="0" sz="1800" spc="-5">
                <a:latin typeface="Trebuchet MS"/>
                <a:cs typeface="Trebuchet MS"/>
              </a:rPr>
              <a:t>HBa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  <a:p>
            <a:pPr marL="253365" indent="-240665">
              <a:lnSpc>
                <a:spcPct val="100000"/>
              </a:lnSpc>
              <a:spcBef>
                <a:spcPts val="35"/>
              </a:spcBef>
              <a:buFont typeface="Trebuchet MS"/>
              <a:buChar char="•"/>
              <a:tabLst>
                <a:tab pos="254000" algn="l"/>
              </a:tabLst>
            </a:pPr>
            <a:r>
              <a:rPr dirty="0" sz="1800" spc="-5">
                <a:latin typeface="Trebuchet MS"/>
                <a:cs typeface="Trebuchet MS"/>
              </a:rPr>
              <a:t>Hyper</a:t>
            </a:r>
            <a:r>
              <a:rPr dirty="0" sz="1800" spc="-23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69814" y="2742438"/>
            <a:ext cx="1976755" cy="748665"/>
          </a:xfrm>
          <a:custGeom>
            <a:avLst/>
            <a:gdLst/>
            <a:ahLst/>
            <a:cxnLst/>
            <a:rect l="l" t="t" r="r" b="b"/>
            <a:pathLst>
              <a:path w="1976754" h="748664">
                <a:moveTo>
                  <a:pt x="0" y="748284"/>
                </a:moveTo>
                <a:lnTo>
                  <a:pt x="1976628" y="748284"/>
                </a:lnTo>
                <a:lnTo>
                  <a:pt x="1976628" y="0"/>
                </a:lnTo>
                <a:lnTo>
                  <a:pt x="0" y="0"/>
                </a:lnTo>
                <a:lnTo>
                  <a:pt x="0" y="748284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69814" y="2742438"/>
            <a:ext cx="1976755" cy="748665"/>
          </a:xfrm>
          <a:custGeom>
            <a:avLst/>
            <a:gdLst/>
            <a:ahLst/>
            <a:cxnLst/>
            <a:rect l="l" t="t" r="r" b="b"/>
            <a:pathLst>
              <a:path w="1976754" h="748664">
                <a:moveTo>
                  <a:pt x="0" y="748284"/>
                </a:moveTo>
                <a:lnTo>
                  <a:pt x="1976628" y="748284"/>
                </a:lnTo>
                <a:lnTo>
                  <a:pt x="1976628" y="0"/>
                </a:lnTo>
                <a:lnTo>
                  <a:pt x="0" y="0"/>
                </a:lnTo>
                <a:lnTo>
                  <a:pt x="0" y="748284"/>
                </a:lnTo>
                <a:close/>
              </a:path>
            </a:pathLst>
          </a:custGeom>
          <a:ln w="19811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566028" y="2836417"/>
            <a:ext cx="1583690" cy="52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020"/>
              </a:lnSpc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cum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ata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ts val="2020"/>
              </a:lnSpc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03341" y="3512058"/>
            <a:ext cx="1938655" cy="1320165"/>
          </a:xfrm>
          <a:custGeom>
            <a:avLst/>
            <a:gdLst/>
            <a:ahLst/>
            <a:cxnLst/>
            <a:rect l="l" t="t" r="r" b="b"/>
            <a:pathLst>
              <a:path w="1938654" h="1320164">
                <a:moveTo>
                  <a:pt x="0" y="1319783"/>
                </a:moveTo>
                <a:lnTo>
                  <a:pt x="1938527" y="1319783"/>
                </a:lnTo>
                <a:lnTo>
                  <a:pt x="1938527" y="0"/>
                </a:lnTo>
                <a:lnTo>
                  <a:pt x="0" y="0"/>
                </a:lnTo>
                <a:lnTo>
                  <a:pt x="0" y="1319783"/>
                </a:lnTo>
                <a:close/>
              </a:path>
            </a:pathLst>
          </a:custGeom>
          <a:solidFill>
            <a:srgbClr val="CCD4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03341" y="3512058"/>
            <a:ext cx="1938655" cy="1320165"/>
          </a:xfrm>
          <a:custGeom>
            <a:avLst/>
            <a:gdLst/>
            <a:ahLst/>
            <a:cxnLst/>
            <a:rect l="l" t="t" r="r" b="b"/>
            <a:pathLst>
              <a:path w="1938654" h="1320164">
                <a:moveTo>
                  <a:pt x="0" y="1319783"/>
                </a:moveTo>
                <a:lnTo>
                  <a:pt x="1938527" y="1319783"/>
                </a:lnTo>
                <a:lnTo>
                  <a:pt x="1938527" y="0"/>
                </a:lnTo>
                <a:lnTo>
                  <a:pt x="0" y="0"/>
                </a:lnTo>
                <a:lnTo>
                  <a:pt x="0" y="1319783"/>
                </a:lnTo>
                <a:close/>
              </a:path>
            </a:pathLst>
          </a:custGeom>
          <a:ln w="19812">
            <a:solidFill>
              <a:srgbClr val="CCD4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486146" y="3566414"/>
            <a:ext cx="1180465" cy="843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3365" indent="-240665">
              <a:lnSpc>
                <a:spcPct val="100000"/>
              </a:lnSpc>
              <a:buFont typeface="Trebuchet MS"/>
              <a:buChar char="•"/>
              <a:tabLst>
                <a:tab pos="254000" algn="l"/>
              </a:tabLst>
            </a:pP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ng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DB</a:t>
            </a:r>
            <a:endParaRPr sz="1800">
              <a:latin typeface="Trebuchet MS"/>
              <a:cs typeface="Trebuchet MS"/>
            </a:endParaRPr>
          </a:p>
          <a:p>
            <a:pPr marL="253365" indent="-240665">
              <a:lnSpc>
                <a:spcPct val="100000"/>
              </a:lnSpc>
              <a:spcBef>
                <a:spcPts val="35"/>
              </a:spcBef>
              <a:buFont typeface="Trebuchet MS"/>
              <a:buChar char="•"/>
              <a:tabLst>
                <a:tab pos="254000" algn="l"/>
              </a:tabLst>
            </a:pPr>
            <a:r>
              <a:rPr dirty="0" sz="1800" spc="-5">
                <a:latin typeface="Trebuchet MS"/>
                <a:cs typeface="Trebuchet MS"/>
              </a:rPr>
              <a:t>Co</a:t>
            </a:r>
            <a:r>
              <a:rPr dirty="0" sz="1800" spc="-5">
                <a:latin typeface="Trebuchet MS"/>
                <a:cs typeface="Trebuchet MS"/>
              </a:rPr>
              <a:t>uchDB</a:t>
            </a:r>
            <a:endParaRPr sz="1800">
              <a:latin typeface="Trebuchet MS"/>
              <a:cs typeface="Trebuchet MS"/>
            </a:endParaRPr>
          </a:p>
          <a:p>
            <a:pPr marL="253365" indent="-240665">
              <a:lnSpc>
                <a:spcPct val="100000"/>
              </a:lnSpc>
              <a:spcBef>
                <a:spcPts val="40"/>
              </a:spcBef>
              <a:buFont typeface="Trebuchet MS"/>
              <a:buChar char="•"/>
              <a:tabLst>
                <a:tab pos="254000" algn="l"/>
              </a:tabLst>
            </a:pPr>
            <a:r>
              <a:rPr dirty="0" sz="1800">
                <a:latin typeface="Trebuchet MS"/>
                <a:cs typeface="Trebuchet MS"/>
              </a:rPr>
              <a:t>Ra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enDB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23809" y="2742438"/>
            <a:ext cx="1976755" cy="748665"/>
          </a:xfrm>
          <a:custGeom>
            <a:avLst/>
            <a:gdLst/>
            <a:ahLst/>
            <a:cxnLst/>
            <a:rect l="l" t="t" r="r" b="b"/>
            <a:pathLst>
              <a:path w="1976754" h="748664">
                <a:moveTo>
                  <a:pt x="0" y="748284"/>
                </a:moveTo>
                <a:lnTo>
                  <a:pt x="1976627" y="748284"/>
                </a:lnTo>
                <a:lnTo>
                  <a:pt x="1976627" y="0"/>
                </a:lnTo>
                <a:lnTo>
                  <a:pt x="0" y="0"/>
                </a:lnTo>
                <a:lnTo>
                  <a:pt x="0" y="748284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623809" y="2742438"/>
            <a:ext cx="1976755" cy="748665"/>
          </a:xfrm>
          <a:custGeom>
            <a:avLst/>
            <a:gdLst/>
            <a:ahLst/>
            <a:cxnLst/>
            <a:rect l="l" t="t" r="r" b="b"/>
            <a:pathLst>
              <a:path w="1976754" h="748664">
                <a:moveTo>
                  <a:pt x="0" y="748284"/>
                </a:moveTo>
                <a:lnTo>
                  <a:pt x="1976627" y="748284"/>
                </a:lnTo>
                <a:lnTo>
                  <a:pt x="1976627" y="0"/>
                </a:lnTo>
                <a:lnTo>
                  <a:pt x="0" y="0"/>
                </a:lnTo>
                <a:lnTo>
                  <a:pt x="0" y="748284"/>
                </a:lnTo>
                <a:close/>
              </a:path>
            </a:pathLst>
          </a:custGeom>
          <a:ln w="19812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027289" y="2836417"/>
            <a:ext cx="1168400" cy="52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020"/>
              </a:lnSpc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endParaRPr sz="1800">
              <a:latin typeface="Trebuchet MS"/>
              <a:cs typeface="Trebuchet MS"/>
            </a:endParaRPr>
          </a:p>
          <a:p>
            <a:pPr algn="ctr" marL="635">
              <a:lnSpc>
                <a:spcPts val="2020"/>
              </a:lnSpc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23809" y="3490721"/>
            <a:ext cx="1976755" cy="1321435"/>
          </a:xfrm>
          <a:custGeom>
            <a:avLst/>
            <a:gdLst/>
            <a:ahLst/>
            <a:cxnLst/>
            <a:rect l="l" t="t" r="r" b="b"/>
            <a:pathLst>
              <a:path w="1976754" h="1321435">
                <a:moveTo>
                  <a:pt x="0" y="1321308"/>
                </a:moveTo>
                <a:lnTo>
                  <a:pt x="1976627" y="1321308"/>
                </a:lnTo>
                <a:lnTo>
                  <a:pt x="1976627" y="0"/>
                </a:lnTo>
                <a:lnTo>
                  <a:pt x="0" y="0"/>
                </a:lnTo>
                <a:lnTo>
                  <a:pt x="0" y="1321308"/>
                </a:lnTo>
                <a:close/>
              </a:path>
            </a:pathLst>
          </a:custGeom>
          <a:solidFill>
            <a:srgbClr val="CCD4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23809" y="3490721"/>
            <a:ext cx="1976755" cy="1321435"/>
          </a:xfrm>
          <a:custGeom>
            <a:avLst/>
            <a:gdLst/>
            <a:ahLst/>
            <a:cxnLst/>
            <a:rect l="l" t="t" r="r" b="b"/>
            <a:pathLst>
              <a:path w="1976754" h="1321435">
                <a:moveTo>
                  <a:pt x="0" y="1321308"/>
                </a:moveTo>
                <a:lnTo>
                  <a:pt x="1976627" y="1321308"/>
                </a:lnTo>
                <a:lnTo>
                  <a:pt x="1976627" y="0"/>
                </a:lnTo>
                <a:lnTo>
                  <a:pt x="0" y="0"/>
                </a:lnTo>
                <a:lnTo>
                  <a:pt x="0" y="1321308"/>
                </a:lnTo>
                <a:close/>
              </a:path>
            </a:pathLst>
          </a:custGeom>
          <a:ln w="19812">
            <a:solidFill>
              <a:srgbClr val="CCD4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707248" y="3546094"/>
            <a:ext cx="1659255" cy="843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3365" indent="-240665">
              <a:lnSpc>
                <a:spcPct val="100000"/>
              </a:lnSpc>
              <a:buFont typeface="Trebuchet MS"/>
              <a:buChar char="•"/>
              <a:tabLst>
                <a:tab pos="254000" algn="l"/>
              </a:tabLst>
            </a:pPr>
            <a:r>
              <a:rPr dirty="0" sz="1800" spc="-5">
                <a:latin typeface="Trebuchet MS"/>
                <a:cs typeface="Trebuchet MS"/>
              </a:rPr>
              <a:t>Infin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te</a:t>
            </a:r>
            <a:r>
              <a:rPr dirty="0" sz="1800" spc="-10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raph</a:t>
            </a:r>
            <a:endParaRPr sz="1800">
              <a:latin typeface="Trebuchet MS"/>
              <a:cs typeface="Trebuchet MS"/>
            </a:endParaRPr>
          </a:p>
          <a:p>
            <a:pPr marL="253365" indent="-240665">
              <a:lnSpc>
                <a:spcPct val="100000"/>
              </a:lnSpc>
              <a:spcBef>
                <a:spcPts val="35"/>
              </a:spcBef>
              <a:buFont typeface="Trebuchet MS"/>
              <a:buChar char="•"/>
              <a:tabLst>
                <a:tab pos="254000" algn="l"/>
              </a:tabLst>
            </a:pP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5"/>
              </a:spcBef>
              <a:buFont typeface="Trebuchet MS"/>
              <a:buChar char="•"/>
              <a:tabLst>
                <a:tab pos="241300" algn="l"/>
              </a:tabLst>
            </a:pPr>
            <a:r>
              <a:rPr dirty="0" sz="1800" spc="-1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eg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raph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Seema Acharya</dc:creator>
  <dc:title>PowerPoint Presentation</dc:title>
  <dcterms:created xsi:type="dcterms:W3CDTF">2015-09-02T08:31:04Z</dcterms:created>
  <dcterms:modified xsi:type="dcterms:W3CDTF">2015-09-02T08:31:04Z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2015-09-02T00:00:00Z</vt:filetime>
  </property>
</Properties>
</file>