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5655" y="402082"/>
            <a:ext cx="10800689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58A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5655" y="402082"/>
            <a:ext cx="10800689" cy="37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E6EC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5655" y="1553209"/>
            <a:ext cx="10800689" cy="3577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4939" y="6426200"/>
            <a:ext cx="3905885" cy="33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37790" y="0"/>
            <a:ext cx="2851150" cy="6858000"/>
          </a:xfrm>
          <a:custGeom>
            <a:avLst/>
            <a:gdLst/>
            <a:ahLst/>
            <a:cxnLst/>
            <a:rect l="l" t="t" r="r" b="b"/>
            <a:pathLst>
              <a:path w="2851150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0076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0A52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1539" y="208788"/>
            <a:ext cx="5122164" cy="6420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86611" y="403859"/>
            <a:ext cx="4533900" cy="5832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45608" y="1536191"/>
            <a:ext cx="4817364" cy="2369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735828" y="1776729"/>
            <a:ext cx="3912870" cy="165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b="1" spc="-5" dirty="0">
                <a:solidFill>
                  <a:srgbClr val="F48509"/>
                </a:solidFill>
                <a:latin typeface="Trebuchet MS"/>
                <a:cs typeface="Trebuchet MS"/>
              </a:rPr>
              <a:t>Bi</a:t>
            </a:r>
            <a:r>
              <a:rPr sz="5400" b="1" dirty="0">
                <a:solidFill>
                  <a:srgbClr val="F48509"/>
                </a:solidFill>
                <a:latin typeface="Trebuchet MS"/>
                <a:cs typeface="Trebuchet MS"/>
              </a:rPr>
              <a:t>g </a:t>
            </a:r>
            <a:r>
              <a:rPr sz="5400" b="1" spc="-5" dirty="0">
                <a:solidFill>
                  <a:srgbClr val="F48509"/>
                </a:solidFill>
                <a:latin typeface="Trebuchet MS"/>
                <a:cs typeface="Trebuchet MS"/>
              </a:rPr>
              <a:t>Data</a:t>
            </a:r>
            <a:endParaRPr sz="5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5400" b="1" spc="-7" baseline="24691" dirty="0">
                <a:solidFill>
                  <a:srgbClr val="000000"/>
                </a:solidFill>
                <a:latin typeface="Trebuchet MS"/>
                <a:cs typeface="Trebuchet MS"/>
              </a:rPr>
              <a:t>An</a:t>
            </a:r>
            <a:r>
              <a:rPr sz="5400" b="1" baseline="24691" dirty="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sz="5400" b="1" spc="345" baseline="24691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5400" b="1" spc="-5" dirty="0">
                <a:solidFill>
                  <a:srgbClr val="F48509"/>
                </a:solidFill>
                <a:latin typeface="Trebuchet MS"/>
                <a:cs typeface="Trebuchet MS"/>
              </a:rPr>
              <a:t>Analytics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735828" y="5402579"/>
            <a:ext cx="2315845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Seema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cha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ya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Subh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hi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ni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Ch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>
              <a:lnSpc>
                <a:spcPct val="100000"/>
              </a:lnSpc>
            </a:pPr>
            <a:r>
              <a:rPr b="1" dirty="0">
                <a:latin typeface="Trebuchet MS"/>
                <a:cs typeface="Trebuchet MS"/>
              </a:rPr>
              <a:t>RDBMS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ve</a:t>
            </a:r>
            <a:r>
              <a:rPr b="1" spc="-10" dirty="0">
                <a:latin typeface="Trebuchet MS"/>
                <a:cs typeface="Trebuchet MS"/>
              </a:rPr>
              <a:t>r</a:t>
            </a:r>
            <a:r>
              <a:rPr b="1" spc="-5" dirty="0">
                <a:latin typeface="Trebuchet MS"/>
                <a:cs typeface="Trebuchet MS"/>
              </a:rPr>
              <a:t>sus</a:t>
            </a:r>
            <a:r>
              <a:rPr b="1" dirty="0">
                <a:latin typeface="Trebuchet MS"/>
                <a:cs typeface="Trebuchet MS"/>
              </a:rPr>
              <a:t> HA</a:t>
            </a:r>
            <a:r>
              <a:rPr b="1" spc="-5" dirty="0">
                <a:latin typeface="Trebuchet MS"/>
                <a:cs typeface="Trebuchet MS"/>
              </a:rPr>
              <a:t>D</a:t>
            </a:r>
            <a:r>
              <a:rPr b="1" dirty="0">
                <a:latin typeface="Trebuchet MS"/>
                <a:cs typeface="Trebuchet MS"/>
              </a:rPr>
              <a:t>O</a:t>
            </a:r>
            <a:r>
              <a:rPr b="1" spc="-5" dirty="0">
                <a:latin typeface="Trebuchet MS"/>
                <a:cs typeface="Trebuchet MS"/>
              </a:rPr>
              <a:t>OP</a:t>
            </a:r>
          </a:p>
        </p:txBody>
      </p:sp>
      <p:sp>
        <p:nvSpPr>
          <p:cNvPr id="3" name="object 3"/>
          <p:cNvSpPr/>
          <p:nvPr/>
        </p:nvSpPr>
        <p:spPr>
          <a:xfrm>
            <a:off x="719327" y="864108"/>
            <a:ext cx="8148828" cy="52821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78429" y="3329304"/>
            <a:ext cx="484187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D</a:t>
            </a:r>
            <a:r>
              <a:rPr sz="2400" b="1" spc="5" dirty="0">
                <a:solidFill>
                  <a:srgbClr val="0E6EC5"/>
                </a:solidFill>
                <a:latin typeface="Trebuchet MS"/>
                <a:cs typeface="Trebuchet MS"/>
              </a:rPr>
              <a:t>i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st</a:t>
            </a:r>
            <a:r>
              <a:rPr sz="2400" b="1" spc="-15" dirty="0">
                <a:solidFill>
                  <a:srgbClr val="0E6EC5"/>
                </a:solidFill>
                <a:latin typeface="Trebuchet MS"/>
                <a:cs typeface="Trebuchet MS"/>
              </a:rPr>
              <a:t>r</a:t>
            </a:r>
            <a:r>
              <a:rPr sz="2400" b="1" spc="-10" dirty="0">
                <a:solidFill>
                  <a:srgbClr val="0E6EC5"/>
                </a:solidFill>
                <a:latin typeface="Trebuchet MS"/>
                <a:cs typeface="Trebuchet MS"/>
              </a:rPr>
              <a:t>ibute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d</a:t>
            </a:r>
            <a:r>
              <a:rPr sz="2400" b="1" spc="-1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C</a:t>
            </a:r>
            <a:r>
              <a:rPr sz="2400" b="1" spc="-15" dirty="0">
                <a:solidFill>
                  <a:srgbClr val="0E6EC5"/>
                </a:solidFill>
                <a:latin typeface="Trebuchet MS"/>
                <a:cs typeface="Trebuchet MS"/>
              </a:rPr>
              <a:t>o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mputin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g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 Challenges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99770"/>
            <a:ext cx="484187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Trebuchet MS"/>
                <a:cs typeface="Trebuchet MS"/>
              </a:rPr>
              <a:t>D</a:t>
            </a:r>
            <a:r>
              <a:rPr b="1" spc="5" dirty="0">
                <a:latin typeface="Trebuchet MS"/>
                <a:cs typeface="Trebuchet MS"/>
              </a:rPr>
              <a:t>i</a:t>
            </a:r>
            <a:r>
              <a:rPr b="1" dirty="0">
                <a:latin typeface="Trebuchet MS"/>
                <a:cs typeface="Trebuchet MS"/>
              </a:rPr>
              <a:t>st</a:t>
            </a:r>
            <a:r>
              <a:rPr b="1" spc="-15" dirty="0">
                <a:latin typeface="Trebuchet MS"/>
                <a:cs typeface="Trebuchet MS"/>
              </a:rPr>
              <a:t>r</a:t>
            </a:r>
            <a:r>
              <a:rPr b="1" spc="-10" dirty="0">
                <a:latin typeface="Trebuchet MS"/>
                <a:cs typeface="Trebuchet MS"/>
              </a:rPr>
              <a:t>ibute</a:t>
            </a:r>
            <a:r>
              <a:rPr b="1" spc="-5" dirty="0">
                <a:latin typeface="Trebuchet MS"/>
                <a:cs typeface="Trebuchet MS"/>
              </a:rPr>
              <a:t>d</a:t>
            </a:r>
            <a:r>
              <a:rPr b="1" spc="-1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C</a:t>
            </a:r>
            <a:r>
              <a:rPr b="1" spc="-15" dirty="0">
                <a:latin typeface="Trebuchet MS"/>
                <a:cs typeface="Trebuchet MS"/>
              </a:rPr>
              <a:t>o</a:t>
            </a:r>
            <a:r>
              <a:rPr b="1" spc="-5" dirty="0">
                <a:latin typeface="Trebuchet MS"/>
                <a:cs typeface="Trebuchet MS"/>
              </a:rPr>
              <a:t>mputin</a:t>
            </a:r>
            <a:r>
              <a:rPr b="1" dirty="0">
                <a:latin typeface="Trebuchet MS"/>
                <a:cs typeface="Trebuchet MS"/>
              </a:rPr>
              <a:t>g</a:t>
            </a:r>
            <a:r>
              <a:rPr b="1" spc="-5" dirty="0">
                <a:latin typeface="Trebuchet MS"/>
                <a:cs typeface="Trebuchet MS"/>
              </a:rPr>
              <a:t> Challenges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459103"/>
            <a:ext cx="4750435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Hard</a:t>
            </a:r>
            <a:r>
              <a:rPr sz="1800" spc="5" dirty="0">
                <a:latin typeface="Trebuchet MS"/>
                <a:cs typeface="Trebuchet MS"/>
              </a:rPr>
              <a:t>w</a:t>
            </a:r>
            <a:r>
              <a:rPr sz="1800" spc="-5" dirty="0">
                <a:latin typeface="Trebuchet MS"/>
                <a:cs typeface="Trebuchet MS"/>
              </a:rPr>
              <a:t>ar</a:t>
            </a:r>
            <a:r>
              <a:rPr sz="1800" dirty="0">
                <a:latin typeface="Trebuchet MS"/>
                <a:cs typeface="Trebuchet MS"/>
              </a:rPr>
              <a:t>e Fa</a:t>
            </a:r>
            <a:r>
              <a:rPr sz="1800" spc="-5" dirty="0">
                <a:latin typeface="Trebuchet MS"/>
                <a:cs typeface="Trebuchet MS"/>
              </a:rPr>
              <a:t>ilure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Arial"/>
              <a:buChar char="•"/>
            </a:pPr>
            <a:endParaRPr sz="19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H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w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-2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ces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This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Gigan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c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re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f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Data?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3284" y="3099561"/>
            <a:ext cx="300545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Trebuchet MS"/>
                <a:cs typeface="Trebuchet MS"/>
              </a:rPr>
              <a:t>History of</a:t>
            </a:r>
            <a:r>
              <a:rPr sz="2800" b="1" spc="5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Ha</a:t>
            </a:r>
            <a:r>
              <a:rPr sz="2800" b="1" spc="-20" dirty="0">
                <a:latin typeface="Trebuchet MS"/>
                <a:cs typeface="Trebuchet MS"/>
              </a:rPr>
              <a:t>d</a:t>
            </a:r>
            <a:r>
              <a:rPr sz="2800" b="1" spc="-5" dirty="0">
                <a:latin typeface="Trebuchet MS"/>
                <a:cs typeface="Trebuchet MS"/>
              </a:rPr>
              <a:t>oop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>
              <a:lnSpc>
                <a:spcPct val="100000"/>
              </a:lnSpc>
            </a:pPr>
            <a:r>
              <a:rPr b="1" dirty="0">
                <a:latin typeface="Trebuchet MS"/>
                <a:cs typeface="Trebuchet MS"/>
              </a:rPr>
              <a:t>Hist</a:t>
            </a:r>
            <a:r>
              <a:rPr b="1" spc="-10" dirty="0">
                <a:latin typeface="Trebuchet MS"/>
                <a:cs typeface="Trebuchet MS"/>
              </a:rPr>
              <a:t>o</a:t>
            </a:r>
            <a:r>
              <a:rPr b="1" spc="-5" dirty="0">
                <a:latin typeface="Trebuchet MS"/>
                <a:cs typeface="Trebuchet MS"/>
              </a:rPr>
              <a:t>r</a:t>
            </a:r>
            <a:r>
              <a:rPr b="1" dirty="0">
                <a:latin typeface="Trebuchet MS"/>
                <a:cs typeface="Trebuchet MS"/>
              </a:rPr>
              <a:t>y </a:t>
            </a:r>
            <a:r>
              <a:rPr b="1" spc="-5" dirty="0">
                <a:latin typeface="Trebuchet MS"/>
                <a:cs typeface="Trebuchet MS"/>
              </a:rPr>
              <a:t>of</a:t>
            </a:r>
            <a:r>
              <a:rPr b="1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H</a:t>
            </a:r>
            <a:r>
              <a:rPr b="1" dirty="0">
                <a:latin typeface="Trebuchet MS"/>
                <a:cs typeface="Trebuchet MS"/>
              </a:rPr>
              <a:t>a</a:t>
            </a:r>
            <a:r>
              <a:rPr b="1" spc="-5" dirty="0">
                <a:latin typeface="Trebuchet MS"/>
                <a:cs typeface="Trebuchet MS"/>
              </a:rPr>
              <a:t>doop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915667"/>
            <a:ext cx="8357616" cy="3329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7526" y="3044697"/>
            <a:ext cx="25406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Trebuchet MS"/>
                <a:cs typeface="Trebuchet MS"/>
              </a:rPr>
              <a:t>Hadoop</a:t>
            </a:r>
            <a:r>
              <a:rPr b="1" spc="-2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Ove</a:t>
            </a:r>
            <a:r>
              <a:rPr b="1" spc="-10" dirty="0">
                <a:latin typeface="Trebuchet MS"/>
                <a:cs typeface="Trebuchet MS"/>
              </a:rPr>
              <a:t>r</a:t>
            </a:r>
            <a:r>
              <a:rPr b="1" spc="60" dirty="0">
                <a:latin typeface="Trebuchet MS"/>
                <a:cs typeface="Trebuchet MS"/>
              </a:rPr>
              <a:t>v</a:t>
            </a:r>
            <a:r>
              <a:rPr b="1" spc="-5" dirty="0">
                <a:latin typeface="Trebuchet MS"/>
                <a:cs typeface="Trebuchet MS"/>
              </a:rPr>
              <a:t>iew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>
              <a:lnSpc>
                <a:spcPct val="100000"/>
              </a:lnSpc>
            </a:pPr>
            <a:r>
              <a:rPr b="1" spc="-10" dirty="0">
                <a:latin typeface="Trebuchet MS"/>
                <a:cs typeface="Trebuchet MS"/>
              </a:rPr>
              <a:t>Ke</a:t>
            </a:r>
            <a:r>
              <a:rPr b="1" spc="-5" dirty="0">
                <a:latin typeface="Trebuchet MS"/>
                <a:cs typeface="Trebuchet MS"/>
              </a:rPr>
              <a:t>y</a:t>
            </a:r>
            <a:r>
              <a:rPr b="1" spc="-135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As</a:t>
            </a:r>
            <a:r>
              <a:rPr b="1" dirty="0">
                <a:latin typeface="Trebuchet MS"/>
                <a:cs typeface="Trebuchet MS"/>
              </a:rPr>
              <a:t>pec</a:t>
            </a:r>
            <a:r>
              <a:rPr b="1" spc="-10" dirty="0">
                <a:latin typeface="Trebuchet MS"/>
                <a:cs typeface="Trebuchet MS"/>
              </a:rPr>
              <a:t>t</a:t>
            </a:r>
            <a:r>
              <a:rPr b="1" spc="-5" dirty="0">
                <a:latin typeface="Trebuchet MS"/>
                <a:cs typeface="Trebuchet MS"/>
              </a:rPr>
              <a:t>s</a:t>
            </a:r>
            <a:r>
              <a:rPr b="1" spc="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of</a:t>
            </a:r>
            <a:r>
              <a:rPr b="1" spc="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H</a:t>
            </a:r>
            <a:r>
              <a:rPr b="1" dirty="0">
                <a:latin typeface="Trebuchet MS"/>
                <a:cs typeface="Trebuchet MS"/>
              </a:rPr>
              <a:t>a</a:t>
            </a:r>
            <a:r>
              <a:rPr b="1" spc="-5" dirty="0">
                <a:latin typeface="Trebuchet MS"/>
                <a:cs typeface="Trebuchet MS"/>
              </a:rPr>
              <a:t>doop</a:t>
            </a:r>
          </a:p>
        </p:txBody>
      </p:sp>
      <p:sp>
        <p:nvSpPr>
          <p:cNvPr id="3" name="object 3"/>
          <p:cNvSpPr/>
          <p:nvPr/>
        </p:nvSpPr>
        <p:spPr>
          <a:xfrm>
            <a:off x="1074419" y="1298447"/>
            <a:ext cx="7042404" cy="4983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Trebuchet MS"/>
                <a:cs typeface="Trebuchet MS"/>
              </a:rPr>
              <a:t>H</a:t>
            </a:r>
            <a:r>
              <a:rPr b="1" dirty="0">
                <a:latin typeface="Trebuchet MS"/>
                <a:cs typeface="Trebuchet MS"/>
              </a:rPr>
              <a:t>a</a:t>
            </a:r>
            <a:r>
              <a:rPr b="1" spc="-5" dirty="0">
                <a:latin typeface="Trebuchet MS"/>
                <a:cs typeface="Trebuchet MS"/>
              </a:rPr>
              <a:t>doop</a:t>
            </a:r>
            <a:r>
              <a:rPr b="1" spc="-2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C</a:t>
            </a:r>
            <a:r>
              <a:rPr b="1" spc="-15" dirty="0">
                <a:latin typeface="Trebuchet MS"/>
                <a:cs typeface="Trebuchet MS"/>
              </a:rPr>
              <a:t>o</a:t>
            </a:r>
            <a:r>
              <a:rPr b="1" spc="-5" dirty="0">
                <a:latin typeface="Trebuchet MS"/>
                <a:cs typeface="Trebuchet MS"/>
              </a:rPr>
              <a:t>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987552" y="1354836"/>
            <a:ext cx="7623048" cy="4131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Trebuchet MS"/>
                <a:cs typeface="Trebuchet MS"/>
              </a:rPr>
              <a:t>H</a:t>
            </a:r>
            <a:r>
              <a:rPr b="1" dirty="0">
                <a:latin typeface="Trebuchet MS"/>
                <a:cs typeface="Trebuchet MS"/>
              </a:rPr>
              <a:t>a</a:t>
            </a:r>
            <a:r>
              <a:rPr b="1" spc="-5" dirty="0">
                <a:latin typeface="Trebuchet MS"/>
                <a:cs typeface="Trebuchet MS"/>
              </a:rPr>
              <a:t>doop</a:t>
            </a:r>
            <a:r>
              <a:rPr b="1" spc="-2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C</a:t>
            </a:r>
            <a:r>
              <a:rPr b="1" spc="-15" dirty="0">
                <a:latin typeface="Trebuchet MS"/>
                <a:cs typeface="Trebuchet MS"/>
              </a:rPr>
              <a:t>o</a:t>
            </a:r>
            <a:r>
              <a:rPr b="1" spc="-5" dirty="0">
                <a:latin typeface="Trebuchet MS"/>
                <a:cs typeface="Trebuchet MS"/>
              </a:rPr>
              <a:t>mponents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655" y="1608073"/>
            <a:ext cx="4257675" cy="3028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Ha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15" dirty="0">
                <a:latin typeface="Trebuchet MS"/>
                <a:cs typeface="Trebuchet MS"/>
              </a:rPr>
              <a:t>oo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10" dirty="0">
                <a:latin typeface="Trebuchet MS"/>
                <a:cs typeface="Trebuchet MS"/>
              </a:rPr>
              <a:t> Co</a:t>
            </a:r>
            <a:r>
              <a:rPr sz="1800" spc="-15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 Com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ne</a:t>
            </a:r>
            <a:r>
              <a:rPr sz="1800" dirty="0">
                <a:latin typeface="Trebuchet MS"/>
                <a:cs typeface="Trebuchet MS"/>
              </a:rPr>
              <a:t>n</a:t>
            </a: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spc="5" dirty="0">
                <a:latin typeface="Trebuchet MS"/>
                <a:cs typeface="Trebuchet MS"/>
              </a:rPr>
              <a:t>s</a:t>
            </a:r>
            <a:r>
              <a:rPr sz="1800" dirty="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rebuchet MS"/>
                <a:cs typeface="Trebuchet MS"/>
              </a:rPr>
              <a:t>HDF</a:t>
            </a:r>
            <a:r>
              <a:rPr sz="1800" b="1" spc="5" dirty="0">
                <a:latin typeface="Trebuchet MS"/>
                <a:cs typeface="Trebuchet MS"/>
              </a:rPr>
              <a:t>S</a:t>
            </a:r>
            <a:r>
              <a:rPr sz="1800" b="1" dirty="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368935" indent="-356235">
              <a:lnSpc>
                <a:spcPct val="100000"/>
              </a:lnSpc>
              <a:buAutoNum type="alphaLcParenBoth"/>
              <a:tabLst>
                <a:tab pos="369570" algn="l"/>
              </a:tabLst>
            </a:pP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rage </a:t>
            </a:r>
            <a:r>
              <a:rPr sz="1800" spc="-10" dirty="0">
                <a:latin typeface="Trebuchet MS"/>
                <a:cs typeface="Trebuchet MS"/>
              </a:rPr>
              <a:t>c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mp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ne</a:t>
            </a:r>
            <a:r>
              <a:rPr sz="1800" dirty="0">
                <a:latin typeface="Trebuchet MS"/>
                <a:cs typeface="Trebuchet MS"/>
              </a:rPr>
              <a:t>n</a:t>
            </a:r>
            <a:r>
              <a:rPr sz="1800" spc="-5" dirty="0">
                <a:latin typeface="Trebuchet MS"/>
                <a:cs typeface="Trebuchet MS"/>
              </a:rPr>
              <a:t>t.</a:t>
            </a:r>
            <a:endParaRPr sz="1800">
              <a:latin typeface="Trebuchet MS"/>
              <a:cs typeface="Trebuchet MS"/>
            </a:endParaRPr>
          </a:p>
          <a:p>
            <a:pPr marL="376555" indent="-363855">
              <a:lnSpc>
                <a:spcPct val="100000"/>
              </a:lnSpc>
              <a:buAutoNum type="alphaLcParenBoth"/>
              <a:tabLst>
                <a:tab pos="377190" algn="l"/>
              </a:tabLst>
            </a:pPr>
            <a:r>
              <a:rPr sz="1800" spc="-5" dirty="0">
                <a:latin typeface="Trebuchet MS"/>
                <a:cs typeface="Trebuchet MS"/>
              </a:rPr>
              <a:t>D</a:t>
            </a:r>
            <a:r>
              <a:rPr sz="1800" dirty="0">
                <a:latin typeface="Trebuchet MS"/>
                <a:cs typeface="Trebuchet MS"/>
              </a:rPr>
              <a:t>ist</a:t>
            </a:r>
            <a:r>
              <a:rPr sz="1800" spc="-1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spc="5" dirty="0">
                <a:latin typeface="Trebuchet MS"/>
                <a:cs typeface="Trebuchet MS"/>
              </a:rPr>
              <a:t>b</a:t>
            </a:r>
            <a:r>
              <a:rPr sz="1800" spc="-5" dirty="0">
                <a:latin typeface="Trebuchet MS"/>
                <a:cs typeface="Trebuchet MS"/>
              </a:rPr>
              <a:t>ute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at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acr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ss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</a:t>
            </a:r>
            <a:r>
              <a:rPr sz="1800" spc="-10" dirty="0">
                <a:latin typeface="Trebuchet MS"/>
                <a:cs typeface="Trebuchet MS"/>
              </a:rPr>
              <a:t>v</a:t>
            </a:r>
            <a:r>
              <a:rPr sz="1800" spc="-5" dirty="0">
                <a:latin typeface="Trebuchet MS"/>
                <a:cs typeface="Trebuchet MS"/>
              </a:rPr>
              <a:t>era</a:t>
            </a:r>
            <a:r>
              <a:rPr sz="1800" dirty="0">
                <a:latin typeface="Trebuchet MS"/>
                <a:cs typeface="Trebuchet MS"/>
              </a:rPr>
              <a:t>l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node</a:t>
            </a:r>
            <a:r>
              <a:rPr sz="1800" spc="5" dirty="0">
                <a:latin typeface="Trebuchet MS"/>
                <a:cs typeface="Trebuchet MS"/>
              </a:rPr>
              <a:t>s</a:t>
            </a:r>
            <a:r>
              <a:rPr sz="180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61315" indent="-348615">
              <a:lnSpc>
                <a:spcPct val="100000"/>
              </a:lnSpc>
              <a:buAutoNum type="alphaLcParenBoth"/>
              <a:tabLst>
                <a:tab pos="361950" algn="l"/>
              </a:tabLst>
            </a:pPr>
            <a:r>
              <a:rPr sz="1800" spc="-5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ti</a:t>
            </a:r>
            <a:r>
              <a:rPr sz="1800" spc="-10" dirty="0">
                <a:latin typeface="Trebuchet MS"/>
                <a:cs typeface="Trebuchet MS"/>
              </a:rPr>
              <a:t>v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redu</a:t>
            </a:r>
            <a:r>
              <a:rPr sz="1800" spc="-5" dirty="0">
                <a:latin typeface="Trebuchet MS"/>
                <a:cs typeface="Trebuchet MS"/>
              </a:rPr>
              <a:t>n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ant.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Trebuchet MS"/>
                <a:cs typeface="Trebuchet MS"/>
              </a:rPr>
              <a:t>MapReduc</a:t>
            </a:r>
            <a:r>
              <a:rPr sz="1800" b="1" dirty="0">
                <a:latin typeface="Trebuchet MS"/>
                <a:cs typeface="Trebuchet MS"/>
              </a:rPr>
              <a:t>e:</a:t>
            </a:r>
            <a:endParaRPr sz="1800">
              <a:latin typeface="Trebuchet MS"/>
              <a:cs typeface="Trebuchet MS"/>
            </a:endParaRPr>
          </a:p>
          <a:p>
            <a:pPr marL="368935" indent="-356235">
              <a:lnSpc>
                <a:spcPct val="100000"/>
              </a:lnSpc>
              <a:buAutoNum type="alphaLcParenBoth"/>
              <a:tabLst>
                <a:tab pos="369570" algn="l"/>
              </a:tabLst>
            </a:pPr>
            <a:r>
              <a:rPr sz="1800" spc="-5" dirty="0">
                <a:latin typeface="Trebuchet MS"/>
                <a:cs typeface="Trebuchet MS"/>
              </a:rPr>
              <a:t>Com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uta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iona</a:t>
            </a:r>
            <a:r>
              <a:rPr sz="1800" dirty="0">
                <a:latin typeface="Trebuchet MS"/>
                <a:cs typeface="Trebuchet MS"/>
              </a:rPr>
              <a:t>l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</a:t>
            </a:r>
            <a:r>
              <a:rPr sz="1800" dirty="0">
                <a:latin typeface="Trebuchet MS"/>
                <a:cs typeface="Trebuchet MS"/>
              </a:rPr>
              <a:t>rame</a:t>
            </a:r>
            <a:r>
              <a:rPr sz="1800" spc="-10" dirty="0">
                <a:latin typeface="Trebuchet MS"/>
                <a:cs typeface="Trebuchet MS"/>
              </a:rPr>
              <a:t>wor</a:t>
            </a:r>
            <a:r>
              <a:rPr sz="1800" spc="-5" dirty="0">
                <a:latin typeface="Trebuchet MS"/>
                <a:cs typeface="Trebuchet MS"/>
              </a:rPr>
              <a:t>k.</a:t>
            </a:r>
            <a:endParaRPr sz="1800">
              <a:latin typeface="Trebuchet MS"/>
              <a:cs typeface="Trebuchet MS"/>
            </a:endParaRPr>
          </a:p>
          <a:p>
            <a:pPr marL="376555" indent="-363855">
              <a:lnSpc>
                <a:spcPct val="100000"/>
              </a:lnSpc>
              <a:buAutoNum type="alphaLcParenBoth"/>
              <a:tabLst>
                <a:tab pos="377190" algn="l"/>
              </a:tabLst>
            </a:pPr>
            <a:r>
              <a:rPr sz="1800" dirty="0">
                <a:latin typeface="Trebuchet MS"/>
                <a:cs typeface="Trebuchet MS"/>
              </a:rPr>
              <a:t>Splits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 tas</a:t>
            </a:r>
            <a:r>
              <a:rPr sz="1800" dirty="0">
                <a:latin typeface="Trebuchet MS"/>
                <a:cs typeface="Trebuchet MS"/>
              </a:rPr>
              <a:t>k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acr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ss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ul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dirty="0">
                <a:latin typeface="Trebuchet MS"/>
                <a:cs typeface="Trebuchet MS"/>
              </a:rPr>
              <a:t>le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node</a:t>
            </a:r>
            <a:r>
              <a:rPr sz="1800" spc="5" dirty="0">
                <a:latin typeface="Trebuchet MS"/>
                <a:cs typeface="Trebuchet MS"/>
              </a:rPr>
              <a:t>s</a:t>
            </a:r>
            <a:r>
              <a:rPr sz="180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61950" indent="-349250">
              <a:lnSpc>
                <a:spcPct val="100000"/>
              </a:lnSpc>
              <a:buAutoNum type="alphaLcParenBoth"/>
              <a:tabLst>
                <a:tab pos="362585" algn="l"/>
              </a:tabLst>
            </a:pPr>
            <a:r>
              <a:rPr sz="1800" spc="-90" dirty="0">
                <a:latin typeface="Trebuchet MS"/>
                <a:cs typeface="Trebuchet MS"/>
              </a:rPr>
              <a:t>P</a:t>
            </a:r>
            <a:r>
              <a:rPr sz="1800" dirty="0">
                <a:latin typeface="Trebuchet MS"/>
                <a:cs typeface="Trebuchet MS"/>
              </a:rPr>
              <a:t>r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cesse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n </a:t>
            </a:r>
            <a:r>
              <a:rPr sz="1800" spc="-5" dirty="0">
                <a:latin typeface="Trebuchet MS"/>
                <a:cs typeface="Trebuchet MS"/>
              </a:rPr>
              <a:t>p</a:t>
            </a:r>
            <a:r>
              <a:rPr sz="1800" dirty="0">
                <a:latin typeface="Trebuchet MS"/>
                <a:cs typeface="Trebuchet MS"/>
              </a:rPr>
              <a:t>ara</a:t>
            </a:r>
            <a:r>
              <a:rPr sz="1800" spc="-10" dirty="0">
                <a:latin typeface="Trebuchet MS"/>
                <a:cs typeface="Trebuchet MS"/>
              </a:rPr>
              <a:t>l</a:t>
            </a:r>
            <a:r>
              <a:rPr sz="1800" dirty="0">
                <a:latin typeface="Trebuchet MS"/>
                <a:cs typeface="Trebuchet MS"/>
              </a:rPr>
              <a:t>le</a:t>
            </a:r>
            <a:r>
              <a:rPr sz="1800" spc="-10" dirty="0">
                <a:latin typeface="Trebuchet MS"/>
                <a:cs typeface="Trebuchet MS"/>
              </a:rPr>
              <a:t>l</a:t>
            </a:r>
            <a:r>
              <a:rPr sz="180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ct val="100000"/>
              </a:lnSpc>
            </a:pPr>
            <a:r>
              <a:rPr b="1" dirty="0">
                <a:latin typeface="Trebuchet MS"/>
                <a:cs typeface="Trebuchet MS"/>
              </a:rPr>
              <a:t>Hadoop</a:t>
            </a:r>
            <a:r>
              <a:rPr b="1" spc="-2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High</a:t>
            </a:r>
            <a:r>
              <a:rPr b="1" spc="-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Level</a:t>
            </a:r>
            <a:r>
              <a:rPr b="1" spc="-160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Ar</a:t>
            </a:r>
            <a:r>
              <a:rPr b="1" spc="-10" dirty="0">
                <a:latin typeface="Trebuchet MS"/>
                <a:cs typeface="Trebuchet MS"/>
              </a:rPr>
              <a:t>c</a:t>
            </a:r>
            <a:r>
              <a:rPr b="1" dirty="0">
                <a:latin typeface="Trebuchet MS"/>
                <a:cs typeface="Trebuchet MS"/>
              </a:rPr>
              <a:t>hi</a:t>
            </a:r>
            <a:r>
              <a:rPr b="1" spc="-5" dirty="0">
                <a:latin typeface="Trebuchet MS"/>
                <a:cs typeface="Trebuchet MS"/>
              </a:rPr>
              <a:t>te</a:t>
            </a:r>
            <a:r>
              <a:rPr b="1" spc="-10" dirty="0">
                <a:latin typeface="Trebuchet MS"/>
                <a:cs typeface="Trebuchet MS"/>
              </a:rPr>
              <a:t>c</a:t>
            </a:r>
            <a:r>
              <a:rPr b="1" spc="-5" dirty="0">
                <a:latin typeface="Trebuchet MS"/>
                <a:cs typeface="Trebuchet MS"/>
              </a:rPr>
              <a:t>tu</a:t>
            </a:r>
            <a:r>
              <a:rPr b="1" spc="-15" dirty="0">
                <a:latin typeface="Trebuchet MS"/>
                <a:cs typeface="Trebuchet MS"/>
              </a:rPr>
              <a:t>r</a:t>
            </a:r>
            <a:r>
              <a:rPr b="1" dirty="0">
                <a:latin typeface="Trebuchet MS"/>
                <a:cs typeface="Trebuchet MS"/>
              </a:rPr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640080" y="1124711"/>
            <a:ext cx="8084820" cy="5291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92144" y="2991992"/>
            <a:ext cx="3722370" cy="137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2040">
              <a:lnSpc>
                <a:spcPct val="100000"/>
              </a:lnSpc>
            </a:pPr>
            <a:r>
              <a:rPr sz="2800" spc="-10" dirty="0">
                <a:solidFill>
                  <a:srgbClr val="7E7E7E"/>
                </a:solidFill>
                <a:latin typeface="Trebuchet MS"/>
                <a:cs typeface="Trebuchet MS"/>
              </a:rPr>
              <a:t>Ch</a:t>
            </a:r>
            <a:r>
              <a:rPr sz="2800" spc="-20" dirty="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sz="2800" spc="-10" dirty="0">
                <a:solidFill>
                  <a:srgbClr val="7E7E7E"/>
                </a:solidFill>
                <a:latin typeface="Trebuchet MS"/>
                <a:cs typeface="Trebuchet MS"/>
              </a:rPr>
              <a:t>pte</a:t>
            </a:r>
            <a:r>
              <a:rPr sz="2800" spc="-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2800" spc="2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rebuchet MS"/>
                <a:cs typeface="Trebuchet MS"/>
              </a:rPr>
              <a:t>5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7E7E7E"/>
                </a:solidFill>
                <a:latin typeface="Trebuchet MS"/>
                <a:cs typeface="Trebuchet MS"/>
              </a:rPr>
              <a:t>Introdu</a:t>
            </a:r>
            <a:r>
              <a:rPr sz="2800" spc="-20" dirty="0">
                <a:solidFill>
                  <a:srgbClr val="7E7E7E"/>
                </a:solidFill>
                <a:latin typeface="Trebuchet MS"/>
                <a:cs typeface="Trebuchet MS"/>
              </a:rPr>
              <a:t>c</a:t>
            </a:r>
            <a:r>
              <a:rPr sz="2800" spc="-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2800" spc="-10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2800" spc="-5" dirty="0">
                <a:solidFill>
                  <a:srgbClr val="7E7E7E"/>
                </a:solidFill>
                <a:latin typeface="Trebuchet MS"/>
                <a:cs typeface="Trebuchet MS"/>
              </a:rPr>
              <a:t>on</a:t>
            </a:r>
            <a:r>
              <a:rPr sz="2800" spc="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2800" spc="-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280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2800" spc="-10" dirty="0">
                <a:solidFill>
                  <a:srgbClr val="7E7E7E"/>
                </a:solidFill>
                <a:latin typeface="Trebuchet MS"/>
                <a:cs typeface="Trebuchet MS"/>
              </a:rPr>
              <a:t>adoop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3641" y="3099561"/>
            <a:ext cx="340296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Trebuchet MS"/>
                <a:cs typeface="Trebuchet MS"/>
              </a:rPr>
              <a:t>Use </a:t>
            </a:r>
            <a:r>
              <a:rPr sz="2800" b="1" spc="-15" dirty="0">
                <a:latin typeface="Trebuchet MS"/>
                <a:cs typeface="Trebuchet MS"/>
              </a:rPr>
              <a:t>c</a:t>
            </a:r>
            <a:r>
              <a:rPr sz="2800" b="1" spc="-5" dirty="0">
                <a:latin typeface="Trebuchet MS"/>
                <a:cs typeface="Trebuchet MS"/>
              </a:rPr>
              <a:t>ase for</a:t>
            </a:r>
            <a:r>
              <a:rPr sz="2800" b="1" spc="1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Ha</a:t>
            </a:r>
            <a:r>
              <a:rPr sz="2800" b="1" spc="-20" dirty="0">
                <a:latin typeface="Trebuchet MS"/>
                <a:cs typeface="Trebuchet MS"/>
              </a:rPr>
              <a:t>d</a:t>
            </a:r>
            <a:r>
              <a:rPr sz="2800" b="1" spc="-5" dirty="0">
                <a:latin typeface="Trebuchet MS"/>
                <a:cs typeface="Trebuchet MS"/>
              </a:rPr>
              <a:t>oop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Trebuchet MS"/>
                <a:cs typeface="Trebuchet MS"/>
              </a:rPr>
              <a:t>ClickSt</a:t>
            </a:r>
            <a:r>
              <a:rPr b="1" spc="-15" dirty="0">
                <a:latin typeface="Trebuchet MS"/>
                <a:cs typeface="Trebuchet MS"/>
              </a:rPr>
              <a:t>r</a:t>
            </a:r>
            <a:r>
              <a:rPr b="1" spc="-5" dirty="0">
                <a:latin typeface="Trebuchet MS"/>
                <a:cs typeface="Trebuchet MS"/>
              </a:rPr>
              <a:t>eam</a:t>
            </a:r>
            <a:r>
              <a:rPr b="1" spc="-10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D</a:t>
            </a:r>
            <a:r>
              <a:rPr b="1" dirty="0">
                <a:latin typeface="Trebuchet MS"/>
                <a:cs typeface="Trebuchet MS"/>
              </a:rPr>
              <a:t>a</a:t>
            </a:r>
            <a:r>
              <a:rPr b="1" spc="-5" dirty="0">
                <a:latin typeface="Trebuchet MS"/>
                <a:cs typeface="Trebuchet MS"/>
              </a:rPr>
              <a:t>t</a:t>
            </a:r>
            <a:r>
              <a:rPr b="1" dirty="0">
                <a:latin typeface="Trebuchet MS"/>
                <a:cs typeface="Trebuchet MS"/>
              </a:rPr>
              <a:t>a</a:t>
            </a:r>
            <a:r>
              <a:rPr b="1" spc="-15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An</a:t>
            </a:r>
            <a:r>
              <a:rPr b="1" spc="5" dirty="0">
                <a:latin typeface="Trebuchet MS"/>
                <a:cs typeface="Trebuchet MS"/>
              </a:rPr>
              <a:t>a</a:t>
            </a:r>
            <a:r>
              <a:rPr b="1" spc="-5" dirty="0">
                <a:latin typeface="Trebuchet MS"/>
                <a:cs typeface="Trebuchet MS"/>
              </a:rPr>
              <a:t>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655" y="1377696"/>
            <a:ext cx="7404734" cy="1108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ClickStrea</a:t>
            </a:r>
            <a:r>
              <a:rPr sz="1800" dirty="0">
                <a:latin typeface="Trebuchet MS"/>
                <a:cs typeface="Trebuchet MS"/>
              </a:rPr>
              <a:t>m  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at</a:t>
            </a:r>
            <a:r>
              <a:rPr sz="1800" dirty="0">
                <a:latin typeface="Trebuchet MS"/>
                <a:cs typeface="Trebuchet MS"/>
              </a:rPr>
              <a:t>a  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us</a:t>
            </a:r>
            <a:r>
              <a:rPr sz="1800" dirty="0">
                <a:latin typeface="Trebuchet MS"/>
                <a:cs typeface="Trebuchet MS"/>
              </a:rPr>
              <a:t>e  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</a:t>
            </a:r>
            <a:r>
              <a:rPr sz="1800" spc="-10" dirty="0">
                <a:latin typeface="Trebuchet MS"/>
                <a:cs typeface="Trebuchet MS"/>
              </a:rPr>
              <a:t>l</a:t>
            </a:r>
            <a:r>
              <a:rPr sz="1800" spc="-5" dirty="0">
                <a:latin typeface="Trebuchet MS"/>
                <a:cs typeface="Trebuchet MS"/>
              </a:rPr>
              <a:t>ick</a:t>
            </a:r>
            <a:r>
              <a:rPr sz="1800" spc="5" dirty="0">
                <a:latin typeface="Trebuchet MS"/>
                <a:cs typeface="Trebuchet MS"/>
              </a:rPr>
              <a:t>s</a:t>
            </a:r>
            <a:r>
              <a:rPr sz="1800" dirty="0">
                <a:latin typeface="Trebuchet MS"/>
                <a:cs typeface="Trebuchet MS"/>
              </a:rPr>
              <a:t>)  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helps</a:t>
            </a:r>
            <a:r>
              <a:rPr sz="1800" dirty="0">
                <a:latin typeface="Trebuchet MS"/>
                <a:cs typeface="Trebuchet MS"/>
              </a:rPr>
              <a:t>  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yo</a:t>
            </a:r>
            <a:r>
              <a:rPr sz="1800" dirty="0">
                <a:latin typeface="Trebuchet MS"/>
                <a:cs typeface="Trebuchet MS"/>
              </a:rPr>
              <a:t>u  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o  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un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erstan</a:t>
            </a:r>
            <a:r>
              <a:rPr sz="1800" dirty="0">
                <a:latin typeface="Trebuchet MS"/>
                <a:cs typeface="Trebuchet MS"/>
              </a:rPr>
              <a:t>d  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 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urcha</a:t>
            </a:r>
            <a:r>
              <a:rPr sz="1800" spc="5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in</a:t>
            </a:r>
            <a:r>
              <a:rPr sz="1800" dirty="0">
                <a:latin typeface="Trebuchet MS"/>
                <a:cs typeface="Trebuchet MS"/>
              </a:rPr>
              <a:t>g 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</a:t>
            </a:r>
            <a:r>
              <a:rPr sz="1800" spc="-10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havi</a:t>
            </a:r>
            <a:r>
              <a:rPr sz="1800" spc="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f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cust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er</a:t>
            </a:r>
            <a:r>
              <a:rPr sz="1800" spc="5" dirty="0">
                <a:latin typeface="Trebuchet MS"/>
                <a:cs typeface="Trebuchet MS"/>
              </a:rPr>
              <a:t>s</a:t>
            </a:r>
            <a:r>
              <a:rPr sz="1800" dirty="0">
                <a:latin typeface="Trebuchet MS"/>
                <a:cs typeface="Trebuchet MS"/>
              </a:rPr>
              <a:t>. 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ClickS</a:t>
            </a:r>
            <a:r>
              <a:rPr sz="1800" spc="-15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ream 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</a:t>
            </a:r>
            <a:r>
              <a:rPr sz="1800" dirty="0">
                <a:latin typeface="Trebuchet MS"/>
                <a:cs typeface="Trebuchet MS"/>
              </a:rPr>
              <a:t>alysis 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helps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nline 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ark</a:t>
            </a:r>
            <a:r>
              <a:rPr sz="1800" spc="5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spc="5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rs</a:t>
            </a:r>
            <a:r>
              <a:rPr sz="1800" spc="1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o</a:t>
            </a:r>
            <a:r>
              <a:rPr sz="1800" spc="18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tim</a:t>
            </a:r>
            <a:r>
              <a:rPr sz="1800" spc="5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ze</a:t>
            </a:r>
            <a:r>
              <a:rPr sz="1800" spc="19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thei</a:t>
            </a:r>
            <a:r>
              <a:rPr sz="1800" dirty="0">
                <a:latin typeface="Trebuchet MS"/>
                <a:cs typeface="Trebuchet MS"/>
              </a:rPr>
              <a:t>r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-2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uc</a:t>
            </a:r>
            <a:r>
              <a:rPr sz="1800" dirty="0">
                <a:latin typeface="Trebuchet MS"/>
                <a:cs typeface="Trebuchet MS"/>
              </a:rPr>
              <a:t>t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</a:t>
            </a:r>
            <a:r>
              <a:rPr sz="1800" dirty="0">
                <a:latin typeface="Trebuchet MS"/>
                <a:cs typeface="Trebuchet MS"/>
              </a:rPr>
              <a:t>eb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ages</a:t>
            </a:r>
            <a:r>
              <a:rPr sz="1800" dirty="0">
                <a:latin typeface="Trebuchet MS"/>
                <a:cs typeface="Trebuchet MS"/>
              </a:rPr>
              <a:t>,</a:t>
            </a:r>
            <a:r>
              <a:rPr sz="1800" spc="1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-2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ti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na</a:t>
            </a:r>
            <a:r>
              <a:rPr sz="1800" dirty="0">
                <a:latin typeface="Trebuchet MS"/>
                <a:cs typeface="Trebuchet MS"/>
              </a:rPr>
              <a:t>l</a:t>
            </a:r>
            <a:r>
              <a:rPr sz="1800" spc="1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nte</a:t>
            </a:r>
            <a:r>
              <a:rPr sz="1800" spc="5" dirty="0">
                <a:latin typeface="Trebuchet MS"/>
                <a:cs typeface="Trebuchet MS"/>
              </a:rPr>
              <a:t>n</a:t>
            </a:r>
            <a:r>
              <a:rPr sz="1800" spc="-5" dirty="0">
                <a:latin typeface="Trebuchet MS"/>
                <a:cs typeface="Trebuchet MS"/>
              </a:rPr>
              <a:t>t, et</a:t>
            </a:r>
            <a:r>
              <a:rPr sz="1800" spc="-10" dirty="0">
                <a:latin typeface="Trebuchet MS"/>
                <a:cs typeface="Trebuchet MS"/>
              </a:rPr>
              <a:t>c</a:t>
            </a:r>
            <a:r>
              <a:rPr sz="1800" dirty="0">
                <a:latin typeface="Trebuchet MS"/>
                <a:cs typeface="Trebuchet MS"/>
              </a:rPr>
              <a:t>.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spc="5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pr</a:t>
            </a:r>
            <a:r>
              <a:rPr sz="1800" spc="-10" dirty="0">
                <a:latin typeface="Trebuchet MS"/>
                <a:cs typeface="Trebuchet MS"/>
              </a:rPr>
              <a:t>ov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hei</a:t>
            </a:r>
            <a:r>
              <a:rPr sz="180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 bu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ine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5" dirty="0">
                <a:latin typeface="Trebuchet MS"/>
                <a:cs typeface="Trebuchet MS"/>
              </a:rPr>
              <a:t>s</a:t>
            </a:r>
            <a:r>
              <a:rPr sz="180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8912" y="3233927"/>
            <a:ext cx="7901940" cy="1795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1740" y="3099561"/>
            <a:ext cx="332994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Trebuchet MS"/>
                <a:cs typeface="Trebuchet MS"/>
              </a:rPr>
              <a:t>Ha</a:t>
            </a:r>
            <a:r>
              <a:rPr sz="2800" b="1" spc="-20" dirty="0">
                <a:latin typeface="Trebuchet MS"/>
                <a:cs typeface="Trebuchet MS"/>
              </a:rPr>
              <a:t>d</a:t>
            </a:r>
            <a:r>
              <a:rPr sz="2800" b="1" spc="-5" dirty="0">
                <a:latin typeface="Trebuchet MS"/>
                <a:cs typeface="Trebuchet MS"/>
              </a:rPr>
              <a:t>oop</a:t>
            </a:r>
            <a:r>
              <a:rPr sz="2800" b="1" spc="10" dirty="0">
                <a:latin typeface="Trebuchet MS"/>
                <a:cs typeface="Trebuchet MS"/>
              </a:rPr>
              <a:t> </a:t>
            </a:r>
            <a:r>
              <a:rPr sz="2800" b="1" spc="-5" dirty="0">
                <a:latin typeface="Trebuchet MS"/>
                <a:cs typeface="Trebuchet MS"/>
              </a:rPr>
              <a:t>Distributors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Trebuchet MS"/>
                <a:cs typeface="Trebuchet MS"/>
              </a:rPr>
              <a:t>H</a:t>
            </a:r>
            <a:r>
              <a:rPr b="1" dirty="0">
                <a:latin typeface="Trebuchet MS"/>
                <a:cs typeface="Trebuchet MS"/>
              </a:rPr>
              <a:t>a</a:t>
            </a:r>
            <a:r>
              <a:rPr b="1" spc="-5" dirty="0">
                <a:latin typeface="Trebuchet MS"/>
                <a:cs typeface="Trebuchet MS"/>
              </a:rPr>
              <a:t>doop</a:t>
            </a:r>
            <a:r>
              <a:rPr b="1" spc="-2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D</a:t>
            </a:r>
            <a:r>
              <a:rPr b="1" spc="5" dirty="0">
                <a:latin typeface="Trebuchet MS"/>
                <a:cs typeface="Trebuchet MS"/>
              </a:rPr>
              <a:t>i</a:t>
            </a:r>
            <a:r>
              <a:rPr b="1" dirty="0">
                <a:latin typeface="Trebuchet MS"/>
                <a:cs typeface="Trebuchet MS"/>
              </a:rPr>
              <a:t>st</a:t>
            </a:r>
            <a:r>
              <a:rPr b="1" spc="-15" dirty="0">
                <a:latin typeface="Trebuchet MS"/>
                <a:cs typeface="Trebuchet MS"/>
              </a:rPr>
              <a:t>r</a:t>
            </a:r>
            <a:r>
              <a:rPr b="1" spc="-5" dirty="0">
                <a:latin typeface="Trebuchet MS"/>
                <a:cs typeface="Trebuchet MS"/>
              </a:rPr>
              <a:t>ibuto</a:t>
            </a:r>
            <a:r>
              <a:rPr b="1" spc="-10" dirty="0">
                <a:latin typeface="Trebuchet MS"/>
                <a:cs typeface="Trebuchet MS"/>
              </a:rPr>
              <a:t>rs</a:t>
            </a:r>
          </a:p>
        </p:txBody>
      </p:sp>
      <p:sp>
        <p:nvSpPr>
          <p:cNvPr id="3" name="object 3"/>
          <p:cNvSpPr/>
          <p:nvPr/>
        </p:nvSpPr>
        <p:spPr>
          <a:xfrm>
            <a:off x="445008" y="1876044"/>
            <a:ext cx="7988808" cy="2374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18638" y="2881884"/>
            <a:ext cx="5244465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H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D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FS</a:t>
            </a:r>
            <a:endParaRPr sz="2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400" b="1" spc="-10" dirty="0">
                <a:solidFill>
                  <a:srgbClr val="0E6EC5"/>
                </a:solidFill>
                <a:latin typeface="Trebuchet MS"/>
                <a:cs typeface="Trebuchet MS"/>
              </a:rPr>
              <a:t>(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HAD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O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O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P</a:t>
            </a:r>
            <a:r>
              <a:rPr sz="2400" b="1" spc="-5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DI</a:t>
            </a:r>
            <a:r>
              <a:rPr sz="2400" b="1" spc="-10" dirty="0">
                <a:solidFill>
                  <a:srgbClr val="0E6EC5"/>
                </a:solidFill>
                <a:latin typeface="Trebuchet MS"/>
                <a:cs typeface="Trebuchet MS"/>
              </a:rPr>
              <a:t>ST</a:t>
            </a:r>
            <a:r>
              <a:rPr sz="2400" b="1" spc="-15" dirty="0">
                <a:solidFill>
                  <a:srgbClr val="0E6EC5"/>
                </a:solidFill>
                <a:latin typeface="Trebuchet MS"/>
                <a:cs typeface="Trebuchet MS"/>
              </a:rPr>
              <a:t>R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IB</a:t>
            </a:r>
            <a:r>
              <a:rPr sz="2400" b="1" spc="5" dirty="0">
                <a:solidFill>
                  <a:srgbClr val="0E6EC5"/>
                </a:solidFill>
                <a:latin typeface="Trebuchet MS"/>
                <a:cs typeface="Trebuchet MS"/>
              </a:rPr>
              <a:t>U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T</a:t>
            </a:r>
            <a:r>
              <a:rPr sz="2400" b="1" spc="-20" dirty="0">
                <a:solidFill>
                  <a:srgbClr val="0E6EC5"/>
                </a:solidFill>
                <a:latin typeface="Trebuchet MS"/>
                <a:cs typeface="Trebuchet MS"/>
              </a:rPr>
              <a:t>E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D</a:t>
            </a:r>
            <a:r>
              <a:rPr sz="2400" b="1" spc="-1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F</a:t>
            </a:r>
            <a:r>
              <a:rPr sz="2400" b="1" spc="5" dirty="0">
                <a:solidFill>
                  <a:srgbClr val="0E6EC5"/>
                </a:solidFill>
                <a:latin typeface="Trebuchet MS"/>
                <a:cs typeface="Trebuchet MS"/>
              </a:rPr>
              <a:t>I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LE</a:t>
            </a:r>
            <a:r>
              <a:rPr sz="2400" b="1" spc="-4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SYSTEM)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Trebuchet MS"/>
                <a:cs typeface="Trebuchet MS"/>
              </a:rPr>
              <a:t>H</a:t>
            </a:r>
            <a:r>
              <a:rPr b="1" dirty="0">
                <a:latin typeface="Trebuchet MS"/>
                <a:cs typeface="Trebuchet MS"/>
              </a:rPr>
              <a:t>a</a:t>
            </a:r>
            <a:r>
              <a:rPr b="1" spc="-5" dirty="0">
                <a:latin typeface="Trebuchet MS"/>
                <a:cs typeface="Trebuchet MS"/>
              </a:rPr>
              <a:t>doop</a:t>
            </a:r>
            <a:r>
              <a:rPr b="1" spc="-2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D</a:t>
            </a:r>
            <a:r>
              <a:rPr b="1" spc="5" dirty="0">
                <a:latin typeface="Trebuchet MS"/>
                <a:cs typeface="Trebuchet MS"/>
              </a:rPr>
              <a:t>i</a:t>
            </a:r>
            <a:r>
              <a:rPr b="1" dirty="0">
                <a:latin typeface="Trebuchet MS"/>
                <a:cs typeface="Trebuchet MS"/>
              </a:rPr>
              <a:t>st</a:t>
            </a:r>
            <a:r>
              <a:rPr b="1" spc="-15" dirty="0">
                <a:latin typeface="Trebuchet MS"/>
                <a:cs typeface="Trebuchet MS"/>
              </a:rPr>
              <a:t>r</a:t>
            </a:r>
            <a:r>
              <a:rPr b="1" spc="-10" dirty="0">
                <a:latin typeface="Trebuchet MS"/>
                <a:cs typeface="Trebuchet MS"/>
              </a:rPr>
              <a:t>ibute</a:t>
            </a:r>
            <a:r>
              <a:rPr b="1" spc="-5" dirty="0">
                <a:latin typeface="Trebuchet MS"/>
                <a:cs typeface="Trebuchet MS"/>
              </a:rPr>
              <a:t>d F</a:t>
            </a:r>
            <a:r>
              <a:rPr b="1" spc="5" dirty="0">
                <a:latin typeface="Trebuchet MS"/>
                <a:cs typeface="Trebuchet MS"/>
              </a:rPr>
              <a:t>i</a:t>
            </a:r>
            <a:r>
              <a:rPr b="1" spc="-5" dirty="0">
                <a:latin typeface="Trebuchet MS"/>
                <a:cs typeface="Trebuchet MS"/>
              </a:rPr>
              <a:t>le</a:t>
            </a:r>
            <a:r>
              <a:rPr b="1" spc="-1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655" y="1078103"/>
            <a:ext cx="7506970" cy="5316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latin typeface="Trebuchet MS"/>
                <a:cs typeface="Trebuchet MS"/>
              </a:rPr>
              <a:t>1.	S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rage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mp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ne</a:t>
            </a:r>
            <a:r>
              <a:rPr sz="1800" dirty="0">
                <a:latin typeface="Trebuchet MS"/>
                <a:cs typeface="Trebuchet MS"/>
              </a:rPr>
              <a:t>nt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f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15" dirty="0">
                <a:latin typeface="Trebuchet MS"/>
                <a:cs typeface="Trebuchet MS"/>
              </a:rPr>
              <a:t>oo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Font typeface="Trebuchet MS"/>
              <a:buAutoNum type="arabicPeriod" startAt="2"/>
              <a:tabLst>
                <a:tab pos="297815" algn="l"/>
              </a:tabLst>
            </a:pPr>
            <a:r>
              <a:rPr sz="1800" spc="-5" dirty="0">
                <a:latin typeface="Trebuchet MS"/>
                <a:cs typeface="Trebuchet MS"/>
              </a:rPr>
              <a:t>Di</a:t>
            </a:r>
            <a:r>
              <a:rPr sz="1800" spc="5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spc="-1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spc="5" dirty="0">
                <a:latin typeface="Trebuchet MS"/>
                <a:cs typeface="Trebuchet MS"/>
              </a:rPr>
              <a:t>b</a:t>
            </a:r>
            <a:r>
              <a:rPr sz="1800" spc="-5" dirty="0">
                <a:latin typeface="Trebuchet MS"/>
                <a:cs typeface="Trebuchet MS"/>
              </a:rPr>
              <a:t>ute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File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</a:t>
            </a:r>
            <a:r>
              <a:rPr sz="1800" spc="5" dirty="0">
                <a:latin typeface="Trebuchet MS"/>
                <a:cs typeface="Trebuchet MS"/>
              </a:rPr>
              <a:t>m</a:t>
            </a:r>
            <a:r>
              <a:rPr sz="180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Font typeface="Trebuchet MS"/>
              <a:buAutoNum type="arabicPeriod" startAt="2"/>
            </a:pPr>
            <a:endParaRPr sz="185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buFont typeface="Trebuchet MS"/>
              <a:buAutoNum type="arabicPeriod" startAt="2"/>
              <a:tabLst>
                <a:tab pos="297815" algn="l"/>
              </a:tabLst>
            </a:pPr>
            <a:r>
              <a:rPr sz="1800" spc="-5" dirty="0">
                <a:latin typeface="Trebuchet MS"/>
                <a:cs typeface="Trebuchet MS"/>
              </a:rPr>
              <a:t>M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ele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af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r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G</a:t>
            </a:r>
            <a:r>
              <a:rPr sz="1800" spc="-15" dirty="0">
                <a:latin typeface="Trebuchet MS"/>
                <a:cs typeface="Trebuchet MS"/>
              </a:rPr>
              <a:t>oo</a:t>
            </a:r>
            <a:r>
              <a:rPr sz="1800" spc="-5" dirty="0">
                <a:latin typeface="Trebuchet MS"/>
                <a:cs typeface="Trebuchet MS"/>
              </a:rPr>
              <a:t>g</a:t>
            </a:r>
            <a:r>
              <a:rPr sz="1800" spc="-10" dirty="0">
                <a:latin typeface="Trebuchet MS"/>
                <a:cs typeface="Trebuchet MS"/>
              </a:rPr>
              <a:t>l</a:t>
            </a:r>
            <a:r>
              <a:rPr sz="1800" dirty="0">
                <a:latin typeface="Trebuchet MS"/>
                <a:cs typeface="Trebuchet MS"/>
              </a:rPr>
              <a:t>e File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System.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Trebuchet MS"/>
              <a:buAutoNum type="arabicPeriod" startAt="2"/>
            </a:pPr>
            <a:endParaRPr sz="1850">
              <a:latin typeface="Times New Roman"/>
              <a:cs typeface="Times New Roman"/>
            </a:endParaRPr>
          </a:p>
          <a:p>
            <a:pPr marL="326390" indent="-313690">
              <a:lnSpc>
                <a:spcPct val="100000"/>
              </a:lnSpc>
              <a:buFont typeface="Trebuchet MS"/>
              <a:buAutoNum type="arabicPeriod" startAt="2"/>
              <a:tabLst>
                <a:tab pos="327025" algn="l"/>
              </a:tabLst>
            </a:pPr>
            <a:r>
              <a:rPr sz="1800" spc="-2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tim</a:t>
            </a:r>
            <a:r>
              <a:rPr sz="1800" spc="5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zed</a:t>
            </a:r>
            <a:r>
              <a:rPr sz="1800" spc="204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f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2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hig</a:t>
            </a:r>
            <a:r>
              <a:rPr sz="1800" dirty="0">
                <a:latin typeface="Trebuchet MS"/>
                <a:cs typeface="Trebuchet MS"/>
              </a:rPr>
              <a:t>h</a:t>
            </a:r>
            <a:r>
              <a:rPr sz="1800" spc="2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throu</a:t>
            </a:r>
            <a:r>
              <a:rPr sz="1800" spc="10" dirty="0">
                <a:latin typeface="Trebuchet MS"/>
                <a:cs typeface="Trebuchet MS"/>
              </a:rPr>
              <a:t>g</a:t>
            </a:r>
            <a:r>
              <a:rPr sz="1800" spc="-5" dirty="0">
                <a:latin typeface="Trebuchet MS"/>
                <a:cs typeface="Trebuchet MS"/>
              </a:rPr>
              <a:t>h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u</a:t>
            </a:r>
            <a:r>
              <a:rPr sz="1800" dirty="0">
                <a:latin typeface="Trebuchet MS"/>
                <a:cs typeface="Trebuchet MS"/>
              </a:rPr>
              <a:t>t</a:t>
            </a:r>
            <a:r>
              <a:rPr sz="1800" spc="19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(HDF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2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</a:t>
            </a:r>
            <a:r>
              <a:rPr sz="1800" spc="-15" dirty="0">
                <a:latin typeface="Trebuchet MS"/>
                <a:cs typeface="Trebuchet MS"/>
              </a:rPr>
              <a:t>e</a:t>
            </a:r>
            <a:r>
              <a:rPr sz="1800" spc="-10" dirty="0">
                <a:latin typeface="Trebuchet MS"/>
                <a:cs typeface="Trebuchet MS"/>
              </a:rPr>
              <a:t>v</a:t>
            </a:r>
            <a:r>
              <a:rPr sz="1800" spc="10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rages</a:t>
            </a:r>
            <a:r>
              <a:rPr sz="1800" spc="2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lar</a:t>
            </a:r>
            <a:r>
              <a:rPr sz="1800" spc="-10" dirty="0">
                <a:latin typeface="Trebuchet MS"/>
                <a:cs typeface="Trebuchet MS"/>
              </a:rPr>
              <a:t>g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2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</a:t>
            </a:r>
            <a:r>
              <a:rPr sz="1800" spc="-5" dirty="0">
                <a:latin typeface="Trebuchet MS"/>
                <a:cs typeface="Trebuchet MS"/>
              </a:rPr>
              <a:t>l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c</a:t>
            </a:r>
            <a:r>
              <a:rPr sz="1800" dirty="0">
                <a:latin typeface="Trebuchet MS"/>
                <a:cs typeface="Trebuchet MS"/>
              </a:rPr>
              <a:t>k</a:t>
            </a:r>
            <a:r>
              <a:rPr sz="1800" spc="2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size</a:t>
            </a:r>
            <a:r>
              <a:rPr sz="1800" spc="2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mo</a:t>
            </a:r>
            <a:r>
              <a:rPr sz="1800" spc="-10" dirty="0">
                <a:latin typeface="Trebuchet MS"/>
                <a:cs typeface="Trebuchet MS"/>
              </a:rPr>
              <a:t>v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m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u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ati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n</a:t>
            </a:r>
            <a:r>
              <a:rPr sz="1800" spc="-5" dirty="0">
                <a:latin typeface="Trebuchet MS"/>
                <a:cs typeface="Trebuchet MS"/>
              </a:rPr>
              <a:t> wher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a is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st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red</a:t>
            </a:r>
            <a:r>
              <a:rPr sz="1800" spc="-5" dirty="0">
                <a:latin typeface="Trebuchet MS"/>
                <a:cs typeface="Trebuchet MS"/>
              </a:rPr>
              <a:t>)</a:t>
            </a:r>
            <a:r>
              <a:rPr sz="180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715">
              <a:lnSpc>
                <a:spcPct val="100000"/>
              </a:lnSpc>
              <a:buFont typeface="Trebuchet MS"/>
              <a:buAutoNum type="arabicPeriod" startAt="5"/>
              <a:tabLst>
                <a:tab pos="328295" algn="l"/>
              </a:tabLst>
            </a:pPr>
            <a:r>
              <a:rPr sz="1800" spc="-200" dirty="0">
                <a:latin typeface="Trebuchet MS"/>
                <a:cs typeface="Trebuchet MS"/>
              </a:rPr>
              <a:t>Y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u</a:t>
            </a:r>
            <a:r>
              <a:rPr sz="1800" spc="2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ca</a:t>
            </a:r>
            <a:r>
              <a:rPr sz="1800" dirty="0">
                <a:latin typeface="Trebuchet MS"/>
                <a:cs typeface="Trebuchet MS"/>
              </a:rPr>
              <a:t>n</a:t>
            </a:r>
            <a:r>
              <a:rPr sz="1800" spc="2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</a:t>
            </a:r>
            <a:r>
              <a:rPr sz="1800" spc="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plicate</a:t>
            </a:r>
            <a:r>
              <a:rPr sz="1800" spc="2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229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</a:t>
            </a:r>
            <a:r>
              <a:rPr sz="1800" spc="-5" dirty="0">
                <a:latin typeface="Trebuchet MS"/>
                <a:cs typeface="Trebuchet MS"/>
              </a:rPr>
              <a:t>il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22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fo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2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2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10" dirty="0">
                <a:latin typeface="Trebuchet MS"/>
                <a:cs typeface="Trebuchet MS"/>
              </a:rPr>
              <a:t>n</a:t>
            </a:r>
            <a:r>
              <a:rPr sz="1800" spc="-10" dirty="0">
                <a:latin typeface="Trebuchet MS"/>
                <a:cs typeface="Trebuchet MS"/>
              </a:rPr>
              <a:t>f</a:t>
            </a:r>
            <a:r>
              <a:rPr sz="1800" spc="-5" dirty="0">
                <a:latin typeface="Trebuchet MS"/>
                <a:cs typeface="Trebuchet MS"/>
              </a:rPr>
              <a:t>igur</a:t>
            </a:r>
            <a:r>
              <a:rPr sz="1800" spc="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2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nu</a:t>
            </a:r>
            <a:r>
              <a:rPr sz="1800" spc="5" dirty="0">
                <a:latin typeface="Trebuchet MS"/>
                <a:cs typeface="Trebuchet MS"/>
              </a:rPr>
              <a:t>m</a:t>
            </a:r>
            <a:r>
              <a:rPr sz="1800" dirty="0">
                <a:latin typeface="Trebuchet MS"/>
                <a:cs typeface="Trebuchet MS"/>
              </a:rPr>
              <a:t>b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r</a:t>
            </a:r>
            <a:r>
              <a:rPr sz="1800" spc="229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f</a:t>
            </a:r>
            <a:r>
              <a:rPr sz="1800" spc="2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spc="5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s,</a:t>
            </a:r>
            <a:r>
              <a:rPr sz="1800" spc="229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</a:t>
            </a:r>
            <a:r>
              <a:rPr sz="1800" dirty="0">
                <a:latin typeface="Trebuchet MS"/>
                <a:cs typeface="Trebuchet MS"/>
              </a:rPr>
              <a:t>h</a:t>
            </a:r>
            <a:r>
              <a:rPr sz="1800" spc="-5" dirty="0">
                <a:latin typeface="Trebuchet MS"/>
                <a:cs typeface="Trebuchet MS"/>
              </a:rPr>
              <a:t>ic</a:t>
            </a:r>
            <a:r>
              <a:rPr sz="1800" dirty="0">
                <a:latin typeface="Trebuchet MS"/>
                <a:cs typeface="Trebuchet MS"/>
              </a:rPr>
              <a:t>h</a:t>
            </a:r>
            <a:r>
              <a:rPr sz="1800" spc="2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is </a:t>
            </a: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lerant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ter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s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f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h</a:t>
            </a:r>
            <a:r>
              <a:rPr sz="1800" spc="-5" dirty="0">
                <a:latin typeface="Trebuchet MS"/>
                <a:cs typeface="Trebuchet MS"/>
              </a:rPr>
              <a:t> so</a:t>
            </a:r>
            <a:r>
              <a:rPr sz="1800" spc="-15" dirty="0">
                <a:latin typeface="Trebuchet MS"/>
                <a:cs typeface="Trebuchet MS"/>
              </a:rPr>
              <a:t>f</a:t>
            </a:r>
            <a:r>
              <a:rPr sz="1800" spc="-5" dirty="0">
                <a:latin typeface="Trebuchet MS"/>
                <a:cs typeface="Trebuchet MS"/>
              </a:rPr>
              <a:t>twar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5" dirty="0">
                <a:latin typeface="Trebuchet MS"/>
                <a:cs typeface="Trebuchet MS"/>
              </a:rPr>
              <a:t>an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har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w</a:t>
            </a:r>
            <a:r>
              <a:rPr sz="1800" dirty="0">
                <a:latin typeface="Trebuchet MS"/>
                <a:cs typeface="Trebuchet MS"/>
              </a:rPr>
              <a:t>are.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AutoNum type="arabicPeriod" startAt="6"/>
              <a:tabLst>
                <a:tab pos="285750" algn="l"/>
              </a:tabLst>
            </a:pPr>
            <a:r>
              <a:rPr sz="1800" spc="-80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replica</a:t>
            </a:r>
            <a:r>
              <a:rPr sz="1800" spc="-2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bl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ck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aut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m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ical</a:t>
            </a:r>
            <a:r>
              <a:rPr sz="1800" spc="-10" dirty="0">
                <a:latin typeface="Trebuchet MS"/>
                <a:cs typeface="Trebuchet MS"/>
              </a:rPr>
              <a:t>l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n</a:t>
            </a:r>
            <a:r>
              <a:rPr sz="1800" spc="-5" dirty="0">
                <a:latin typeface="Trebuchet MS"/>
                <a:cs typeface="Trebuchet MS"/>
              </a:rPr>
              <a:t> n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d</a:t>
            </a:r>
            <a:r>
              <a:rPr sz="1800" dirty="0">
                <a:latin typeface="Trebuchet MS"/>
                <a:cs typeface="Trebuchet MS"/>
              </a:rPr>
              <a:t>es</a:t>
            </a:r>
            <a:r>
              <a:rPr sz="1800" spc="-10" dirty="0">
                <a:latin typeface="Trebuchet MS"/>
                <a:cs typeface="Trebuchet MS"/>
              </a:rPr>
              <a:t> t</a:t>
            </a:r>
            <a:r>
              <a:rPr sz="1800" spc="-5" dirty="0">
                <a:latin typeface="Trebuchet MS"/>
                <a:cs typeface="Trebuchet MS"/>
              </a:rPr>
              <a:t>ha</a:t>
            </a:r>
            <a:r>
              <a:rPr sz="1800" dirty="0">
                <a:latin typeface="Trebuchet MS"/>
                <a:cs typeface="Trebuchet MS"/>
              </a:rPr>
              <a:t>t </a:t>
            </a:r>
            <a:r>
              <a:rPr sz="1800" spc="-5" dirty="0">
                <a:latin typeface="Trebuchet MS"/>
                <a:cs typeface="Trebuchet MS"/>
              </a:rPr>
              <a:t>hav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</a:t>
            </a:r>
            <a:r>
              <a:rPr sz="1800" spc="-5" dirty="0">
                <a:latin typeface="Trebuchet MS"/>
                <a:cs typeface="Trebuchet MS"/>
              </a:rPr>
              <a:t>aile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Font typeface="Trebuchet MS"/>
              <a:buAutoNum type="arabicPeriod" startAt="6"/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AutoNum type="arabicPeriod" startAt="6"/>
              <a:tabLst>
                <a:tab pos="287020" algn="l"/>
              </a:tabLst>
            </a:pPr>
            <a:r>
              <a:rPr lang="en-US" sz="1800" spc="-200" dirty="0" smtClean="0">
                <a:latin typeface="Trebuchet MS"/>
                <a:cs typeface="Trebuchet MS"/>
              </a:rPr>
              <a:t> </a:t>
            </a:r>
            <a:r>
              <a:rPr sz="1800" spc="-200" smtClean="0">
                <a:latin typeface="Trebuchet MS"/>
                <a:cs typeface="Trebuchet MS"/>
              </a:rPr>
              <a:t>Y</a:t>
            </a:r>
            <a:r>
              <a:rPr sz="1800" spc="-15" smtClean="0">
                <a:latin typeface="Trebuchet MS"/>
                <a:cs typeface="Trebuchet MS"/>
              </a:rPr>
              <a:t>o</a:t>
            </a:r>
            <a:r>
              <a:rPr sz="1800" smtClean="0">
                <a:latin typeface="Trebuchet MS"/>
                <a:cs typeface="Trebuchet MS"/>
              </a:rPr>
              <a:t>u</a:t>
            </a:r>
            <a:r>
              <a:rPr sz="1800" spc="10" smtClean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ca</a:t>
            </a:r>
            <a:r>
              <a:rPr sz="1800" dirty="0">
                <a:latin typeface="Trebuchet MS"/>
                <a:cs typeface="Trebuchet MS"/>
              </a:rPr>
              <a:t>n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realize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 p</a:t>
            </a:r>
            <a:r>
              <a:rPr sz="1800" dirty="0">
                <a:latin typeface="Trebuchet MS"/>
                <a:cs typeface="Trebuchet MS"/>
              </a:rPr>
              <a:t>ow</a:t>
            </a:r>
            <a:r>
              <a:rPr sz="1800" spc="5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f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HDF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 w</a:t>
            </a:r>
            <a:r>
              <a:rPr sz="1800" dirty="0">
                <a:latin typeface="Trebuchet MS"/>
                <a:cs typeface="Trebuchet MS"/>
              </a:rPr>
              <a:t>h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n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yo</a:t>
            </a:r>
            <a:r>
              <a:rPr sz="1800" dirty="0">
                <a:latin typeface="Trebuchet MS"/>
                <a:cs typeface="Trebuchet MS"/>
              </a:rPr>
              <a:t>u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spc="-10" dirty="0">
                <a:latin typeface="Trebuchet MS"/>
                <a:cs typeface="Trebuchet MS"/>
              </a:rPr>
              <a:t>erfor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</a:t>
            </a:r>
            <a:r>
              <a:rPr sz="1800" spc="5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writ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on </a:t>
            </a:r>
            <a:r>
              <a:rPr sz="1800" dirty="0">
                <a:latin typeface="Trebuchet MS"/>
                <a:cs typeface="Trebuchet MS"/>
              </a:rPr>
              <a:t>lar</a:t>
            </a:r>
            <a:r>
              <a:rPr sz="1800" spc="-10" dirty="0">
                <a:latin typeface="Trebuchet MS"/>
                <a:cs typeface="Trebuchet MS"/>
              </a:rPr>
              <a:t>g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10" dirty="0">
                <a:latin typeface="Trebuchet MS"/>
                <a:cs typeface="Trebuchet MS"/>
              </a:rPr>
              <a:t>f</a:t>
            </a:r>
            <a:r>
              <a:rPr sz="1800" spc="-5" dirty="0">
                <a:latin typeface="Trebuchet MS"/>
                <a:cs typeface="Trebuchet MS"/>
              </a:rPr>
              <a:t>ile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(gigabyte</a:t>
            </a:r>
            <a:r>
              <a:rPr sz="1800" dirty="0">
                <a:latin typeface="Trebuchet MS"/>
                <a:cs typeface="Trebuchet MS"/>
              </a:rPr>
              <a:t>s </a:t>
            </a:r>
            <a:r>
              <a:rPr sz="1800" spc="-5" dirty="0">
                <a:latin typeface="Trebuchet MS"/>
                <a:cs typeface="Trebuchet MS"/>
              </a:rPr>
              <a:t>an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lar</a:t>
            </a:r>
            <a:r>
              <a:rPr sz="1800" spc="-10" dirty="0">
                <a:latin typeface="Trebuchet MS"/>
                <a:cs typeface="Trebuchet MS"/>
              </a:rPr>
              <a:t>g</a:t>
            </a:r>
            <a:r>
              <a:rPr sz="1800" spc="-5" dirty="0">
                <a:latin typeface="Trebuchet MS"/>
                <a:cs typeface="Trebuchet MS"/>
              </a:rPr>
              <a:t>er)</a:t>
            </a:r>
            <a:r>
              <a:rPr sz="180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rebuchet MS"/>
              <a:buAutoNum type="arabicPeriod" startAt="6"/>
            </a:pPr>
            <a:endParaRPr sz="1850">
              <a:latin typeface="Times New Roman"/>
              <a:cs typeface="Times New Roman"/>
            </a:endParaRPr>
          </a:p>
          <a:p>
            <a:pPr marL="12700" marR="5715">
              <a:lnSpc>
                <a:spcPct val="100000"/>
              </a:lnSpc>
              <a:buAutoNum type="arabicPeriod" startAt="6"/>
              <a:tabLst>
                <a:tab pos="335915" algn="l"/>
              </a:tabLst>
            </a:pPr>
            <a:r>
              <a:rPr sz="1800" dirty="0">
                <a:latin typeface="Trebuchet MS"/>
                <a:cs typeface="Trebuchet MS"/>
              </a:rPr>
              <a:t>Sits 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n 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p 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f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nati</a:t>
            </a:r>
            <a:r>
              <a:rPr sz="1800" spc="5" dirty="0">
                <a:latin typeface="Trebuchet MS"/>
                <a:cs typeface="Trebuchet MS"/>
              </a:rPr>
              <a:t>v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</a:t>
            </a:r>
            <a:r>
              <a:rPr sz="1800" spc="-5" dirty="0">
                <a:latin typeface="Trebuchet MS"/>
                <a:cs typeface="Trebuchet MS"/>
              </a:rPr>
              <a:t>il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10" dirty="0">
                <a:latin typeface="Trebuchet MS"/>
                <a:cs typeface="Trebuchet MS"/>
              </a:rPr>
              <a:t>y</a:t>
            </a:r>
            <a:r>
              <a:rPr sz="1800" dirty="0">
                <a:latin typeface="Trebuchet MS"/>
                <a:cs typeface="Trebuchet MS"/>
              </a:rPr>
              <a:t>stem 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such 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as 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x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3 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</a:t>
            </a:r>
            <a:r>
              <a:rPr sz="1800" dirty="0">
                <a:latin typeface="Trebuchet MS"/>
                <a:cs typeface="Trebuchet MS"/>
              </a:rPr>
              <a:t>d 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x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4, 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</a:t>
            </a:r>
            <a:r>
              <a:rPr sz="1800" dirty="0">
                <a:latin typeface="Trebuchet MS"/>
                <a:cs typeface="Trebuchet MS"/>
              </a:rPr>
              <a:t>h</a:t>
            </a:r>
            <a:r>
              <a:rPr sz="1800" spc="-5" dirty="0">
                <a:latin typeface="Trebuchet MS"/>
                <a:cs typeface="Trebuchet MS"/>
              </a:rPr>
              <a:t>ic</a:t>
            </a:r>
            <a:r>
              <a:rPr sz="1800" dirty="0">
                <a:latin typeface="Trebuchet MS"/>
                <a:cs typeface="Trebuchet MS"/>
              </a:rPr>
              <a:t>h 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 d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10" dirty="0">
                <a:latin typeface="Trebuchet MS"/>
                <a:cs typeface="Trebuchet MS"/>
              </a:rPr>
              <a:t>c</a:t>
            </a:r>
            <a:r>
              <a:rPr sz="1800" spc="-1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spc="5" dirty="0">
                <a:latin typeface="Trebuchet MS"/>
                <a:cs typeface="Trebuchet MS"/>
              </a:rPr>
              <a:t>b</a:t>
            </a:r>
            <a:r>
              <a:rPr sz="1800" spc="-5" dirty="0">
                <a:latin typeface="Trebuchet MS"/>
                <a:cs typeface="Trebuchet MS"/>
              </a:rPr>
              <a:t>ed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Trebuchet MS"/>
                <a:cs typeface="Trebuchet MS"/>
              </a:rPr>
              <a:t>H</a:t>
            </a:r>
            <a:r>
              <a:rPr b="1" dirty="0">
                <a:latin typeface="Trebuchet MS"/>
                <a:cs typeface="Trebuchet MS"/>
              </a:rPr>
              <a:t>D</a:t>
            </a:r>
            <a:r>
              <a:rPr b="1" spc="-5" dirty="0">
                <a:latin typeface="Trebuchet MS"/>
                <a:cs typeface="Trebuchet MS"/>
              </a:rPr>
              <a:t>F</a:t>
            </a:r>
            <a:r>
              <a:rPr b="1" dirty="0">
                <a:latin typeface="Trebuchet MS"/>
                <a:cs typeface="Trebuchet MS"/>
              </a:rPr>
              <a:t>S</a:t>
            </a:r>
            <a:r>
              <a:rPr b="1" spc="-1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D</a:t>
            </a:r>
            <a:r>
              <a:rPr b="1" dirty="0">
                <a:latin typeface="Trebuchet MS"/>
                <a:cs typeface="Trebuchet MS"/>
              </a:rPr>
              <a:t>aemons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655" y="1643760"/>
            <a:ext cx="3380104" cy="3578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Trebuchet MS"/>
                <a:cs typeface="Trebuchet MS"/>
              </a:rPr>
              <a:t>NameNode: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dirty="0">
                <a:latin typeface="Trebuchet MS"/>
                <a:cs typeface="Trebuchet MS"/>
              </a:rPr>
              <a:t>Single</a:t>
            </a:r>
            <a:r>
              <a:rPr sz="1800" spc="-5" dirty="0">
                <a:latin typeface="Trebuchet MS"/>
                <a:cs typeface="Trebuchet MS"/>
              </a:rPr>
              <a:t> Na</a:t>
            </a:r>
            <a:r>
              <a:rPr sz="1800" spc="5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N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r </a:t>
            </a:r>
            <a:r>
              <a:rPr sz="1800" spc="-10" dirty="0">
                <a:latin typeface="Trebuchet MS"/>
                <a:cs typeface="Trebuchet MS"/>
              </a:rPr>
              <a:t>c</a:t>
            </a:r>
            <a:r>
              <a:rPr sz="1800" dirty="0">
                <a:latin typeface="Trebuchet MS"/>
                <a:cs typeface="Trebuchet MS"/>
              </a:rPr>
              <a:t>lust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-250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spc="-70" dirty="0">
                <a:latin typeface="Trebuchet MS"/>
                <a:cs typeface="Trebuchet MS"/>
              </a:rPr>
              <a:t>K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ep</a:t>
            </a:r>
            <a:r>
              <a:rPr sz="1800" spc="-5" dirty="0">
                <a:latin typeface="Trebuchet MS"/>
                <a:cs typeface="Trebuchet MS"/>
              </a:rPr>
              <a:t>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eta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at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d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tails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Trebuchet MS"/>
                <a:cs typeface="Trebuchet MS"/>
              </a:rPr>
              <a:t>D</a:t>
            </a:r>
            <a:r>
              <a:rPr sz="1800" b="1" spc="-5" dirty="0">
                <a:latin typeface="Trebuchet MS"/>
                <a:cs typeface="Trebuchet MS"/>
              </a:rPr>
              <a:t>ataNod</a:t>
            </a:r>
            <a:r>
              <a:rPr sz="1800" b="1" spc="-15" dirty="0">
                <a:latin typeface="Trebuchet MS"/>
                <a:cs typeface="Trebuchet MS"/>
              </a:rPr>
              <a:t>e</a:t>
            </a:r>
            <a:r>
              <a:rPr sz="1800" b="1" dirty="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spc="-1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ul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dirty="0">
                <a:latin typeface="Trebuchet MS"/>
                <a:cs typeface="Trebuchet MS"/>
              </a:rPr>
              <a:t>le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ataN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d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</a:t>
            </a:r>
            <a:r>
              <a:rPr sz="1800" dirty="0">
                <a:latin typeface="Trebuchet MS"/>
                <a:cs typeface="Trebuchet MS"/>
              </a:rPr>
              <a:t>er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</a:t>
            </a:r>
            <a:r>
              <a:rPr sz="1800" spc="-10" dirty="0">
                <a:latin typeface="Trebuchet MS"/>
                <a:cs typeface="Trebuchet MS"/>
              </a:rPr>
              <a:t>l</a:t>
            </a:r>
            <a:r>
              <a:rPr sz="1800" spc="-5" dirty="0">
                <a:latin typeface="Trebuchet MS"/>
                <a:cs typeface="Trebuchet MS"/>
              </a:rPr>
              <a:t>uster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spc="-8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ad</a:t>
            </a:r>
            <a:r>
              <a:rPr sz="1800" spc="-5" dirty="0">
                <a:latin typeface="Trebuchet MS"/>
                <a:cs typeface="Trebuchet MS"/>
              </a:rPr>
              <a:t>/</a:t>
            </a:r>
            <a:r>
              <a:rPr sz="1800" spc="-90" dirty="0">
                <a:latin typeface="Trebuchet MS"/>
                <a:cs typeface="Trebuchet MS"/>
              </a:rPr>
              <a:t>W</a:t>
            </a:r>
            <a:r>
              <a:rPr sz="1800" dirty="0">
                <a:latin typeface="Trebuchet MS"/>
                <a:cs typeface="Trebuchet MS"/>
              </a:rPr>
              <a:t>ri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erations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rebuchet MS"/>
                <a:cs typeface="Trebuchet MS"/>
              </a:rPr>
              <a:t>Seco</a:t>
            </a:r>
            <a:r>
              <a:rPr sz="1800" b="1" spc="10" dirty="0">
                <a:latin typeface="Trebuchet MS"/>
                <a:cs typeface="Trebuchet MS"/>
              </a:rPr>
              <a:t>n</a:t>
            </a:r>
            <a:r>
              <a:rPr sz="1800" b="1" dirty="0">
                <a:latin typeface="Trebuchet MS"/>
                <a:cs typeface="Trebuchet MS"/>
              </a:rPr>
              <a:t>daryNameNod</a:t>
            </a:r>
            <a:r>
              <a:rPr sz="1800" b="1" spc="-20" dirty="0">
                <a:latin typeface="Trebuchet MS"/>
                <a:cs typeface="Trebuchet MS"/>
              </a:rPr>
              <a:t>e</a:t>
            </a:r>
            <a:r>
              <a:rPr sz="1800" b="1" dirty="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720" algn="l"/>
              </a:tabLst>
            </a:pPr>
            <a:r>
              <a:rPr sz="1800" spc="-5" dirty="0">
                <a:latin typeface="Trebuchet MS"/>
                <a:cs typeface="Trebuchet MS"/>
              </a:rPr>
              <a:t>H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us</a:t>
            </a:r>
            <a:r>
              <a:rPr sz="1800" spc="5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k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in</a:t>
            </a:r>
            <a:r>
              <a:rPr sz="1800" dirty="0">
                <a:latin typeface="Trebuchet MS"/>
                <a:cs typeface="Trebuchet MS"/>
              </a:rPr>
              <a:t>g </a:t>
            </a:r>
            <a:r>
              <a:rPr sz="1800" spc="-5" dirty="0">
                <a:latin typeface="Trebuchet MS"/>
                <a:cs typeface="Trebuchet MS"/>
              </a:rPr>
              <a:t>Da</a:t>
            </a:r>
            <a:r>
              <a:rPr sz="1800" dirty="0">
                <a:latin typeface="Trebuchet MS"/>
                <a:cs typeface="Trebuchet MS"/>
              </a:rPr>
              <a:t>em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Trebuchet MS"/>
                <a:cs typeface="Trebuchet MS"/>
              </a:rPr>
              <a:t>An</a:t>
            </a:r>
            <a:r>
              <a:rPr b="1" spc="5" dirty="0">
                <a:latin typeface="Trebuchet MS"/>
                <a:cs typeface="Trebuchet MS"/>
              </a:rPr>
              <a:t>a</a:t>
            </a:r>
            <a:r>
              <a:rPr b="1" spc="-5" dirty="0">
                <a:latin typeface="Trebuchet MS"/>
                <a:cs typeface="Trebuchet MS"/>
              </a:rPr>
              <a:t>tom</a:t>
            </a:r>
            <a:r>
              <a:rPr b="1" dirty="0">
                <a:latin typeface="Trebuchet MS"/>
                <a:cs typeface="Trebuchet MS"/>
              </a:rPr>
              <a:t>y</a:t>
            </a:r>
            <a:r>
              <a:rPr b="1" spc="-10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of</a:t>
            </a:r>
            <a:r>
              <a:rPr b="1" spc="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F</a:t>
            </a:r>
            <a:r>
              <a:rPr b="1" spc="5" dirty="0">
                <a:latin typeface="Trebuchet MS"/>
                <a:cs typeface="Trebuchet MS"/>
              </a:rPr>
              <a:t>i</a:t>
            </a:r>
            <a:r>
              <a:rPr b="1" spc="-5" dirty="0">
                <a:latin typeface="Trebuchet MS"/>
                <a:cs typeface="Trebuchet MS"/>
              </a:rPr>
              <a:t>le</a:t>
            </a:r>
            <a:r>
              <a:rPr b="1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Read</a:t>
            </a:r>
          </a:p>
        </p:txBody>
      </p:sp>
      <p:sp>
        <p:nvSpPr>
          <p:cNvPr id="3" name="object 3"/>
          <p:cNvSpPr/>
          <p:nvPr/>
        </p:nvSpPr>
        <p:spPr>
          <a:xfrm>
            <a:off x="617219" y="1252727"/>
            <a:ext cx="8244840" cy="4216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Trebuchet MS"/>
                <a:cs typeface="Trebuchet MS"/>
              </a:rPr>
              <a:t>An</a:t>
            </a:r>
            <a:r>
              <a:rPr b="1" spc="5" dirty="0">
                <a:latin typeface="Trebuchet MS"/>
                <a:cs typeface="Trebuchet MS"/>
              </a:rPr>
              <a:t>a</a:t>
            </a:r>
            <a:r>
              <a:rPr b="1" spc="-5" dirty="0">
                <a:latin typeface="Trebuchet MS"/>
                <a:cs typeface="Trebuchet MS"/>
              </a:rPr>
              <a:t>tom</a:t>
            </a:r>
            <a:r>
              <a:rPr b="1" dirty="0">
                <a:latin typeface="Trebuchet MS"/>
                <a:cs typeface="Trebuchet MS"/>
              </a:rPr>
              <a:t>y</a:t>
            </a:r>
            <a:r>
              <a:rPr b="1" spc="-10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of</a:t>
            </a:r>
            <a:r>
              <a:rPr b="1" spc="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F</a:t>
            </a:r>
            <a:r>
              <a:rPr b="1" spc="5" dirty="0">
                <a:latin typeface="Trebuchet MS"/>
                <a:cs typeface="Trebuchet MS"/>
              </a:rPr>
              <a:t>i</a:t>
            </a:r>
            <a:r>
              <a:rPr b="1" spc="-5" dirty="0">
                <a:latin typeface="Trebuchet MS"/>
                <a:cs typeface="Trebuchet MS"/>
              </a:rPr>
              <a:t>le</a:t>
            </a:r>
            <a:r>
              <a:rPr b="1" dirty="0">
                <a:latin typeface="Trebuchet MS"/>
                <a:cs typeface="Trebuchet MS"/>
              </a:rPr>
              <a:t> </a:t>
            </a:r>
            <a:r>
              <a:rPr b="1" spc="-55" dirty="0">
                <a:latin typeface="Trebuchet MS"/>
                <a:cs typeface="Trebuchet MS"/>
              </a:rPr>
              <a:t>W</a:t>
            </a:r>
            <a:r>
              <a:rPr b="1" spc="-5" dirty="0">
                <a:latin typeface="Trebuchet MS"/>
                <a:cs typeface="Trebuchet MS"/>
              </a:rPr>
              <a:t>rite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275588"/>
            <a:ext cx="8136635" cy="4177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Trebuchet MS"/>
                <a:cs typeface="Trebuchet MS"/>
              </a:rPr>
              <a:t>Replica</a:t>
            </a:r>
            <a:r>
              <a:rPr b="1" spc="-1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Placement</a:t>
            </a:r>
            <a:r>
              <a:rPr b="1" spc="-2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St</a:t>
            </a:r>
            <a:r>
              <a:rPr b="1" spc="-85" dirty="0">
                <a:latin typeface="Trebuchet MS"/>
                <a:cs typeface="Trebuchet MS"/>
              </a:rPr>
              <a:t>r</a:t>
            </a:r>
            <a:r>
              <a:rPr b="1" spc="-5" dirty="0">
                <a:latin typeface="Trebuchet MS"/>
                <a:cs typeface="Trebuchet MS"/>
              </a:rPr>
              <a:t>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655" y="1264920"/>
            <a:ext cx="8201025" cy="138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spc="-15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s</a:t>
            </a:r>
            <a:r>
              <a:rPr sz="1800" spc="2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r</a:t>
            </a:r>
            <a:r>
              <a:rPr sz="1800" spc="2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2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</a:t>
            </a:r>
            <a:r>
              <a:rPr sz="1800" spc="10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15" dirty="0">
                <a:latin typeface="Trebuchet MS"/>
                <a:cs typeface="Trebuchet MS"/>
              </a:rPr>
              <a:t>oo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254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dirty="0">
                <a:latin typeface="Trebuchet MS"/>
                <a:cs typeface="Trebuchet MS"/>
              </a:rPr>
              <a:t>lica</a:t>
            </a:r>
            <a:r>
              <a:rPr sz="1800" spc="2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Placem</a:t>
            </a:r>
            <a:r>
              <a:rPr sz="1800" spc="-5" dirty="0">
                <a:latin typeface="Trebuchet MS"/>
                <a:cs typeface="Trebuchet MS"/>
              </a:rPr>
              <a:t>en</a:t>
            </a:r>
            <a:r>
              <a:rPr sz="1800" dirty="0">
                <a:latin typeface="Trebuchet MS"/>
                <a:cs typeface="Trebuchet MS"/>
              </a:rPr>
              <a:t>t</a:t>
            </a:r>
            <a:r>
              <a:rPr sz="1800" spc="2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ateg</a:t>
            </a:r>
            <a:r>
              <a:rPr sz="1800" spc="-220" dirty="0">
                <a:latin typeface="Trebuchet MS"/>
                <a:cs typeface="Trebuchet MS"/>
              </a:rPr>
              <a:t>y</a:t>
            </a:r>
            <a:r>
              <a:rPr sz="1800" dirty="0">
                <a:latin typeface="Trebuchet MS"/>
                <a:cs typeface="Trebuchet MS"/>
              </a:rPr>
              <a:t>,</a:t>
            </a:r>
            <a:r>
              <a:rPr sz="1800" spc="2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</a:t>
            </a:r>
            <a:r>
              <a:rPr sz="1800" spc="-5" dirty="0">
                <a:latin typeface="Trebuchet MS"/>
                <a:cs typeface="Trebuchet MS"/>
              </a:rPr>
              <a:t>irs</a:t>
            </a:r>
            <a:r>
              <a:rPr sz="1800" dirty="0">
                <a:latin typeface="Trebuchet MS"/>
                <a:cs typeface="Trebuchet MS"/>
              </a:rPr>
              <a:t>t</a:t>
            </a:r>
            <a:r>
              <a:rPr sz="1800" spc="2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</a:t>
            </a:r>
            <a:r>
              <a:rPr sz="1800" spc="10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plica</a:t>
            </a:r>
            <a:r>
              <a:rPr sz="1800" spc="25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2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</a:t>
            </a:r>
            <a:r>
              <a:rPr sz="1800" dirty="0">
                <a:latin typeface="Trebuchet MS"/>
                <a:cs typeface="Trebuchet MS"/>
              </a:rPr>
              <a:t>laced</a:t>
            </a:r>
            <a:r>
              <a:rPr sz="1800" spc="2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n</a:t>
            </a:r>
            <a:r>
              <a:rPr sz="1800" spc="2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spc="5" dirty="0">
                <a:latin typeface="Trebuchet MS"/>
                <a:cs typeface="Trebuchet MS"/>
              </a:rPr>
              <a:t>h</a:t>
            </a:r>
            <a:r>
              <a:rPr sz="1800" dirty="0">
                <a:latin typeface="Trebuchet MS"/>
                <a:cs typeface="Trebuchet MS"/>
              </a:rPr>
              <a:t>e same 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nod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as 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</a:t>
            </a:r>
            <a:r>
              <a:rPr sz="1800" spc="-10" dirty="0">
                <a:latin typeface="Trebuchet MS"/>
                <a:cs typeface="Trebuchet MS"/>
              </a:rPr>
              <a:t>l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nt</a:t>
            </a:r>
            <a:r>
              <a:rPr sz="1800" dirty="0">
                <a:latin typeface="Trebuchet MS"/>
                <a:cs typeface="Trebuchet MS"/>
              </a:rPr>
              <a:t>. 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he</a:t>
            </a:r>
            <a:r>
              <a:rPr sz="1800" dirty="0">
                <a:latin typeface="Trebuchet MS"/>
                <a:cs typeface="Trebuchet MS"/>
              </a:rPr>
              <a:t>n 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it 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places 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</a:t>
            </a:r>
            <a:r>
              <a:rPr sz="1800" spc="-10" dirty="0">
                <a:latin typeface="Trebuchet MS"/>
                <a:cs typeface="Trebuchet MS"/>
              </a:rPr>
              <a:t>c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d 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replica 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n 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nod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ha</a:t>
            </a:r>
            <a:r>
              <a:rPr sz="1800" dirty="0">
                <a:latin typeface="Trebuchet MS"/>
                <a:cs typeface="Trebuchet MS"/>
              </a:rPr>
              <a:t>t 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 present 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n 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10" dirty="0">
                <a:latin typeface="Trebuchet MS"/>
                <a:cs typeface="Trebuchet MS"/>
              </a:rPr>
              <a:t>if</a:t>
            </a:r>
            <a:r>
              <a:rPr sz="1800" spc="-15" dirty="0">
                <a:latin typeface="Trebuchet MS"/>
                <a:cs typeface="Trebuchet MS"/>
              </a:rPr>
              <a:t>f</a:t>
            </a:r>
            <a:r>
              <a:rPr sz="1800" spc="-5" dirty="0">
                <a:latin typeface="Trebuchet MS"/>
                <a:cs typeface="Trebuchet MS"/>
              </a:rPr>
              <a:t>ere</a:t>
            </a:r>
            <a:r>
              <a:rPr sz="1800" spc="10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t 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rac</a:t>
            </a:r>
            <a:r>
              <a:rPr sz="1800" spc="-5" dirty="0">
                <a:latin typeface="Trebuchet MS"/>
                <a:cs typeface="Trebuchet MS"/>
              </a:rPr>
              <a:t>k</a:t>
            </a:r>
            <a:r>
              <a:rPr sz="1800" dirty="0">
                <a:latin typeface="Trebuchet MS"/>
                <a:cs typeface="Trebuchet MS"/>
              </a:rPr>
              <a:t>. 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t 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places 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thir</a:t>
            </a:r>
            <a:r>
              <a:rPr sz="1800" dirty="0">
                <a:latin typeface="Trebuchet MS"/>
                <a:cs typeface="Trebuchet MS"/>
              </a:rPr>
              <a:t>d 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replica 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n 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same 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ac</a:t>
            </a:r>
            <a:r>
              <a:rPr sz="1800" dirty="0">
                <a:latin typeface="Trebuchet MS"/>
                <a:cs typeface="Trebuchet MS"/>
              </a:rPr>
              <a:t>k 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as sec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nd</a:t>
            </a:r>
            <a:r>
              <a:rPr sz="1800" dirty="0">
                <a:latin typeface="Trebuchet MS"/>
                <a:cs typeface="Trebuchet MS"/>
              </a:rPr>
              <a:t>,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bu</a:t>
            </a:r>
            <a:r>
              <a:rPr sz="1800" dirty="0">
                <a:latin typeface="Trebuchet MS"/>
                <a:cs typeface="Trebuchet MS"/>
              </a:rPr>
              <a:t>t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n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</a:t>
            </a:r>
            <a:r>
              <a:rPr sz="1800" spc="5" dirty="0">
                <a:latin typeface="Trebuchet MS"/>
                <a:cs typeface="Trebuchet MS"/>
              </a:rPr>
              <a:t>i</a:t>
            </a:r>
            <a:r>
              <a:rPr sz="1800" spc="-10" dirty="0">
                <a:latin typeface="Trebuchet MS"/>
                <a:cs typeface="Trebuchet MS"/>
              </a:rPr>
              <a:t>ff</a:t>
            </a:r>
            <a:r>
              <a:rPr sz="1800" spc="-5" dirty="0">
                <a:latin typeface="Trebuchet MS"/>
                <a:cs typeface="Trebuchet MS"/>
              </a:rPr>
              <a:t>ere</a:t>
            </a:r>
            <a:r>
              <a:rPr sz="1800" spc="5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t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h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ra</a:t>
            </a:r>
            <a:r>
              <a:rPr sz="1800" spc="-10" dirty="0">
                <a:latin typeface="Trebuchet MS"/>
                <a:cs typeface="Trebuchet MS"/>
              </a:rPr>
              <a:t>c</a:t>
            </a:r>
            <a:r>
              <a:rPr sz="1800" dirty="0">
                <a:latin typeface="Trebuchet MS"/>
                <a:cs typeface="Trebuchet MS"/>
              </a:rPr>
              <a:t>k.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10" dirty="0">
                <a:latin typeface="Trebuchet MS"/>
                <a:cs typeface="Trebuchet MS"/>
              </a:rPr>
              <a:t>c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pli</a:t>
            </a:r>
            <a:r>
              <a:rPr sz="1800" spc="-10" dirty="0">
                <a:latin typeface="Trebuchet MS"/>
                <a:cs typeface="Trebuchet MS"/>
              </a:rPr>
              <a:t>c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ca</a:t>
            </a:r>
            <a:r>
              <a:rPr sz="1800" spc="-15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ion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</a:t>
            </a:r>
            <a:r>
              <a:rPr sz="1800" spc="10" dirty="0">
                <a:latin typeface="Trebuchet MS"/>
                <a:cs typeface="Trebuchet MS"/>
              </a:rPr>
              <a:t>a</a:t>
            </a:r>
            <a:r>
              <a:rPr sz="1800" spc="-10" dirty="0">
                <a:latin typeface="Trebuchet MS"/>
                <a:cs typeface="Trebuchet MS"/>
              </a:rPr>
              <a:t>v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en </a:t>
            </a:r>
            <a:r>
              <a:rPr sz="1800" dirty="0">
                <a:latin typeface="Trebuchet MS"/>
                <a:cs typeface="Trebuchet MS"/>
              </a:rPr>
              <a:t>se</a:t>
            </a: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,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 p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elin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</a:t>
            </a:r>
            <a:r>
              <a:rPr sz="1800" spc="-5" dirty="0">
                <a:latin typeface="Trebuchet MS"/>
                <a:cs typeface="Trebuchet MS"/>
              </a:rPr>
              <a:t>uilt</a:t>
            </a:r>
            <a:r>
              <a:rPr sz="1800" dirty="0">
                <a:latin typeface="Trebuchet MS"/>
                <a:cs typeface="Trebuchet MS"/>
              </a:rPr>
              <a:t>.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Thi</a:t>
            </a:r>
            <a:r>
              <a:rPr sz="1800" spc="-5" dirty="0">
                <a:latin typeface="Trebuchet MS"/>
                <a:cs typeface="Trebuchet MS"/>
              </a:rPr>
              <a:t>s</a:t>
            </a:r>
            <a:r>
              <a:rPr sz="1800" dirty="0">
                <a:latin typeface="Trebuchet MS"/>
                <a:cs typeface="Trebuchet MS"/>
              </a:rPr>
              <a:t> st</a:t>
            </a:r>
            <a:r>
              <a:rPr sz="1800" spc="-1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ateg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-20" dirty="0">
                <a:latin typeface="Trebuchet MS"/>
                <a:cs typeface="Trebuchet MS"/>
              </a:rPr>
              <a:t>o</a:t>
            </a:r>
            <a:r>
              <a:rPr sz="1800" spc="-10" dirty="0">
                <a:latin typeface="Trebuchet MS"/>
                <a:cs typeface="Trebuchet MS"/>
              </a:rPr>
              <a:t>v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 g</a:t>
            </a:r>
            <a:r>
              <a:rPr sz="1800" spc="-20" dirty="0">
                <a:latin typeface="Trebuchet MS"/>
                <a:cs typeface="Trebuchet MS"/>
              </a:rPr>
              <a:t>o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reliab</a:t>
            </a:r>
            <a:r>
              <a:rPr sz="1800" spc="-5" dirty="0">
                <a:latin typeface="Trebuchet MS"/>
                <a:cs typeface="Trebuchet MS"/>
              </a:rPr>
              <a:t>ilit</a:t>
            </a:r>
            <a:r>
              <a:rPr sz="1800" spc="-215" dirty="0">
                <a:latin typeface="Trebuchet MS"/>
                <a:cs typeface="Trebuchet MS"/>
              </a:rPr>
              <a:t>y</a:t>
            </a:r>
            <a:r>
              <a:rPr sz="180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219" y="2709672"/>
            <a:ext cx="5239512" cy="3368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907" y="537336"/>
            <a:ext cx="630682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Trebuchet MS"/>
                <a:cs typeface="Trebuchet MS"/>
              </a:rPr>
              <a:t>Le</a:t>
            </a:r>
            <a:r>
              <a:rPr b="1" dirty="0">
                <a:latin typeface="Trebuchet MS"/>
                <a:cs typeface="Trebuchet MS"/>
              </a:rPr>
              <a:t>a</a:t>
            </a:r>
            <a:r>
              <a:rPr b="1" spc="-5" dirty="0">
                <a:latin typeface="Trebuchet MS"/>
                <a:cs typeface="Trebuchet MS"/>
              </a:rPr>
              <a:t>rnin</a:t>
            </a:r>
            <a:r>
              <a:rPr b="1" dirty="0">
                <a:latin typeface="Trebuchet MS"/>
                <a:cs typeface="Trebuchet MS"/>
              </a:rPr>
              <a:t>g</a:t>
            </a:r>
            <a:r>
              <a:rPr b="1" spc="-30" dirty="0">
                <a:latin typeface="Trebuchet MS"/>
                <a:cs typeface="Trebuchet MS"/>
              </a:rPr>
              <a:t> </a:t>
            </a:r>
            <a:r>
              <a:rPr b="1" spc="-10" dirty="0">
                <a:latin typeface="Trebuchet MS"/>
                <a:cs typeface="Trebuchet MS"/>
              </a:rPr>
              <a:t>Obje</a:t>
            </a:r>
            <a:r>
              <a:rPr b="1" spc="-15" dirty="0">
                <a:latin typeface="Trebuchet MS"/>
                <a:cs typeface="Trebuchet MS"/>
              </a:rPr>
              <a:t>c</a:t>
            </a:r>
            <a:r>
              <a:rPr b="1" spc="-5" dirty="0">
                <a:latin typeface="Trebuchet MS"/>
                <a:cs typeface="Trebuchet MS"/>
              </a:rPr>
              <a:t>tive</a:t>
            </a:r>
            <a:r>
              <a:rPr b="1" dirty="0">
                <a:latin typeface="Trebuchet MS"/>
                <a:cs typeface="Trebuchet MS"/>
              </a:rPr>
              <a:t>s</a:t>
            </a:r>
            <a:r>
              <a:rPr b="1" spc="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and</a:t>
            </a:r>
            <a:r>
              <a:rPr b="1" spc="-2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Le</a:t>
            </a:r>
            <a:r>
              <a:rPr b="1" dirty="0">
                <a:latin typeface="Trebuchet MS"/>
                <a:cs typeface="Trebuchet MS"/>
              </a:rPr>
              <a:t>a</a:t>
            </a:r>
            <a:r>
              <a:rPr b="1" spc="-5" dirty="0">
                <a:latin typeface="Trebuchet MS"/>
                <a:cs typeface="Trebuchet MS"/>
              </a:rPr>
              <a:t>rnin</a:t>
            </a:r>
            <a:r>
              <a:rPr b="1" dirty="0">
                <a:latin typeface="Trebuchet MS"/>
                <a:cs typeface="Trebuchet MS"/>
              </a:rPr>
              <a:t>g</a:t>
            </a:r>
            <a:r>
              <a:rPr b="1" spc="-30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Outc</a:t>
            </a:r>
            <a:r>
              <a:rPr b="1" spc="-10" dirty="0">
                <a:latin typeface="Trebuchet MS"/>
                <a:cs typeface="Trebuchet MS"/>
              </a:rPr>
              <a:t>omes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1243" y="1093342"/>
          <a:ext cx="7271956" cy="5120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9672"/>
                <a:gridCol w="3542284"/>
              </a:tblGrid>
              <a:tr h="3657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Learning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bj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ctives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Learning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utcomes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</a:tr>
              <a:tr h="4754918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roductio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b="1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b="1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latin typeface="Trebuchet MS"/>
                          <a:cs typeface="Trebuchet MS"/>
                        </a:rPr>
                        <a:t>Hadoop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marR="8343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800" spc="-229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 study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fe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tu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f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Ha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oo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p.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  <a:buFont typeface="Trebuchet MS"/>
                        <a:buAutoNum type="arabicPeriod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marR="213995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800" spc="-229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 learn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nce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f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HDF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uce 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ing.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  <a:buFont typeface="Trebuchet MS"/>
                        <a:buAutoNum type="arabicPeriod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800" spc="-229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 study</a:t>
                      </a:r>
                      <a:r>
                        <a:rPr sz="18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HDF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11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hite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ct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ure.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  <a:buFont typeface="Trebuchet MS"/>
                        <a:buAutoNum type="arabicPeriod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marR="122174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800" spc="-229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 study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Map</a:t>
                      </a:r>
                      <a:r>
                        <a:rPr sz="1800" spc="-75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uce </a:t>
                      </a:r>
                      <a:r>
                        <a:rPr sz="1800" spc="-8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g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  <a:buFont typeface="Trebuchet MS"/>
                        <a:buAutoNum type="arabicPeriod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7990" indent="-342900">
                        <a:lnSpc>
                          <a:spcPct val="100000"/>
                        </a:lnSpc>
                        <a:buAutoNum type="arabicPeriod"/>
                        <a:tabLst>
                          <a:tab pos="428625" algn="l"/>
                        </a:tabLst>
                      </a:pPr>
                      <a:r>
                        <a:rPr sz="1800" spc="-229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 study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Ha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oo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co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sy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tem.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28625" marR="282575" indent="-342900">
                        <a:lnSpc>
                          <a:spcPct val="100000"/>
                        </a:lnSpc>
                        <a:buAutoNum type="alphaLcParenR"/>
                        <a:tabLst>
                          <a:tab pos="428625" algn="l"/>
                        </a:tabLst>
                      </a:pPr>
                      <a:r>
                        <a:rPr sz="1800" spc="-229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mprehend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reasons b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eh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ularit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f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Hado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p.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  <a:buFont typeface="Trebuchet MS"/>
                        <a:buAutoNum type="alphaLcParenR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8625" marR="275590" indent="-342900">
                        <a:lnSpc>
                          <a:spcPct val="100000"/>
                        </a:lnSpc>
                        <a:buAutoNum type="alphaLcParenR"/>
                        <a:tabLst>
                          <a:tab pos="428625" algn="l"/>
                        </a:tabLst>
                      </a:pPr>
                      <a:r>
                        <a:rPr sz="1800" spc="-229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 be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er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rm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 HDFS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erations.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  <a:buFont typeface="Trebuchet MS"/>
                        <a:buAutoNum type="alphaLcParenR"/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lphaLcParenR"/>
                        <a:tabLst>
                          <a:tab pos="428625" algn="l"/>
                        </a:tabLst>
                      </a:pPr>
                      <a:r>
                        <a:rPr sz="1800" spc="-229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rehend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M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spc="-8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uce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4286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rame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work.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2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8625" indent="-342900">
                        <a:lnSpc>
                          <a:spcPct val="100000"/>
                        </a:lnSpc>
                        <a:buAutoNum type="alphaLcParenR" startAt="4"/>
                        <a:tabLst>
                          <a:tab pos="428625" algn="l"/>
                        </a:tabLst>
                      </a:pPr>
                      <a:r>
                        <a:rPr sz="1800" spc="-229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erstan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read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and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42862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wri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n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HDFS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4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428625" marR="542925" indent="-342900">
                        <a:lnSpc>
                          <a:spcPct val="100000"/>
                        </a:lnSpc>
                        <a:buAutoNum type="alphaLcParenR" startAt="5"/>
                        <a:tabLst>
                          <a:tab pos="428625" algn="l"/>
                        </a:tabLst>
                      </a:pPr>
                      <a:r>
                        <a:rPr sz="1800" spc="-229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 be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un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erstand Ha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oo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co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sy</a:t>
                      </a:r>
                      <a:r>
                        <a:rPr sz="1800" spc="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800" spc="-5" dirty="0">
                          <a:latin typeface="Trebuchet MS"/>
                          <a:cs typeface="Trebuchet MS"/>
                        </a:rPr>
                        <a:t>tem.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0" dirty="0">
                <a:latin typeface="Trebuchet MS"/>
                <a:cs typeface="Trebuchet MS"/>
              </a:rPr>
              <a:t>W</a:t>
            </a:r>
            <a:r>
              <a:rPr b="1" dirty="0">
                <a:latin typeface="Trebuchet MS"/>
                <a:cs typeface="Trebuchet MS"/>
              </a:rPr>
              <a:t>orking</a:t>
            </a:r>
            <a:r>
              <a:rPr b="1" spc="-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with</a:t>
            </a:r>
            <a:r>
              <a:rPr b="1" spc="-1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H</a:t>
            </a:r>
            <a:r>
              <a:rPr b="1" dirty="0">
                <a:latin typeface="Trebuchet MS"/>
                <a:cs typeface="Trebuchet MS"/>
              </a:rPr>
              <a:t>D</a:t>
            </a:r>
            <a:r>
              <a:rPr b="1" spc="-5" dirty="0">
                <a:latin typeface="Trebuchet MS"/>
                <a:cs typeface="Trebuchet MS"/>
              </a:rPr>
              <a:t>F</a:t>
            </a:r>
            <a:r>
              <a:rPr b="1" dirty="0">
                <a:latin typeface="Trebuchet MS"/>
                <a:cs typeface="Trebuchet MS"/>
              </a:rPr>
              <a:t>S</a:t>
            </a:r>
            <a:r>
              <a:rPr b="1" spc="-1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C</a:t>
            </a:r>
            <a:r>
              <a:rPr b="1" spc="-15" dirty="0">
                <a:latin typeface="Trebuchet MS"/>
                <a:cs typeface="Trebuchet MS"/>
              </a:rPr>
              <a:t>o</a:t>
            </a:r>
            <a:r>
              <a:rPr b="1" spc="-5" dirty="0">
                <a:latin typeface="Trebuchet MS"/>
                <a:cs typeface="Trebuchet MS"/>
              </a:rPr>
              <a:t>mm</a:t>
            </a:r>
            <a:r>
              <a:rPr b="1" spc="5" dirty="0">
                <a:latin typeface="Trebuchet MS"/>
                <a:cs typeface="Trebuchet MS"/>
              </a:rPr>
              <a:t>a</a:t>
            </a:r>
            <a:r>
              <a:rPr b="1" spc="-10" dirty="0">
                <a:latin typeface="Trebuchet MS"/>
                <a:cs typeface="Trebuchet MS"/>
              </a:rPr>
              <a:t>nds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655" y="1165859"/>
            <a:ext cx="6631305" cy="4675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800" b="1" spc="-10" dirty="0">
                <a:latin typeface="Trebuchet MS"/>
                <a:cs typeface="Trebuchet MS"/>
              </a:rPr>
              <a:t>O</a:t>
            </a:r>
            <a:r>
              <a:rPr sz="1800" b="1" spc="-5" dirty="0">
                <a:latin typeface="Trebuchet MS"/>
                <a:cs typeface="Trebuchet MS"/>
              </a:rPr>
              <a:t>bj</a:t>
            </a:r>
            <a:r>
              <a:rPr sz="1800" b="1" spc="-15" dirty="0">
                <a:latin typeface="Trebuchet MS"/>
                <a:cs typeface="Trebuchet MS"/>
              </a:rPr>
              <a:t>e</a:t>
            </a:r>
            <a:r>
              <a:rPr sz="1800" b="1" dirty="0">
                <a:latin typeface="Trebuchet MS"/>
                <a:cs typeface="Trebuchet MS"/>
              </a:rPr>
              <a:t>ctiv</a:t>
            </a:r>
            <a:r>
              <a:rPr sz="1800" b="1" spc="-5" dirty="0">
                <a:latin typeface="Trebuchet MS"/>
                <a:cs typeface="Trebuchet MS"/>
              </a:rPr>
              <a:t>e</a:t>
            </a:r>
            <a:r>
              <a:rPr sz="1800" b="1" dirty="0">
                <a:latin typeface="Trebuchet MS"/>
                <a:cs typeface="Trebuchet MS"/>
              </a:rPr>
              <a:t>:</a:t>
            </a:r>
            <a:r>
              <a:rPr sz="1800" b="1" spc="20" dirty="0">
                <a:latin typeface="Trebuchet MS"/>
                <a:cs typeface="Trebuchet MS"/>
              </a:rPr>
              <a:t> </a:t>
            </a:r>
            <a:r>
              <a:rPr sz="1800" spc="-235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</a:t>
            </a:r>
            <a:r>
              <a:rPr sz="1800" spc="-1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 d</a:t>
            </a:r>
            <a:r>
              <a:rPr sz="1800" spc="-5" dirty="0">
                <a:latin typeface="Trebuchet MS"/>
                <a:cs typeface="Trebuchet MS"/>
              </a:rPr>
              <a:t>irec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ry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(s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220" dirty="0">
                <a:latin typeface="Trebuchet MS"/>
                <a:cs typeface="Trebuchet MS"/>
              </a:rPr>
              <a:t>y</a:t>
            </a:r>
            <a:r>
              <a:rPr sz="1800" dirty="0">
                <a:latin typeface="Trebuchet MS"/>
                <a:cs typeface="Trebuchet MS"/>
              </a:rPr>
              <a:t>,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sample)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 </a:t>
            </a:r>
            <a:r>
              <a:rPr sz="1800" spc="-5" dirty="0">
                <a:latin typeface="Trebuchet MS"/>
                <a:cs typeface="Trebuchet MS"/>
              </a:rPr>
              <a:t>HDF</a:t>
            </a:r>
            <a:r>
              <a:rPr sz="1800" dirty="0">
                <a:latin typeface="Trebuchet MS"/>
                <a:cs typeface="Trebuchet MS"/>
              </a:rPr>
              <a:t>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800" b="1" spc="-5" dirty="0">
                <a:latin typeface="Trebuchet MS"/>
                <a:cs typeface="Trebuchet MS"/>
              </a:rPr>
              <a:t>Act</a:t>
            </a:r>
            <a:r>
              <a:rPr sz="1800" b="1" dirty="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800" b="1" i="1" dirty="0">
                <a:latin typeface="Trebuchet MS"/>
                <a:cs typeface="Trebuchet MS"/>
              </a:rPr>
              <a:t>had</a:t>
            </a:r>
            <a:r>
              <a:rPr sz="1800" b="1" i="1" spc="-10" dirty="0">
                <a:latin typeface="Trebuchet MS"/>
                <a:cs typeface="Trebuchet MS"/>
              </a:rPr>
              <a:t>oo</a:t>
            </a:r>
            <a:r>
              <a:rPr sz="1800" b="1" i="1" spc="-5" dirty="0">
                <a:latin typeface="Trebuchet MS"/>
                <a:cs typeface="Trebuchet MS"/>
              </a:rPr>
              <a:t>p</a:t>
            </a:r>
            <a:r>
              <a:rPr sz="1800" b="1" i="1" dirty="0">
                <a:latin typeface="Trebuchet MS"/>
                <a:cs typeface="Trebuchet MS"/>
              </a:rPr>
              <a:t> </a:t>
            </a:r>
            <a:r>
              <a:rPr sz="1800" b="1" i="1" spc="5" dirty="0">
                <a:latin typeface="Trebuchet MS"/>
                <a:cs typeface="Trebuchet MS"/>
              </a:rPr>
              <a:t>f</a:t>
            </a:r>
            <a:r>
              <a:rPr sz="1800" b="1" i="1" dirty="0">
                <a:latin typeface="Trebuchet MS"/>
                <a:cs typeface="Trebuchet MS"/>
              </a:rPr>
              <a:t>s</a:t>
            </a:r>
            <a:r>
              <a:rPr sz="1800" b="1" i="1" spc="-1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-</a:t>
            </a:r>
            <a:r>
              <a:rPr sz="1800" b="1" i="1" dirty="0">
                <a:latin typeface="Trebuchet MS"/>
                <a:cs typeface="Trebuchet MS"/>
              </a:rPr>
              <a:t>m</a:t>
            </a:r>
            <a:r>
              <a:rPr sz="1800" b="1" i="1" spc="-5" dirty="0">
                <a:latin typeface="Trebuchet MS"/>
                <a:cs typeface="Trebuchet MS"/>
              </a:rPr>
              <a:t>kdir</a:t>
            </a:r>
            <a:r>
              <a:rPr sz="1800" b="1" i="1" spc="-15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/</a:t>
            </a:r>
            <a:r>
              <a:rPr sz="1800" b="1" i="1" spc="5" dirty="0">
                <a:latin typeface="Trebuchet MS"/>
                <a:cs typeface="Trebuchet MS"/>
              </a:rPr>
              <a:t>s</a:t>
            </a:r>
            <a:r>
              <a:rPr sz="1800" b="1" i="1" spc="-5" dirty="0">
                <a:latin typeface="Trebuchet MS"/>
                <a:cs typeface="Trebuchet MS"/>
              </a:rPr>
              <a:t>a</a:t>
            </a:r>
            <a:r>
              <a:rPr sz="1800" b="1" i="1" dirty="0">
                <a:latin typeface="Trebuchet MS"/>
                <a:cs typeface="Trebuchet MS"/>
              </a:rPr>
              <a:t>m</a:t>
            </a:r>
            <a:r>
              <a:rPr sz="1800" b="1" i="1" spc="-5" dirty="0">
                <a:latin typeface="Trebuchet MS"/>
                <a:cs typeface="Trebuchet MS"/>
              </a:rPr>
              <a:t>ple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800" b="1" spc="-10" dirty="0">
                <a:latin typeface="Trebuchet MS"/>
                <a:cs typeface="Trebuchet MS"/>
              </a:rPr>
              <a:t>O</a:t>
            </a:r>
            <a:r>
              <a:rPr sz="1800" b="1" spc="-5" dirty="0">
                <a:latin typeface="Trebuchet MS"/>
                <a:cs typeface="Trebuchet MS"/>
              </a:rPr>
              <a:t>bj</a:t>
            </a:r>
            <a:r>
              <a:rPr sz="1800" b="1" spc="-15" dirty="0">
                <a:latin typeface="Trebuchet MS"/>
                <a:cs typeface="Trebuchet MS"/>
              </a:rPr>
              <a:t>e</a:t>
            </a:r>
            <a:r>
              <a:rPr sz="1800" b="1" dirty="0">
                <a:latin typeface="Trebuchet MS"/>
                <a:cs typeface="Trebuchet MS"/>
              </a:rPr>
              <a:t>ctiv</a:t>
            </a:r>
            <a:r>
              <a:rPr sz="1800" b="1" spc="-5" dirty="0">
                <a:latin typeface="Trebuchet MS"/>
                <a:cs typeface="Trebuchet MS"/>
              </a:rPr>
              <a:t>e</a:t>
            </a:r>
            <a:r>
              <a:rPr sz="1800" b="1" dirty="0">
                <a:latin typeface="Trebuchet MS"/>
                <a:cs typeface="Trebuchet MS"/>
              </a:rPr>
              <a:t>:</a:t>
            </a:r>
            <a:r>
              <a:rPr sz="1800" b="1" spc="20" dirty="0">
                <a:latin typeface="Trebuchet MS"/>
                <a:cs typeface="Trebuchet MS"/>
              </a:rPr>
              <a:t> </a:t>
            </a:r>
            <a:r>
              <a:rPr sz="1800" spc="-235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py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10" dirty="0">
                <a:latin typeface="Trebuchet MS"/>
                <a:cs typeface="Trebuchet MS"/>
              </a:rPr>
              <a:t>f</a:t>
            </a:r>
            <a:r>
              <a:rPr sz="1800" spc="-5" dirty="0">
                <a:latin typeface="Trebuchet MS"/>
                <a:cs typeface="Trebuchet MS"/>
              </a:rPr>
              <a:t>il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10" dirty="0">
                <a:latin typeface="Trebuchet MS"/>
                <a:cs typeface="Trebuchet MS"/>
              </a:rPr>
              <a:t>f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-2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ca</a:t>
            </a:r>
            <a:r>
              <a:rPr sz="1800" dirty="0">
                <a:latin typeface="Trebuchet MS"/>
                <a:cs typeface="Trebuchet MS"/>
              </a:rPr>
              <a:t>l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</a:t>
            </a:r>
            <a:r>
              <a:rPr sz="1800" spc="-5" dirty="0">
                <a:latin typeface="Trebuchet MS"/>
                <a:cs typeface="Trebuchet MS"/>
              </a:rPr>
              <a:t>il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5" dirty="0">
                <a:latin typeface="Trebuchet MS"/>
                <a:cs typeface="Trebuchet MS"/>
              </a:rPr>
              <a:t>sy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te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o </a:t>
            </a:r>
            <a:r>
              <a:rPr sz="1800" spc="-5" dirty="0">
                <a:latin typeface="Trebuchet MS"/>
                <a:cs typeface="Trebuchet MS"/>
              </a:rPr>
              <a:t>HDF</a:t>
            </a:r>
            <a:r>
              <a:rPr sz="1800" dirty="0">
                <a:latin typeface="Trebuchet MS"/>
                <a:cs typeface="Trebuchet MS"/>
              </a:rPr>
              <a:t>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800" b="1" spc="-5" dirty="0">
                <a:latin typeface="Trebuchet MS"/>
                <a:cs typeface="Trebuchet MS"/>
              </a:rPr>
              <a:t>Act</a:t>
            </a:r>
            <a:r>
              <a:rPr sz="1800" b="1" dirty="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12700" marR="753745" algn="just">
              <a:lnSpc>
                <a:spcPct val="200000"/>
              </a:lnSpc>
            </a:pPr>
            <a:r>
              <a:rPr sz="1800" b="1" i="1" dirty="0">
                <a:latin typeface="Trebuchet MS"/>
                <a:cs typeface="Trebuchet MS"/>
              </a:rPr>
              <a:t>had</a:t>
            </a:r>
            <a:r>
              <a:rPr sz="1800" b="1" i="1" spc="-10" dirty="0">
                <a:latin typeface="Trebuchet MS"/>
                <a:cs typeface="Trebuchet MS"/>
              </a:rPr>
              <a:t>oo</a:t>
            </a:r>
            <a:r>
              <a:rPr sz="1800" b="1" i="1" spc="-5" dirty="0">
                <a:latin typeface="Trebuchet MS"/>
                <a:cs typeface="Trebuchet MS"/>
              </a:rPr>
              <a:t>p</a:t>
            </a:r>
            <a:r>
              <a:rPr sz="1800" b="1" i="1" dirty="0">
                <a:latin typeface="Trebuchet MS"/>
                <a:cs typeface="Trebuchet MS"/>
              </a:rPr>
              <a:t> </a:t>
            </a:r>
            <a:r>
              <a:rPr sz="1800" b="1" i="1" spc="5" dirty="0">
                <a:latin typeface="Trebuchet MS"/>
                <a:cs typeface="Trebuchet MS"/>
              </a:rPr>
              <a:t>f</a:t>
            </a:r>
            <a:r>
              <a:rPr sz="1800" b="1" i="1" dirty="0">
                <a:latin typeface="Trebuchet MS"/>
                <a:cs typeface="Trebuchet MS"/>
              </a:rPr>
              <a:t>s</a:t>
            </a:r>
            <a:r>
              <a:rPr sz="1800" b="1" i="1" spc="-1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-p</a:t>
            </a:r>
            <a:r>
              <a:rPr sz="1800" b="1" i="1" dirty="0">
                <a:latin typeface="Trebuchet MS"/>
                <a:cs typeface="Trebuchet MS"/>
              </a:rPr>
              <a:t>ut</a:t>
            </a:r>
            <a:r>
              <a:rPr sz="1800" b="1" i="1" spc="-2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/ro</a:t>
            </a:r>
            <a:r>
              <a:rPr sz="1800" b="1" i="1" spc="-15" dirty="0">
                <a:latin typeface="Trebuchet MS"/>
                <a:cs typeface="Trebuchet MS"/>
              </a:rPr>
              <a:t>o</a:t>
            </a:r>
            <a:r>
              <a:rPr sz="1800" b="1" i="1" dirty="0">
                <a:latin typeface="Trebuchet MS"/>
                <a:cs typeface="Trebuchet MS"/>
              </a:rPr>
              <a:t>t</a:t>
            </a:r>
            <a:r>
              <a:rPr sz="1800" b="1" i="1" spc="5" dirty="0">
                <a:latin typeface="Trebuchet MS"/>
                <a:cs typeface="Trebuchet MS"/>
              </a:rPr>
              <a:t>/</a:t>
            </a:r>
            <a:r>
              <a:rPr sz="1800" b="1" i="1" dirty="0">
                <a:latin typeface="Trebuchet MS"/>
                <a:cs typeface="Trebuchet MS"/>
              </a:rPr>
              <a:t>sa</a:t>
            </a:r>
            <a:r>
              <a:rPr sz="1800" b="1" i="1" spc="5" dirty="0">
                <a:latin typeface="Trebuchet MS"/>
                <a:cs typeface="Trebuchet MS"/>
              </a:rPr>
              <a:t>m</a:t>
            </a:r>
            <a:r>
              <a:rPr sz="1800" b="1" i="1" spc="-5" dirty="0">
                <a:latin typeface="Trebuchet MS"/>
                <a:cs typeface="Trebuchet MS"/>
              </a:rPr>
              <a:t>ple</a:t>
            </a:r>
            <a:r>
              <a:rPr sz="1800" b="1" i="1" dirty="0">
                <a:latin typeface="Trebuchet MS"/>
                <a:cs typeface="Trebuchet MS"/>
              </a:rPr>
              <a:t>/</a:t>
            </a:r>
            <a:r>
              <a:rPr sz="1800" b="1" i="1" spc="-10" dirty="0">
                <a:latin typeface="Trebuchet MS"/>
                <a:cs typeface="Trebuchet MS"/>
              </a:rPr>
              <a:t>t</a:t>
            </a:r>
            <a:r>
              <a:rPr sz="1800" b="1" i="1" spc="-15" dirty="0">
                <a:latin typeface="Trebuchet MS"/>
                <a:cs typeface="Trebuchet MS"/>
              </a:rPr>
              <a:t>e</a:t>
            </a:r>
            <a:r>
              <a:rPr sz="1800" b="1" i="1" dirty="0">
                <a:latin typeface="Trebuchet MS"/>
                <a:cs typeface="Trebuchet MS"/>
              </a:rPr>
              <a:t>s</a:t>
            </a:r>
            <a:r>
              <a:rPr sz="1800" b="1" i="1" spc="10" dirty="0">
                <a:latin typeface="Trebuchet MS"/>
                <a:cs typeface="Trebuchet MS"/>
              </a:rPr>
              <a:t>t</a:t>
            </a:r>
            <a:r>
              <a:rPr sz="1800" b="1" i="1" spc="-5" dirty="0">
                <a:latin typeface="Trebuchet MS"/>
                <a:cs typeface="Trebuchet MS"/>
              </a:rPr>
              <a:t>.txt</a:t>
            </a:r>
            <a:r>
              <a:rPr sz="1800" b="1" i="1" spc="-35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/</a:t>
            </a:r>
            <a:r>
              <a:rPr sz="1800" b="1" i="1" spc="5" dirty="0">
                <a:latin typeface="Trebuchet MS"/>
                <a:cs typeface="Trebuchet MS"/>
              </a:rPr>
              <a:t>s</a:t>
            </a:r>
            <a:r>
              <a:rPr sz="1800" b="1" i="1" spc="-5" dirty="0">
                <a:latin typeface="Trebuchet MS"/>
                <a:cs typeface="Trebuchet MS"/>
              </a:rPr>
              <a:t>a</a:t>
            </a:r>
            <a:r>
              <a:rPr sz="1800" b="1" i="1" dirty="0">
                <a:latin typeface="Trebuchet MS"/>
                <a:cs typeface="Trebuchet MS"/>
              </a:rPr>
              <a:t>m</a:t>
            </a:r>
            <a:r>
              <a:rPr sz="1800" b="1" i="1" spc="-5" dirty="0">
                <a:latin typeface="Trebuchet MS"/>
                <a:cs typeface="Trebuchet MS"/>
              </a:rPr>
              <a:t>ple/t</a:t>
            </a:r>
            <a:r>
              <a:rPr sz="1800" b="1" i="1" spc="-20" dirty="0">
                <a:latin typeface="Trebuchet MS"/>
                <a:cs typeface="Trebuchet MS"/>
              </a:rPr>
              <a:t>e</a:t>
            </a:r>
            <a:r>
              <a:rPr sz="1800" b="1" i="1" dirty="0">
                <a:latin typeface="Trebuchet MS"/>
                <a:cs typeface="Trebuchet MS"/>
              </a:rPr>
              <a:t>s</a:t>
            </a:r>
            <a:r>
              <a:rPr sz="1800" b="1" i="1" spc="10" dirty="0">
                <a:latin typeface="Trebuchet MS"/>
                <a:cs typeface="Trebuchet MS"/>
              </a:rPr>
              <a:t>t</a:t>
            </a:r>
            <a:r>
              <a:rPr sz="1800" b="1" i="1" spc="-5" dirty="0">
                <a:latin typeface="Trebuchet MS"/>
                <a:cs typeface="Trebuchet MS"/>
              </a:rPr>
              <a:t>.txt </a:t>
            </a:r>
            <a:r>
              <a:rPr sz="1800" b="1" spc="-10" dirty="0">
                <a:latin typeface="Trebuchet MS"/>
                <a:cs typeface="Trebuchet MS"/>
              </a:rPr>
              <a:t>O</a:t>
            </a:r>
            <a:r>
              <a:rPr sz="1800" b="1" dirty="0">
                <a:latin typeface="Trebuchet MS"/>
                <a:cs typeface="Trebuchet MS"/>
              </a:rPr>
              <a:t>b</a:t>
            </a:r>
            <a:r>
              <a:rPr sz="1800" b="1" spc="-10" dirty="0">
                <a:latin typeface="Trebuchet MS"/>
                <a:cs typeface="Trebuchet MS"/>
              </a:rPr>
              <a:t>j</a:t>
            </a:r>
            <a:r>
              <a:rPr sz="1800" b="1" dirty="0">
                <a:latin typeface="Trebuchet MS"/>
                <a:cs typeface="Trebuchet MS"/>
              </a:rPr>
              <a:t>ec</a:t>
            </a:r>
            <a:r>
              <a:rPr sz="1800" b="1" spc="-10" dirty="0">
                <a:latin typeface="Trebuchet MS"/>
                <a:cs typeface="Trebuchet MS"/>
              </a:rPr>
              <a:t>t</a:t>
            </a:r>
            <a:r>
              <a:rPr sz="1800" b="1" spc="-5" dirty="0">
                <a:latin typeface="Trebuchet MS"/>
                <a:cs typeface="Trebuchet MS"/>
              </a:rPr>
              <a:t>ive</a:t>
            </a:r>
            <a:r>
              <a:rPr sz="1800" b="1" dirty="0">
                <a:latin typeface="Trebuchet MS"/>
                <a:cs typeface="Trebuchet MS"/>
              </a:rPr>
              <a:t>:</a:t>
            </a:r>
            <a:r>
              <a:rPr sz="1800" b="1" spc="20" dirty="0">
                <a:latin typeface="Trebuchet MS"/>
                <a:cs typeface="Trebuchet MS"/>
              </a:rPr>
              <a:t> </a:t>
            </a:r>
            <a:r>
              <a:rPr sz="1800" spc="-235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o </a:t>
            </a:r>
            <a:r>
              <a:rPr sz="1800" spc="-5" dirty="0">
                <a:latin typeface="Trebuchet MS"/>
                <a:cs typeface="Trebuchet MS"/>
              </a:rPr>
              <a:t>c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p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</a:t>
            </a:r>
            <a:r>
              <a:rPr sz="1800" spc="-5" dirty="0">
                <a:latin typeface="Trebuchet MS"/>
                <a:cs typeface="Trebuchet MS"/>
              </a:rPr>
              <a:t>il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10" dirty="0">
                <a:latin typeface="Trebuchet MS"/>
                <a:cs typeface="Trebuchet MS"/>
              </a:rPr>
              <a:t>f</a:t>
            </a:r>
            <a:r>
              <a:rPr sz="1800" dirty="0">
                <a:latin typeface="Trebuchet MS"/>
                <a:cs typeface="Trebuchet MS"/>
              </a:rPr>
              <a:t>r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HDF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ca</a:t>
            </a:r>
            <a:r>
              <a:rPr sz="1800" dirty="0">
                <a:latin typeface="Trebuchet MS"/>
                <a:cs typeface="Trebuchet MS"/>
              </a:rPr>
              <a:t>l</a:t>
            </a:r>
            <a:r>
              <a:rPr sz="1800" spc="-10" dirty="0">
                <a:latin typeface="Trebuchet MS"/>
                <a:cs typeface="Trebuchet MS"/>
              </a:rPr>
              <a:t> f</a:t>
            </a:r>
            <a:r>
              <a:rPr sz="1800" spc="-5" dirty="0">
                <a:latin typeface="Trebuchet MS"/>
                <a:cs typeface="Trebuchet MS"/>
              </a:rPr>
              <a:t>il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</a:t>
            </a:r>
            <a:r>
              <a:rPr sz="1800" spc="-5" dirty="0">
                <a:latin typeface="Trebuchet MS"/>
                <a:cs typeface="Trebuchet MS"/>
              </a:rPr>
              <a:t>m</a:t>
            </a:r>
            <a:r>
              <a:rPr sz="1800" dirty="0">
                <a:latin typeface="Trebuchet MS"/>
                <a:cs typeface="Trebuchet MS"/>
              </a:rPr>
              <a:t>. </a:t>
            </a:r>
            <a:r>
              <a:rPr sz="1800" b="1" spc="-5" dirty="0">
                <a:latin typeface="Trebuchet MS"/>
                <a:cs typeface="Trebuchet MS"/>
              </a:rPr>
              <a:t>Act</a:t>
            </a:r>
            <a:r>
              <a:rPr sz="1800" b="1" dirty="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800" b="1" i="1" dirty="0">
                <a:latin typeface="Trebuchet MS"/>
                <a:cs typeface="Trebuchet MS"/>
              </a:rPr>
              <a:t>h</a:t>
            </a:r>
            <a:r>
              <a:rPr sz="1800" b="1" i="1" spc="-5" dirty="0">
                <a:latin typeface="Trebuchet MS"/>
                <a:cs typeface="Trebuchet MS"/>
              </a:rPr>
              <a:t>ad</a:t>
            </a:r>
            <a:r>
              <a:rPr sz="1800" b="1" i="1" spc="-10" dirty="0">
                <a:latin typeface="Trebuchet MS"/>
                <a:cs typeface="Trebuchet MS"/>
              </a:rPr>
              <a:t>oo</a:t>
            </a:r>
            <a:r>
              <a:rPr sz="1800" b="1" i="1" dirty="0">
                <a:latin typeface="Trebuchet MS"/>
                <a:cs typeface="Trebuchet MS"/>
              </a:rPr>
              <a:t>p fs</a:t>
            </a:r>
            <a:r>
              <a:rPr sz="1800" b="1" i="1" spc="-1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-ge</a:t>
            </a:r>
            <a:r>
              <a:rPr sz="1800" b="1" i="1" dirty="0">
                <a:latin typeface="Trebuchet MS"/>
                <a:cs typeface="Trebuchet MS"/>
              </a:rPr>
              <a:t>t</a:t>
            </a:r>
            <a:r>
              <a:rPr sz="1800" b="1" i="1" spc="-15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/sa</a:t>
            </a:r>
            <a:r>
              <a:rPr sz="1800" b="1" i="1" spc="5" dirty="0">
                <a:latin typeface="Trebuchet MS"/>
                <a:cs typeface="Trebuchet MS"/>
              </a:rPr>
              <a:t>m</a:t>
            </a:r>
            <a:r>
              <a:rPr sz="1800" b="1" i="1" dirty="0">
                <a:latin typeface="Trebuchet MS"/>
                <a:cs typeface="Trebuchet MS"/>
              </a:rPr>
              <a:t>ple/te</a:t>
            </a:r>
            <a:r>
              <a:rPr sz="1800" b="1" i="1" spc="-20" dirty="0">
                <a:latin typeface="Trebuchet MS"/>
                <a:cs typeface="Trebuchet MS"/>
              </a:rPr>
              <a:t>s</a:t>
            </a:r>
            <a:r>
              <a:rPr sz="1800" b="1" i="1" spc="5" dirty="0">
                <a:latin typeface="Trebuchet MS"/>
                <a:cs typeface="Trebuchet MS"/>
              </a:rPr>
              <a:t>t</a:t>
            </a:r>
            <a:r>
              <a:rPr sz="1800" b="1" i="1" spc="-5" dirty="0">
                <a:latin typeface="Trebuchet MS"/>
                <a:cs typeface="Trebuchet MS"/>
              </a:rPr>
              <a:t>.</a:t>
            </a:r>
            <a:r>
              <a:rPr sz="1800" b="1" i="1" dirty="0">
                <a:latin typeface="Trebuchet MS"/>
                <a:cs typeface="Trebuchet MS"/>
              </a:rPr>
              <a:t>txt</a:t>
            </a:r>
            <a:r>
              <a:rPr sz="1800" b="1" i="1" spc="-40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/ro</a:t>
            </a:r>
            <a:r>
              <a:rPr sz="1800" b="1" i="1" spc="-15" dirty="0">
                <a:latin typeface="Trebuchet MS"/>
                <a:cs typeface="Trebuchet MS"/>
              </a:rPr>
              <a:t>o</a:t>
            </a:r>
            <a:r>
              <a:rPr sz="1800" b="1" i="1" dirty="0">
                <a:latin typeface="Trebuchet MS"/>
                <a:cs typeface="Trebuchet MS"/>
              </a:rPr>
              <a:t>t</a:t>
            </a:r>
            <a:r>
              <a:rPr sz="1800" b="1" i="1" spc="5" dirty="0">
                <a:latin typeface="Trebuchet MS"/>
                <a:cs typeface="Trebuchet MS"/>
              </a:rPr>
              <a:t>/</a:t>
            </a:r>
            <a:r>
              <a:rPr sz="1800" b="1" i="1" dirty="0">
                <a:latin typeface="Trebuchet MS"/>
                <a:cs typeface="Trebuchet MS"/>
              </a:rPr>
              <a:t>sample/t</a:t>
            </a:r>
            <a:r>
              <a:rPr sz="1800" b="1" i="1" spc="-10" dirty="0">
                <a:latin typeface="Trebuchet MS"/>
                <a:cs typeface="Trebuchet MS"/>
              </a:rPr>
              <a:t>e</a:t>
            </a:r>
            <a:r>
              <a:rPr sz="1800" b="1" i="1" dirty="0">
                <a:latin typeface="Trebuchet MS"/>
                <a:cs typeface="Trebuchet MS"/>
              </a:rPr>
              <a:t>s</a:t>
            </a:r>
            <a:r>
              <a:rPr sz="1800" b="1" i="1" spc="-10" dirty="0">
                <a:latin typeface="Trebuchet MS"/>
                <a:cs typeface="Trebuchet MS"/>
              </a:rPr>
              <a:t>t</a:t>
            </a:r>
            <a:r>
              <a:rPr sz="1800" b="1" i="1" dirty="0">
                <a:latin typeface="Trebuchet MS"/>
                <a:cs typeface="Trebuchet MS"/>
              </a:rPr>
              <a:t>sam</a:t>
            </a:r>
            <a:r>
              <a:rPr sz="1800" b="1" i="1" spc="-10" dirty="0">
                <a:latin typeface="Trebuchet MS"/>
                <a:cs typeface="Trebuchet MS"/>
              </a:rPr>
              <a:t>p</a:t>
            </a:r>
            <a:r>
              <a:rPr sz="1800" b="1" i="1" dirty="0">
                <a:latin typeface="Trebuchet MS"/>
                <a:cs typeface="Trebuchet MS"/>
              </a:rPr>
              <a:t>l</a:t>
            </a:r>
            <a:r>
              <a:rPr sz="1800" b="1" i="1" spc="-10" dirty="0">
                <a:latin typeface="Trebuchet MS"/>
                <a:cs typeface="Trebuchet MS"/>
              </a:rPr>
              <a:t>e</a:t>
            </a:r>
            <a:r>
              <a:rPr sz="1800" b="1" i="1" spc="-5" dirty="0">
                <a:latin typeface="Trebuchet MS"/>
                <a:cs typeface="Trebuchet MS"/>
              </a:rPr>
              <a:t>.</a:t>
            </a:r>
            <a:r>
              <a:rPr sz="1800" b="1" i="1" dirty="0">
                <a:latin typeface="Trebuchet MS"/>
                <a:cs typeface="Trebuchet MS"/>
              </a:rPr>
              <a:t>txt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latin typeface="Trebuchet MS"/>
                <a:cs typeface="Trebuchet MS"/>
              </a:rPr>
              <a:t>Specia</a:t>
            </a:r>
            <a:r>
              <a:rPr b="1" spc="-5" dirty="0">
                <a:latin typeface="Trebuchet MS"/>
                <a:cs typeface="Trebuchet MS"/>
              </a:rPr>
              <a:t>l</a:t>
            </a:r>
            <a:r>
              <a:rPr b="1" dirty="0">
                <a:latin typeface="Trebuchet MS"/>
                <a:cs typeface="Trebuchet MS"/>
              </a:rPr>
              <a:t> </a:t>
            </a:r>
            <a:r>
              <a:rPr b="1" spc="-105" dirty="0">
                <a:latin typeface="Trebuchet MS"/>
                <a:cs typeface="Trebuchet MS"/>
              </a:rPr>
              <a:t>F</a:t>
            </a:r>
            <a:r>
              <a:rPr b="1" spc="-5" dirty="0">
                <a:latin typeface="Trebuchet MS"/>
                <a:cs typeface="Trebuchet MS"/>
              </a:rPr>
              <a:t>eatures</a:t>
            </a:r>
            <a:r>
              <a:rPr b="1" spc="-2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of</a:t>
            </a:r>
            <a:r>
              <a:rPr b="1" spc="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H</a:t>
            </a:r>
            <a:r>
              <a:rPr b="1" dirty="0">
                <a:latin typeface="Trebuchet MS"/>
                <a:cs typeface="Trebuchet MS"/>
              </a:rPr>
              <a:t>D</a:t>
            </a:r>
            <a:r>
              <a:rPr b="1" spc="-5" dirty="0">
                <a:latin typeface="Trebuchet MS"/>
                <a:cs typeface="Trebuchet MS"/>
              </a:rPr>
              <a:t>FS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655" y="1672463"/>
            <a:ext cx="7878445" cy="2205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</a:pPr>
            <a:r>
              <a:rPr sz="1800" b="1" spc="-10" dirty="0">
                <a:latin typeface="Trebuchet MS"/>
                <a:cs typeface="Trebuchet MS"/>
              </a:rPr>
              <a:t>D</a:t>
            </a:r>
            <a:r>
              <a:rPr sz="1800" b="1" dirty="0">
                <a:latin typeface="Trebuchet MS"/>
                <a:cs typeface="Trebuchet MS"/>
              </a:rPr>
              <a:t>at</a:t>
            </a:r>
            <a:r>
              <a:rPr sz="1800" b="1" spc="-5" dirty="0">
                <a:latin typeface="Trebuchet MS"/>
                <a:cs typeface="Trebuchet MS"/>
              </a:rPr>
              <a:t>a</a:t>
            </a:r>
            <a:r>
              <a:rPr sz="1800" b="1" dirty="0">
                <a:latin typeface="Trebuchet MS"/>
                <a:cs typeface="Trebuchet MS"/>
              </a:rPr>
              <a:t> </a:t>
            </a:r>
            <a:r>
              <a:rPr sz="1800" b="1" spc="-24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Rep</a:t>
            </a:r>
            <a:r>
              <a:rPr sz="1800" b="1" spc="-15" dirty="0">
                <a:latin typeface="Trebuchet MS"/>
                <a:cs typeface="Trebuchet MS"/>
              </a:rPr>
              <a:t>l</a:t>
            </a:r>
            <a:r>
              <a:rPr sz="1800" b="1" spc="-5" dirty="0">
                <a:latin typeface="Trebuchet MS"/>
                <a:cs typeface="Trebuchet MS"/>
              </a:rPr>
              <a:t>i</a:t>
            </a:r>
            <a:r>
              <a:rPr sz="1800" b="1" dirty="0">
                <a:latin typeface="Trebuchet MS"/>
                <a:cs typeface="Trebuchet MS"/>
              </a:rPr>
              <a:t>cat</a:t>
            </a:r>
            <a:r>
              <a:rPr sz="1800" b="1" spc="5" dirty="0">
                <a:latin typeface="Trebuchet MS"/>
                <a:cs typeface="Trebuchet MS"/>
              </a:rPr>
              <a:t>i</a:t>
            </a:r>
            <a:r>
              <a:rPr sz="1800" b="1" dirty="0">
                <a:latin typeface="Trebuchet MS"/>
                <a:cs typeface="Trebuchet MS"/>
              </a:rPr>
              <a:t>o</a:t>
            </a:r>
            <a:r>
              <a:rPr sz="1800" b="1" spc="10" dirty="0">
                <a:latin typeface="Trebuchet MS"/>
                <a:cs typeface="Trebuchet MS"/>
              </a:rPr>
              <a:t>n</a:t>
            </a:r>
            <a:r>
              <a:rPr sz="1800" b="1" dirty="0">
                <a:latin typeface="Trebuchet MS"/>
                <a:cs typeface="Trebuchet MS"/>
              </a:rPr>
              <a:t>: </a:t>
            </a:r>
            <a:r>
              <a:rPr sz="1800" b="1" spc="-2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There </a:t>
            </a:r>
            <a:r>
              <a:rPr sz="1800" spc="-2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 </a:t>
            </a:r>
            <a:r>
              <a:rPr sz="1800" spc="-2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b</a:t>
            </a:r>
            <a:r>
              <a:rPr sz="1800" spc="-5" dirty="0">
                <a:latin typeface="Trebuchet MS"/>
                <a:cs typeface="Trebuchet MS"/>
              </a:rPr>
              <a:t>so</a:t>
            </a:r>
            <a:r>
              <a:rPr sz="1800" spc="-15" dirty="0">
                <a:latin typeface="Trebuchet MS"/>
                <a:cs typeface="Trebuchet MS"/>
              </a:rPr>
              <a:t>l</a:t>
            </a:r>
            <a:r>
              <a:rPr sz="1800" spc="-5" dirty="0">
                <a:latin typeface="Trebuchet MS"/>
                <a:cs typeface="Trebuchet MS"/>
              </a:rPr>
              <a:t>utel</a:t>
            </a:r>
            <a:r>
              <a:rPr sz="1800" dirty="0">
                <a:latin typeface="Trebuchet MS"/>
                <a:cs typeface="Trebuchet MS"/>
              </a:rPr>
              <a:t>y </a:t>
            </a:r>
            <a:r>
              <a:rPr sz="1800" spc="-2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no </a:t>
            </a:r>
            <a:r>
              <a:rPr sz="1800" spc="-2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ne</a:t>
            </a:r>
            <a:r>
              <a:rPr sz="1800" dirty="0">
                <a:latin typeface="Trebuchet MS"/>
                <a:cs typeface="Trebuchet MS"/>
              </a:rPr>
              <a:t>ed </a:t>
            </a:r>
            <a:r>
              <a:rPr sz="1800" spc="-23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fo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2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2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</a:t>
            </a:r>
            <a:r>
              <a:rPr sz="1800" spc="-10" dirty="0">
                <a:latin typeface="Trebuchet MS"/>
                <a:cs typeface="Trebuchet MS"/>
              </a:rPr>
              <a:t>l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t </a:t>
            </a:r>
            <a:r>
              <a:rPr sz="1800" spc="-2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dirty="0">
                <a:latin typeface="Trebuchet MS"/>
                <a:cs typeface="Trebuchet MS"/>
              </a:rPr>
              <a:t>plicati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n </a:t>
            </a:r>
            <a:r>
              <a:rPr sz="1800" spc="-254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to t</a:t>
            </a:r>
            <a:r>
              <a:rPr sz="1800" spc="-1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ac</a:t>
            </a:r>
            <a:r>
              <a:rPr sz="1800" dirty="0">
                <a:latin typeface="Trebuchet MS"/>
                <a:cs typeface="Trebuchet MS"/>
              </a:rPr>
              <a:t>k</a:t>
            </a:r>
            <a:r>
              <a:rPr sz="1800" spc="19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al</a:t>
            </a:r>
            <a:r>
              <a:rPr sz="1800" dirty="0">
                <a:latin typeface="Trebuchet MS"/>
                <a:cs typeface="Trebuchet MS"/>
              </a:rPr>
              <a:t>l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</a:t>
            </a:r>
            <a:r>
              <a:rPr sz="1800" spc="-5" dirty="0">
                <a:latin typeface="Trebuchet MS"/>
                <a:cs typeface="Trebuchet MS"/>
              </a:rPr>
              <a:t>l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ck</a:t>
            </a:r>
            <a:r>
              <a:rPr sz="1800" spc="5" dirty="0">
                <a:latin typeface="Trebuchet MS"/>
                <a:cs typeface="Trebuchet MS"/>
              </a:rPr>
              <a:t>s</a:t>
            </a:r>
            <a:r>
              <a:rPr sz="1800" dirty="0">
                <a:latin typeface="Trebuchet MS"/>
                <a:cs typeface="Trebuchet MS"/>
              </a:rPr>
              <a:t>.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It</a:t>
            </a:r>
            <a:r>
              <a:rPr sz="1800" spc="1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irec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s</a:t>
            </a:r>
            <a:r>
              <a:rPr sz="1800" spc="19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</a:t>
            </a:r>
            <a:r>
              <a:rPr sz="1800" spc="-10" dirty="0">
                <a:latin typeface="Trebuchet MS"/>
                <a:cs typeface="Trebuchet MS"/>
              </a:rPr>
              <a:t>l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t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o</a:t>
            </a:r>
            <a:r>
              <a:rPr sz="1800" spc="19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spc="5" dirty="0">
                <a:latin typeface="Trebuchet MS"/>
                <a:cs typeface="Trebuchet MS"/>
              </a:rPr>
              <a:t>h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204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ne</a:t>
            </a:r>
            <a:r>
              <a:rPr sz="1800" dirty="0">
                <a:latin typeface="Trebuchet MS"/>
                <a:cs typeface="Trebuchet MS"/>
              </a:rPr>
              <a:t>arest</a:t>
            </a:r>
            <a:r>
              <a:rPr sz="1800" spc="2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replica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o</a:t>
            </a:r>
            <a:r>
              <a:rPr sz="1800" spc="18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ns</a:t>
            </a:r>
            <a:r>
              <a:rPr sz="1800" dirty="0">
                <a:latin typeface="Trebuchet MS"/>
                <a:cs typeface="Trebuchet MS"/>
              </a:rPr>
              <a:t>ure</a:t>
            </a:r>
            <a:r>
              <a:rPr sz="1800" spc="19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</a:t>
            </a:r>
            <a:r>
              <a:rPr sz="1800" spc="10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gh p</a:t>
            </a:r>
            <a:r>
              <a:rPr sz="1800" spc="-10" dirty="0">
                <a:latin typeface="Trebuchet MS"/>
                <a:cs typeface="Trebuchet MS"/>
              </a:rPr>
              <a:t>er</a:t>
            </a:r>
            <a:r>
              <a:rPr sz="1800" spc="-15" dirty="0">
                <a:latin typeface="Trebuchet MS"/>
                <a:cs typeface="Trebuchet MS"/>
              </a:rPr>
              <a:t>fo</a:t>
            </a:r>
            <a:r>
              <a:rPr sz="1800" dirty="0">
                <a:latin typeface="Trebuchet MS"/>
                <a:cs typeface="Trebuchet MS"/>
              </a:rPr>
              <a:t>rman</a:t>
            </a:r>
            <a:r>
              <a:rPr sz="1800" spc="-5" dirty="0">
                <a:latin typeface="Trebuchet MS"/>
                <a:cs typeface="Trebuchet MS"/>
              </a:rPr>
              <a:t>c</a:t>
            </a:r>
            <a:r>
              <a:rPr sz="1800" dirty="0">
                <a:latin typeface="Trebuchet MS"/>
                <a:cs typeface="Trebuchet MS"/>
              </a:rPr>
              <a:t>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b="1" spc="-10" dirty="0">
                <a:latin typeface="Trebuchet MS"/>
                <a:cs typeface="Trebuchet MS"/>
              </a:rPr>
              <a:t>D</a:t>
            </a:r>
            <a:r>
              <a:rPr sz="1800" b="1" dirty="0">
                <a:latin typeface="Trebuchet MS"/>
                <a:cs typeface="Trebuchet MS"/>
              </a:rPr>
              <a:t>at</a:t>
            </a:r>
            <a:r>
              <a:rPr sz="1800" b="1" spc="-5" dirty="0">
                <a:latin typeface="Trebuchet MS"/>
                <a:cs typeface="Trebuchet MS"/>
              </a:rPr>
              <a:t>a</a:t>
            </a:r>
            <a:r>
              <a:rPr sz="1800" b="1" spc="19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Pi</a:t>
            </a:r>
            <a:r>
              <a:rPr sz="1800" b="1" dirty="0">
                <a:latin typeface="Trebuchet MS"/>
                <a:cs typeface="Trebuchet MS"/>
              </a:rPr>
              <a:t>p</a:t>
            </a:r>
            <a:r>
              <a:rPr sz="1800" b="1" spc="-5" dirty="0">
                <a:latin typeface="Trebuchet MS"/>
                <a:cs typeface="Trebuchet MS"/>
              </a:rPr>
              <a:t>e</a:t>
            </a:r>
            <a:r>
              <a:rPr sz="1800" b="1" spc="-15" dirty="0">
                <a:latin typeface="Trebuchet MS"/>
                <a:cs typeface="Trebuchet MS"/>
              </a:rPr>
              <a:t>l</a:t>
            </a:r>
            <a:r>
              <a:rPr sz="1800" b="1" spc="-5" dirty="0">
                <a:latin typeface="Trebuchet MS"/>
                <a:cs typeface="Trebuchet MS"/>
              </a:rPr>
              <a:t>i</a:t>
            </a:r>
            <a:r>
              <a:rPr sz="1800" b="1" spc="5" dirty="0">
                <a:latin typeface="Trebuchet MS"/>
                <a:cs typeface="Trebuchet MS"/>
              </a:rPr>
              <a:t>n</a:t>
            </a:r>
            <a:r>
              <a:rPr sz="1800" b="1" spc="-5" dirty="0">
                <a:latin typeface="Trebuchet MS"/>
                <a:cs typeface="Trebuchet MS"/>
              </a:rPr>
              <a:t>e</a:t>
            </a:r>
            <a:r>
              <a:rPr sz="1800" b="1" dirty="0">
                <a:latin typeface="Trebuchet MS"/>
                <a:cs typeface="Trebuchet MS"/>
              </a:rPr>
              <a:t>:</a:t>
            </a:r>
            <a:r>
              <a:rPr sz="1800" b="1" spc="18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</a:t>
            </a:r>
            <a:r>
              <a:rPr sz="1800" spc="-10" dirty="0">
                <a:latin typeface="Trebuchet MS"/>
                <a:cs typeface="Trebuchet MS"/>
              </a:rPr>
              <a:t>l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t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appl</a:t>
            </a:r>
            <a:r>
              <a:rPr sz="1800" spc="-10" dirty="0">
                <a:latin typeface="Trebuchet MS"/>
                <a:cs typeface="Trebuchet MS"/>
              </a:rPr>
              <a:t>i</a:t>
            </a:r>
            <a:r>
              <a:rPr sz="1800" spc="-5" dirty="0">
                <a:latin typeface="Trebuchet MS"/>
                <a:cs typeface="Trebuchet MS"/>
              </a:rPr>
              <a:t>cati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n</a:t>
            </a:r>
            <a:r>
              <a:rPr sz="1800" spc="19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write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1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</a:t>
            </a:r>
            <a:r>
              <a:rPr sz="1800" spc="-5" dirty="0">
                <a:latin typeface="Trebuchet MS"/>
                <a:cs typeface="Trebuchet MS"/>
              </a:rPr>
              <a:t>l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c</a:t>
            </a:r>
            <a:r>
              <a:rPr sz="1800" dirty="0">
                <a:latin typeface="Trebuchet MS"/>
                <a:cs typeface="Trebuchet MS"/>
              </a:rPr>
              <a:t>k</a:t>
            </a:r>
            <a:r>
              <a:rPr sz="1800" spc="1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o</a:t>
            </a:r>
            <a:r>
              <a:rPr sz="1800" spc="18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</a:t>
            </a:r>
            <a:r>
              <a:rPr sz="1800" spc="-5" dirty="0">
                <a:latin typeface="Trebuchet MS"/>
                <a:cs typeface="Trebuchet MS"/>
              </a:rPr>
              <a:t>irs</a:t>
            </a:r>
            <a:r>
              <a:rPr sz="1800" dirty="0">
                <a:latin typeface="Trebuchet MS"/>
                <a:cs typeface="Trebuchet MS"/>
              </a:rPr>
              <a:t>t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DataNo</a:t>
            </a:r>
            <a:r>
              <a:rPr sz="1800" spc="-10" dirty="0">
                <a:latin typeface="Trebuchet MS"/>
                <a:cs typeface="Trebuchet MS"/>
              </a:rPr>
              <a:t>d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 </a:t>
            </a:r>
            <a:r>
              <a:rPr sz="1800" spc="-5" dirty="0">
                <a:latin typeface="Trebuchet MS"/>
                <a:cs typeface="Trebuchet MS"/>
              </a:rPr>
              <a:t>th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elin</a:t>
            </a:r>
            <a:r>
              <a:rPr sz="1800" spc="10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.</a:t>
            </a:r>
            <a:r>
              <a:rPr sz="1800" spc="1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Then</a:t>
            </a:r>
            <a:r>
              <a:rPr sz="1800" spc="1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hi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2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DataNod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9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tak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s</a:t>
            </a:r>
            <a:r>
              <a:rPr sz="1800" spc="19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10" dirty="0">
                <a:latin typeface="Trebuchet MS"/>
                <a:cs typeface="Trebuchet MS"/>
              </a:rPr>
              <a:t>v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r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2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rwards</a:t>
            </a:r>
            <a:r>
              <a:rPr sz="1800" spc="18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at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o</a:t>
            </a:r>
            <a:r>
              <a:rPr sz="1800" spc="18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spc="10" dirty="0">
                <a:latin typeface="Trebuchet MS"/>
                <a:cs typeface="Trebuchet MS"/>
              </a:rPr>
              <a:t>h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5" dirty="0">
                <a:latin typeface="Trebuchet MS"/>
                <a:cs typeface="Trebuchet MS"/>
              </a:rPr>
              <a:t>nex</a:t>
            </a:r>
            <a:r>
              <a:rPr sz="1800" dirty="0">
                <a:latin typeface="Trebuchet MS"/>
                <a:cs typeface="Trebuchet MS"/>
              </a:rPr>
              <a:t>t</a:t>
            </a:r>
            <a:r>
              <a:rPr sz="1800" spc="254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nod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2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</a:t>
            </a:r>
            <a:r>
              <a:rPr sz="1800" spc="2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h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2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elin</a:t>
            </a:r>
            <a:r>
              <a:rPr sz="1800" spc="10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.</a:t>
            </a:r>
            <a:r>
              <a:rPr sz="1800" spc="2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This</a:t>
            </a:r>
            <a:r>
              <a:rPr sz="1800" spc="2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-2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ce</a:t>
            </a:r>
            <a:r>
              <a:rPr sz="1800" spc="-10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s</a:t>
            </a:r>
            <a:r>
              <a:rPr sz="1800" spc="2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</a:t>
            </a:r>
            <a:r>
              <a:rPr sz="1800" spc="-3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ntinue</a:t>
            </a:r>
            <a:r>
              <a:rPr sz="1800" dirty="0">
                <a:latin typeface="Trebuchet MS"/>
                <a:cs typeface="Trebuchet MS"/>
              </a:rPr>
              <a:t>s </a:t>
            </a:r>
            <a:r>
              <a:rPr sz="1800" spc="-27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fo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254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al</a:t>
            </a:r>
            <a:r>
              <a:rPr sz="1800" dirty="0">
                <a:latin typeface="Trebuchet MS"/>
                <a:cs typeface="Trebuchet MS"/>
              </a:rPr>
              <a:t>l </a:t>
            </a:r>
            <a:r>
              <a:rPr sz="1800" spc="-27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2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at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2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</a:t>
            </a:r>
            <a:r>
              <a:rPr sz="1800" spc="-5" dirty="0">
                <a:latin typeface="Trebuchet MS"/>
                <a:cs typeface="Trebuchet MS"/>
              </a:rPr>
              <a:t>l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cks, an</a:t>
            </a:r>
            <a:r>
              <a:rPr sz="1800" dirty="0">
                <a:latin typeface="Trebuchet MS"/>
                <a:cs typeface="Trebuchet MS"/>
              </a:rPr>
              <a:t>d subseq</a:t>
            </a:r>
            <a:r>
              <a:rPr sz="1800" spc="-5" dirty="0">
                <a:latin typeface="Trebuchet MS"/>
                <a:cs typeface="Trebuchet MS"/>
              </a:rPr>
              <a:t>uent</a:t>
            </a:r>
            <a:r>
              <a:rPr sz="1800" spc="-10" dirty="0">
                <a:latin typeface="Trebuchet MS"/>
                <a:cs typeface="Trebuchet MS"/>
              </a:rPr>
              <a:t>l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al</a:t>
            </a:r>
            <a:r>
              <a:rPr sz="1800" dirty="0">
                <a:latin typeface="Trebuchet MS"/>
                <a:cs typeface="Trebuchet MS"/>
              </a:rPr>
              <a:t>l</a:t>
            </a:r>
            <a:r>
              <a:rPr sz="1800" spc="-10" dirty="0">
                <a:latin typeface="Trebuchet MS"/>
                <a:cs typeface="Trebuchet MS"/>
              </a:rPr>
              <a:t> t</a:t>
            </a:r>
            <a:r>
              <a:rPr sz="1800" spc="-5" dirty="0">
                <a:latin typeface="Trebuchet MS"/>
                <a:cs typeface="Trebuchet MS"/>
              </a:rPr>
              <a:t>h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replicas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ar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wri</a:t>
            </a:r>
            <a:r>
              <a:rPr sz="1800" spc="-10" dirty="0">
                <a:latin typeface="Trebuchet MS"/>
                <a:cs typeface="Trebuchet MS"/>
              </a:rPr>
              <a:t>tt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n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</a:t>
            </a:r>
            <a:r>
              <a:rPr sz="1800" spc="5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5" dirty="0">
                <a:latin typeface="Trebuchet MS"/>
                <a:cs typeface="Trebuchet MS"/>
              </a:rPr>
              <a:t>k</a:t>
            </a:r>
            <a:r>
              <a:rPr sz="180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1378" y="3214115"/>
            <a:ext cx="340995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Trebuchet MS"/>
                <a:cs typeface="Trebuchet MS"/>
              </a:rPr>
              <a:t>P</a:t>
            </a:r>
            <a:r>
              <a:rPr b="1" spc="-15" dirty="0">
                <a:latin typeface="Trebuchet MS"/>
                <a:cs typeface="Trebuchet MS"/>
              </a:rPr>
              <a:t>r</a:t>
            </a:r>
            <a:r>
              <a:rPr b="1" spc="-5" dirty="0">
                <a:latin typeface="Trebuchet MS"/>
                <a:cs typeface="Trebuchet MS"/>
              </a:rPr>
              <a:t>o</a:t>
            </a:r>
            <a:r>
              <a:rPr b="1" spc="-15" dirty="0">
                <a:latin typeface="Trebuchet MS"/>
                <a:cs typeface="Trebuchet MS"/>
              </a:rPr>
              <a:t>c</a:t>
            </a:r>
            <a:r>
              <a:rPr b="1" spc="-5" dirty="0">
                <a:latin typeface="Trebuchet MS"/>
                <a:cs typeface="Trebuchet MS"/>
              </a:rPr>
              <a:t>essing</a:t>
            </a:r>
            <a:r>
              <a:rPr b="1" spc="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wi</a:t>
            </a:r>
            <a:r>
              <a:rPr b="1" spc="-5" dirty="0">
                <a:latin typeface="Trebuchet MS"/>
                <a:cs typeface="Trebuchet MS"/>
              </a:rPr>
              <a:t>t</a:t>
            </a:r>
            <a:r>
              <a:rPr b="1" dirty="0">
                <a:latin typeface="Trebuchet MS"/>
                <a:cs typeface="Trebuchet MS"/>
              </a:rPr>
              <a:t>h</a:t>
            </a:r>
            <a:r>
              <a:rPr b="1" spc="-1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H</a:t>
            </a:r>
            <a:r>
              <a:rPr b="1" dirty="0">
                <a:latin typeface="Trebuchet MS"/>
                <a:cs typeface="Trebuchet MS"/>
              </a:rPr>
              <a:t>a</a:t>
            </a:r>
            <a:r>
              <a:rPr b="1" spc="-5" dirty="0">
                <a:latin typeface="Trebuchet MS"/>
                <a:cs typeface="Trebuchet MS"/>
              </a:rPr>
              <a:t>doop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W</a:t>
            </a:r>
            <a:r>
              <a:rPr dirty="0"/>
              <a:t>hat</a:t>
            </a:r>
            <a:r>
              <a:rPr spc="-5" dirty="0"/>
              <a:t> i</a:t>
            </a:r>
            <a:r>
              <a:rPr dirty="0"/>
              <a:t>s </a:t>
            </a:r>
            <a:r>
              <a:rPr spc="-10" dirty="0"/>
              <a:t>Ma</a:t>
            </a:r>
            <a:r>
              <a:rPr dirty="0"/>
              <a:t>p</a:t>
            </a:r>
            <a:r>
              <a:rPr spc="-5" dirty="0"/>
              <a:t>Red</a:t>
            </a:r>
            <a:r>
              <a:rPr spc="-15" dirty="0"/>
              <a:t>u</a:t>
            </a:r>
            <a:r>
              <a:rPr spc="-5" dirty="0"/>
              <a:t>ce</a:t>
            </a:r>
            <a:r>
              <a:rPr spc="-35" dirty="0"/>
              <a:t> </a:t>
            </a:r>
            <a:r>
              <a:rPr dirty="0"/>
              <a:t>P</a:t>
            </a:r>
            <a:r>
              <a:rPr spc="-15" dirty="0"/>
              <a:t>r</a:t>
            </a:r>
            <a:r>
              <a:rPr dirty="0"/>
              <a:t>og</a:t>
            </a:r>
            <a:r>
              <a:rPr spc="-85" dirty="0"/>
              <a:t>r</a:t>
            </a:r>
            <a:r>
              <a:rPr dirty="0"/>
              <a:t>am</a:t>
            </a:r>
            <a:r>
              <a:rPr spc="-5" dirty="0"/>
              <a:t>mi</a:t>
            </a:r>
            <a:r>
              <a:rPr dirty="0"/>
              <a:t>ng?</a:t>
            </a:r>
          </a:p>
        </p:txBody>
      </p:sp>
      <p:sp>
        <p:nvSpPr>
          <p:cNvPr id="3" name="object 3"/>
          <p:cNvSpPr/>
          <p:nvPr/>
        </p:nvSpPr>
        <p:spPr>
          <a:xfrm>
            <a:off x="617219" y="3172967"/>
            <a:ext cx="8659368" cy="2110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5655" y="1519173"/>
            <a:ext cx="774319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1447800" algn="l"/>
                <a:tab pos="3072765" algn="l"/>
                <a:tab pos="3517900" algn="l"/>
                <a:tab pos="3924935" algn="l"/>
                <a:tab pos="5102860" algn="l"/>
                <a:tab pos="6581140" algn="l"/>
              </a:tabLst>
            </a:pPr>
            <a:r>
              <a:rPr sz="1800" spc="-5" dirty="0">
                <a:latin typeface="Trebuchet MS"/>
                <a:cs typeface="Trebuchet MS"/>
              </a:rPr>
              <a:t>Map</a:t>
            </a:r>
            <a:r>
              <a:rPr sz="1800" spc="-7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uc</a:t>
            </a:r>
            <a:r>
              <a:rPr sz="1800" dirty="0">
                <a:latin typeface="Trebuchet MS"/>
                <a:cs typeface="Trebuchet MS"/>
              </a:rPr>
              <a:t>e	</a:t>
            </a:r>
            <a:r>
              <a:rPr sz="1800" spc="-9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-2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g</a:t>
            </a:r>
            <a:r>
              <a:rPr sz="1800" spc="-1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m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in</a:t>
            </a:r>
            <a:r>
              <a:rPr sz="1800" dirty="0">
                <a:latin typeface="Trebuchet MS"/>
                <a:cs typeface="Trebuchet MS"/>
              </a:rPr>
              <a:t>g	is	a	</a:t>
            </a:r>
            <a:r>
              <a:rPr sz="1800" spc="-5" dirty="0">
                <a:latin typeface="Trebuchet MS"/>
                <a:cs typeface="Trebuchet MS"/>
              </a:rPr>
              <a:t>so</a:t>
            </a:r>
            <a:r>
              <a:rPr sz="1800" spc="-15" dirty="0">
                <a:latin typeface="Trebuchet MS"/>
                <a:cs typeface="Trebuchet MS"/>
              </a:rPr>
              <a:t>f</a:t>
            </a:r>
            <a:r>
              <a:rPr sz="1800" spc="-5" dirty="0">
                <a:latin typeface="Trebuchet MS"/>
                <a:cs typeface="Trebuchet MS"/>
              </a:rPr>
              <a:t>tw</a:t>
            </a:r>
            <a:r>
              <a:rPr sz="1800" spc="-10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re	</a:t>
            </a:r>
            <a:r>
              <a:rPr sz="1800" spc="-10" dirty="0">
                <a:latin typeface="Trebuchet MS"/>
                <a:cs typeface="Trebuchet MS"/>
              </a:rPr>
              <a:t>f</a:t>
            </a:r>
            <a:r>
              <a:rPr sz="1800" dirty="0">
                <a:latin typeface="Trebuchet MS"/>
                <a:cs typeface="Trebuchet MS"/>
              </a:rPr>
              <a:t>ra</a:t>
            </a:r>
            <a:r>
              <a:rPr sz="1800" spc="1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w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r</a:t>
            </a:r>
            <a:r>
              <a:rPr sz="1800" spc="10" dirty="0">
                <a:latin typeface="Trebuchet MS"/>
                <a:cs typeface="Trebuchet MS"/>
              </a:rPr>
              <a:t>k</a:t>
            </a:r>
            <a:r>
              <a:rPr sz="1800" dirty="0">
                <a:latin typeface="Trebuchet MS"/>
                <a:cs typeface="Trebuchet MS"/>
              </a:rPr>
              <a:t>.	</a:t>
            </a:r>
            <a:r>
              <a:rPr sz="1800" spc="-5" dirty="0">
                <a:latin typeface="Trebuchet MS"/>
                <a:cs typeface="Trebuchet MS"/>
              </a:rPr>
              <a:t>Map</a:t>
            </a:r>
            <a:r>
              <a:rPr sz="1800" spc="-7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uce </a:t>
            </a:r>
            <a:r>
              <a:rPr sz="1800" spc="-9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-2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g</a:t>
            </a:r>
            <a:r>
              <a:rPr sz="1800" spc="-1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m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in</a:t>
            </a:r>
            <a:r>
              <a:rPr sz="1800" dirty="0">
                <a:latin typeface="Trebuchet MS"/>
                <a:cs typeface="Trebuchet MS"/>
              </a:rPr>
              <a:t>g </a:t>
            </a:r>
            <a:r>
              <a:rPr sz="1800" spc="-5" dirty="0">
                <a:latin typeface="Trebuchet MS"/>
                <a:cs typeface="Trebuchet MS"/>
              </a:rPr>
              <a:t>hel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s</a:t>
            </a:r>
            <a:r>
              <a:rPr sz="1800" spc="-10" dirty="0">
                <a:latin typeface="Trebuchet MS"/>
                <a:cs typeface="Trebuchet MS"/>
              </a:rPr>
              <a:t> yo</a:t>
            </a:r>
            <a:r>
              <a:rPr sz="1800" dirty="0">
                <a:latin typeface="Trebuchet MS"/>
                <a:cs typeface="Trebuchet MS"/>
              </a:rPr>
              <a:t>u 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o p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-2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ces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ssi</a:t>
            </a:r>
            <a:r>
              <a:rPr sz="1800" spc="-10" dirty="0">
                <a:latin typeface="Trebuchet MS"/>
                <a:cs typeface="Trebuchet MS"/>
              </a:rPr>
              <a:t>v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m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unt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f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at</a:t>
            </a:r>
            <a:r>
              <a:rPr sz="1800" dirty="0">
                <a:latin typeface="Trebuchet MS"/>
                <a:cs typeface="Trebuchet MS"/>
              </a:rPr>
              <a:t>a in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aralle</a:t>
            </a:r>
            <a:r>
              <a:rPr sz="1800" dirty="0">
                <a:latin typeface="Trebuchet MS"/>
                <a:cs typeface="Trebuchet MS"/>
              </a:rPr>
              <a:t>l.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Trebuchet MS"/>
                <a:cs typeface="Trebuchet MS"/>
              </a:rPr>
              <a:t>How </a:t>
            </a:r>
            <a:r>
              <a:rPr b="1" spc="-10" dirty="0">
                <a:latin typeface="Trebuchet MS"/>
                <a:cs typeface="Trebuchet MS"/>
              </a:rPr>
              <a:t>Ma</a:t>
            </a:r>
            <a:r>
              <a:rPr b="1" dirty="0">
                <a:latin typeface="Trebuchet MS"/>
                <a:cs typeface="Trebuchet MS"/>
              </a:rPr>
              <a:t>p</a:t>
            </a:r>
            <a:r>
              <a:rPr b="1" spc="-5" dirty="0">
                <a:latin typeface="Trebuchet MS"/>
                <a:cs typeface="Trebuchet MS"/>
              </a:rPr>
              <a:t>Red</a:t>
            </a:r>
            <a:r>
              <a:rPr b="1" spc="-15" dirty="0">
                <a:latin typeface="Trebuchet MS"/>
                <a:cs typeface="Trebuchet MS"/>
              </a:rPr>
              <a:t>u</a:t>
            </a:r>
            <a:r>
              <a:rPr b="1" spc="-5" dirty="0">
                <a:latin typeface="Trebuchet MS"/>
                <a:cs typeface="Trebuchet MS"/>
              </a:rPr>
              <a:t>ce</a:t>
            </a:r>
            <a:r>
              <a:rPr b="1" spc="-4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P</a:t>
            </a:r>
            <a:r>
              <a:rPr b="1" spc="-15" dirty="0">
                <a:latin typeface="Trebuchet MS"/>
                <a:cs typeface="Trebuchet MS"/>
              </a:rPr>
              <a:t>r</a:t>
            </a:r>
            <a:r>
              <a:rPr b="1" dirty="0">
                <a:latin typeface="Trebuchet MS"/>
                <a:cs typeface="Trebuchet MS"/>
              </a:rPr>
              <a:t>og</a:t>
            </a:r>
            <a:r>
              <a:rPr b="1" spc="-85" dirty="0">
                <a:latin typeface="Trebuchet MS"/>
                <a:cs typeface="Trebuchet MS"/>
              </a:rPr>
              <a:t>r</a:t>
            </a:r>
            <a:r>
              <a:rPr b="1" dirty="0">
                <a:latin typeface="Trebuchet MS"/>
                <a:cs typeface="Trebuchet MS"/>
              </a:rPr>
              <a:t>am</a:t>
            </a:r>
            <a:r>
              <a:rPr b="1" spc="-5" dirty="0">
                <a:latin typeface="Trebuchet MS"/>
                <a:cs typeface="Trebuchet MS"/>
              </a:rPr>
              <a:t>mi</a:t>
            </a:r>
            <a:r>
              <a:rPr b="1" dirty="0">
                <a:latin typeface="Trebuchet MS"/>
                <a:cs typeface="Trebuchet MS"/>
              </a:rPr>
              <a:t>ng </a:t>
            </a:r>
            <a:r>
              <a:rPr b="1" spc="-50" dirty="0">
                <a:latin typeface="Trebuchet MS"/>
                <a:cs typeface="Trebuchet MS"/>
              </a:rPr>
              <a:t>W</a:t>
            </a:r>
            <a:r>
              <a:rPr b="1" spc="-5" dirty="0">
                <a:latin typeface="Trebuchet MS"/>
                <a:cs typeface="Trebuchet MS"/>
              </a:rPr>
              <a:t>orks</a:t>
            </a:r>
          </a:p>
        </p:txBody>
      </p:sp>
      <p:sp>
        <p:nvSpPr>
          <p:cNvPr id="3" name="object 3"/>
          <p:cNvSpPr/>
          <p:nvPr/>
        </p:nvSpPr>
        <p:spPr>
          <a:xfrm>
            <a:off x="653795" y="1749551"/>
            <a:ext cx="8828531" cy="3787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latin typeface="Trebuchet MS"/>
                <a:cs typeface="Trebuchet MS"/>
              </a:rPr>
              <a:t>Ma</a:t>
            </a:r>
            <a:r>
              <a:rPr b="1" dirty="0">
                <a:latin typeface="Trebuchet MS"/>
                <a:cs typeface="Trebuchet MS"/>
              </a:rPr>
              <a:t>p</a:t>
            </a:r>
            <a:r>
              <a:rPr b="1" spc="-5" dirty="0">
                <a:latin typeface="Trebuchet MS"/>
                <a:cs typeface="Trebuchet MS"/>
              </a:rPr>
              <a:t>Red</a:t>
            </a:r>
            <a:r>
              <a:rPr b="1" spc="-15" dirty="0">
                <a:latin typeface="Trebuchet MS"/>
                <a:cs typeface="Trebuchet MS"/>
              </a:rPr>
              <a:t>u</a:t>
            </a:r>
            <a:r>
              <a:rPr b="1" spc="-5" dirty="0">
                <a:latin typeface="Trebuchet MS"/>
                <a:cs typeface="Trebuchet MS"/>
              </a:rPr>
              <a:t>ce</a:t>
            </a:r>
            <a:r>
              <a:rPr b="1" spc="-3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– </a:t>
            </a:r>
            <a:r>
              <a:rPr b="1" spc="-50" dirty="0">
                <a:latin typeface="Trebuchet MS"/>
                <a:cs typeface="Trebuchet MS"/>
              </a:rPr>
              <a:t>W</a:t>
            </a:r>
            <a:r>
              <a:rPr b="1" spc="-5" dirty="0">
                <a:latin typeface="Trebuchet MS"/>
                <a:cs typeface="Trebuchet MS"/>
              </a:rPr>
              <a:t>ord</a:t>
            </a:r>
            <a:r>
              <a:rPr b="1" spc="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C</a:t>
            </a:r>
            <a:r>
              <a:rPr b="1" spc="-15" dirty="0">
                <a:latin typeface="Trebuchet MS"/>
                <a:cs typeface="Trebuchet MS"/>
              </a:rPr>
              <a:t>o</a:t>
            </a:r>
            <a:r>
              <a:rPr b="1" dirty="0">
                <a:latin typeface="Trebuchet MS"/>
                <a:cs typeface="Trebuchet MS"/>
              </a:rPr>
              <a:t>unt</a:t>
            </a:r>
            <a:r>
              <a:rPr b="1" spc="-1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Exam</a:t>
            </a:r>
            <a:r>
              <a:rPr b="1" spc="5" dirty="0">
                <a:latin typeface="Trebuchet MS"/>
                <a:cs typeface="Trebuchet MS"/>
              </a:rPr>
              <a:t>p</a:t>
            </a:r>
            <a:r>
              <a:rPr b="1" spc="-5" dirty="0">
                <a:latin typeface="Trebuchet MS"/>
                <a:cs typeface="Trebuchet MS"/>
              </a:rPr>
              <a:t>le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1799844"/>
            <a:ext cx="8232648" cy="4126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27301" y="3101594"/>
            <a:ext cx="6014720" cy="147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MANAG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I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N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G RES</a:t>
            </a:r>
            <a:r>
              <a:rPr sz="2400" b="1" spc="5" dirty="0">
                <a:solidFill>
                  <a:srgbClr val="0E6EC5"/>
                </a:solidFill>
                <a:latin typeface="Trebuchet MS"/>
                <a:cs typeface="Trebuchet MS"/>
              </a:rPr>
              <a:t>O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U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RCES</a:t>
            </a:r>
            <a:r>
              <a:rPr sz="2400" b="1" spc="-16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AN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D</a:t>
            </a:r>
            <a:r>
              <a:rPr sz="2400" b="1" spc="-12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APP</a:t>
            </a:r>
            <a:r>
              <a:rPr sz="2400" b="1" spc="5" dirty="0">
                <a:solidFill>
                  <a:srgbClr val="0E6EC5"/>
                </a:solidFill>
                <a:latin typeface="Trebuchet MS"/>
                <a:cs typeface="Trebuchet MS"/>
              </a:rPr>
              <a:t>L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IC</a:t>
            </a:r>
            <a:r>
              <a:rPr sz="2400" b="1" spc="-220" dirty="0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TI</a:t>
            </a:r>
            <a:r>
              <a:rPr sz="2400" b="1" spc="5" dirty="0">
                <a:solidFill>
                  <a:srgbClr val="0E6EC5"/>
                </a:solidFill>
                <a:latin typeface="Trebuchet MS"/>
                <a:cs typeface="Trebuchet MS"/>
              </a:rPr>
              <a:t>O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NS 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W</a:t>
            </a:r>
            <a:r>
              <a:rPr sz="2400" b="1" spc="5" dirty="0">
                <a:solidFill>
                  <a:srgbClr val="0E6EC5"/>
                </a:solidFill>
                <a:latin typeface="Trebuchet MS"/>
                <a:cs typeface="Trebuchet MS"/>
              </a:rPr>
              <a:t>I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TH</a:t>
            </a:r>
            <a:r>
              <a:rPr sz="2400" b="1" spc="-1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HA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D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O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O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P</a:t>
            </a:r>
            <a:r>
              <a:rPr sz="2400" b="1" spc="-6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-</a:t>
            </a:r>
            <a:r>
              <a:rPr sz="2400" b="1" spc="-3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spc="-215" dirty="0">
                <a:solidFill>
                  <a:srgbClr val="0E6EC5"/>
                </a:solidFill>
                <a:latin typeface="Trebuchet MS"/>
                <a:cs typeface="Trebuchet MS"/>
              </a:rPr>
              <a:t>Y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ARN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spc="-10" dirty="0">
                <a:solidFill>
                  <a:srgbClr val="0E6EC5"/>
                </a:solidFill>
                <a:latin typeface="Trebuchet MS"/>
                <a:cs typeface="Trebuchet MS"/>
              </a:rPr>
              <a:t>(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YE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T</a:t>
            </a:r>
            <a:r>
              <a:rPr sz="2400" b="1" spc="-17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ANOTHE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R</a:t>
            </a:r>
            <a:r>
              <a:rPr sz="2400" b="1" spc="-2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RESOUR</a:t>
            </a:r>
            <a:r>
              <a:rPr sz="2400" b="1" spc="-15" dirty="0">
                <a:solidFill>
                  <a:srgbClr val="0E6EC5"/>
                </a:solidFill>
                <a:latin typeface="Trebuchet MS"/>
                <a:cs typeface="Trebuchet MS"/>
              </a:rPr>
              <a:t>C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E</a:t>
            </a:r>
            <a:r>
              <a:rPr sz="2400" b="1" spc="-1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NE</a:t>
            </a:r>
            <a:r>
              <a:rPr sz="2400" b="1" spc="-10" dirty="0">
                <a:solidFill>
                  <a:srgbClr val="0E6EC5"/>
                </a:solidFill>
                <a:latin typeface="Trebuchet MS"/>
                <a:cs typeface="Trebuchet MS"/>
              </a:rPr>
              <a:t>G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OTI</a:t>
            </a:r>
            <a:r>
              <a:rPr sz="2400" b="1" spc="-225" dirty="0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sz="2400" b="1" spc="-155" dirty="0">
                <a:solidFill>
                  <a:srgbClr val="0E6EC5"/>
                </a:solidFill>
                <a:latin typeface="Trebuchet MS"/>
                <a:cs typeface="Trebuchet MS"/>
              </a:rPr>
              <a:t>T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OR)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Trebuchet MS"/>
                <a:cs typeface="Trebuchet MS"/>
              </a:rPr>
              <a:t>L</a:t>
            </a:r>
            <a:r>
              <a:rPr b="1" spc="5" dirty="0">
                <a:latin typeface="Trebuchet MS"/>
                <a:cs typeface="Trebuchet MS"/>
              </a:rPr>
              <a:t>i</a:t>
            </a:r>
            <a:r>
              <a:rPr b="1" spc="-5" dirty="0">
                <a:latin typeface="Trebuchet MS"/>
                <a:cs typeface="Trebuchet MS"/>
              </a:rPr>
              <a:t>mit</a:t>
            </a:r>
            <a:r>
              <a:rPr b="1" spc="5" dirty="0">
                <a:latin typeface="Trebuchet MS"/>
                <a:cs typeface="Trebuchet MS"/>
              </a:rPr>
              <a:t>a</a:t>
            </a:r>
            <a:r>
              <a:rPr b="1" spc="-5" dirty="0">
                <a:latin typeface="Trebuchet MS"/>
                <a:cs typeface="Trebuchet MS"/>
              </a:rPr>
              <a:t>tion</a:t>
            </a:r>
            <a:r>
              <a:rPr b="1" dirty="0">
                <a:latin typeface="Trebuchet MS"/>
                <a:cs typeface="Trebuchet MS"/>
              </a:rPr>
              <a:t>s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of</a:t>
            </a:r>
            <a:r>
              <a:rPr b="1" spc="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H</a:t>
            </a:r>
            <a:r>
              <a:rPr b="1" dirty="0">
                <a:latin typeface="Trebuchet MS"/>
                <a:cs typeface="Trebuchet MS"/>
              </a:rPr>
              <a:t>a</a:t>
            </a:r>
            <a:r>
              <a:rPr b="1" spc="-5" dirty="0">
                <a:latin typeface="Trebuchet MS"/>
                <a:cs typeface="Trebuchet MS"/>
              </a:rPr>
              <a:t>doop </a:t>
            </a:r>
            <a:r>
              <a:rPr b="1" spc="-15" dirty="0">
                <a:latin typeface="Trebuchet MS"/>
                <a:cs typeface="Trebuchet MS"/>
              </a:rPr>
              <a:t>1</a:t>
            </a:r>
            <a:r>
              <a:rPr b="1" spc="-5" dirty="0">
                <a:latin typeface="Trebuchet MS"/>
                <a:cs typeface="Trebuchet MS"/>
              </a:rPr>
              <a:t>.</a:t>
            </a:r>
            <a:r>
              <a:rPr b="1" dirty="0">
                <a:latin typeface="Trebuchet MS"/>
                <a:cs typeface="Trebuchet MS"/>
              </a:rPr>
              <a:t>0</a:t>
            </a:r>
            <a:r>
              <a:rPr b="1" spc="-120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Architectu</a:t>
            </a:r>
            <a:r>
              <a:rPr b="1" spc="-10" dirty="0">
                <a:latin typeface="Trebuchet MS"/>
                <a:cs typeface="Trebuchet MS"/>
              </a:rPr>
              <a:t>r</a:t>
            </a:r>
            <a:r>
              <a:rPr b="1" spc="-5" dirty="0">
                <a:latin typeface="Trebuchet MS"/>
                <a:cs typeface="Trebuchet MS"/>
              </a:rPr>
              <a:t>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655" y="1553209"/>
            <a:ext cx="8303259" cy="3577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Trebuchet MS"/>
                <a:cs typeface="Trebuchet MS"/>
              </a:rPr>
              <a:t>Single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am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N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1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resp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n</a:t>
            </a:r>
            <a:r>
              <a:rPr sz="1800" spc="-10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ib</a:t>
            </a:r>
            <a:r>
              <a:rPr sz="1800" spc="-10" dirty="0">
                <a:latin typeface="Trebuchet MS"/>
                <a:cs typeface="Trebuchet MS"/>
              </a:rPr>
              <a:t>l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7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fo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1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nagi</a:t>
            </a:r>
            <a:r>
              <a:rPr sz="1800" spc="10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g</a:t>
            </a:r>
            <a:r>
              <a:rPr sz="1800" spc="17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enti</a:t>
            </a:r>
            <a:r>
              <a:rPr sz="1800" spc="10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na</a:t>
            </a:r>
            <a:r>
              <a:rPr sz="1800" spc="15" dirty="0">
                <a:latin typeface="Trebuchet MS"/>
                <a:cs typeface="Trebuchet MS"/>
              </a:rPr>
              <a:t>m</a:t>
            </a:r>
            <a:r>
              <a:rPr sz="1800" spc="10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ac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7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fo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o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p </a:t>
            </a:r>
            <a:r>
              <a:rPr sz="1800" spc="-5" dirty="0">
                <a:latin typeface="Trebuchet MS"/>
                <a:cs typeface="Trebuchet MS"/>
              </a:rPr>
              <a:t>Cluste</a:t>
            </a:r>
            <a:r>
              <a:rPr sz="1800" spc="-245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Trebuchet MS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Trebuchet MS"/>
                <a:cs typeface="Trebuchet MS"/>
              </a:rPr>
              <a:t>It 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</a:t>
            </a:r>
            <a:r>
              <a:rPr sz="1800" dirty="0">
                <a:latin typeface="Trebuchet MS"/>
                <a:cs typeface="Trebuchet MS"/>
              </a:rPr>
              <a:t>s 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res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r</a:t>
            </a:r>
            <a:r>
              <a:rPr sz="1800" spc="5" dirty="0">
                <a:latin typeface="Trebuchet MS"/>
                <a:cs typeface="Trebuchet MS"/>
              </a:rPr>
              <a:t>i</a:t>
            </a:r>
            <a:r>
              <a:rPr sz="1800" spc="-5" dirty="0">
                <a:latin typeface="Trebuchet MS"/>
                <a:cs typeface="Trebuchet MS"/>
              </a:rPr>
              <a:t>c</a:t>
            </a:r>
            <a:r>
              <a:rPr sz="1800" spc="-15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d 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pr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cessi</a:t>
            </a:r>
            <a:r>
              <a:rPr sz="1800" spc="-10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g 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mode</a:t>
            </a:r>
            <a:r>
              <a:rPr sz="1800" dirty="0">
                <a:latin typeface="Trebuchet MS"/>
                <a:cs typeface="Trebuchet MS"/>
              </a:rPr>
              <a:t>l 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whi</a:t>
            </a:r>
            <a:r>
              <a:rPr sz="1800" spc="-15" dirty="0">
                <a:latin typeface="Trebuchet MS"/>
                <a:cs typeface="Trebuchet MS"/>
              </a:rPr>
              <a:t>c</a:t>
            </a:r>
            <a:r>
              <a:rPr sz="1800" dirty="0">
                <a:latin typeface="Trebuchet MS"/>
                <a:cs typeface="Trebuchet MS"/>
              </a:rPr>
              <a:t>h 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 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suitable 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fo</a:t>
            </a:r>
            <a:r>
              <a:rPr sz="1800" dirty="0">
                <a:latin typeface="Trebuchet MS"/>
                <a:cs typeface="Trebuchet MS"/>
              </a:rPr>
              <a:t>r 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ch-</a:t>
            </a:r>
            <a:r>
              <a:rPr sz="1800" dirty="0">
                <a:latin typeface="Trebuchet MS"/>
                <a:cs typeface="Trebuchet MS"/>
              </a:rPr>
              <a:t>orie</a:t>
            </a:r>
            <a:r>
              <a:rPr sz="1800" spc="5" dirty="0">
                <a:latin typeface="Trebuchet MS"/>
                <a:cs typeface="Trebuchet MS"/>
              </a:rPr>
              <a:t>n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ed</a:t>
            </a:r>
            <a:endParaRPr sz="18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Map</a:t>
            </a:r>
            <a:r>
              <a:rPr sz="1800" spc="-7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uc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5" dirty="0">
                <a:latin typeface="Trebuchet MS"/>
                <a:cs typeface="Trebuchet MS"/>
              </a:rPr>
              <a:t>j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bs.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sz="1800" spc="-5" dirty="0">
                <a:latin typeface="Trebuchet MS"/>
                <a:cs typeface="Trebuchet MS"/>
              </a:rPr>
              <a:t>Ha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15" dirty="0">
                <a:latin typeface="Trebuchet MS"/>
                <a:cs typeface="Trebuchet MS"/>
              </a:rPr>
              <a:t>oo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Map</a:t>
            </a:r>
            <a:r>
              <a:rPr sz="1800" spc="-7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uc</a:t>
            </a:r>
            <a:r>
              <a:rPr sz="1800" dirty="0">
                <a:latin typeface="Trebuchet MS"/>
                <a:cs typeface="Trebuchet MS"/>
              </a:rPr>
              <a:t>e is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</a:t>
            </a:r>
            <a:r>
              <a:rPr sz="1800" dirty="0">
                <a:latin typeface="Trebuchet MS"/>
                <a:cs typeface="Trebuchet MS"/>
              </a:rPr>
              <a:t>t sui</a:t>
            </a:r>
            <a:r>
              <a:rPr sz="1800" spc="-5" dirty="0">
                <a:latin typeface="Trebuchet MS"/>
                <a:cs typeface="Trebuchet MS"/>
              </a:rPr>
              <a:t>tabl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fo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interac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iv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</a:t>
            </a:r>
            <a:r>
              <a:rPr sz="1800" dirty="0">
                <a:latin typeface="Trebuchet MS"/>
                <a:cs typeface="Trebuchet MS"/>
              </a:rPr>
              <a:t>alysi</a:t>
            </a:r>
            <a:r>
              <a:rPr sz="1800" spc="5" dirty="0">
                <a:latin typeface="Trebuchet MS"/>
                <a:cs typeface="Trebuchet MS"/>
              </a:rPr>
              <a:t>s</a:t>
            </a:r>
            <a:r>
              <a:rPr sz="180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  <a:buFont typeface="Trebuchet MS"/>
              <a:buAutoNum type="arabicPeriod" startAt="3"/>
            </a:pPr>
            <a:endParaRPr sz="185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00000"/>
              </a:lnSpc>
              <a:buAutoNum type="arabicPeriod" startAt="3"/>
              <a:tabLst>
                <a:tab pos="355600" algn="l"/>
                <a:tab pos="3383915" algn="l"/>
              </a:tabLst>
            </a:pPr>
            <a:r>
              <a:rPr sz="1800" spc="-5" dirty="0">
                <a:latin typeface="Trebuchet MS"/>
                <a:cs typeface="Trebuchet MS"/>
              </a:rPr>
              <a:t>Ha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15" dirty="0">
                <a:latin typeface="Trebuchet MS"/>
                <a:cs typeface="Trebuchet MS"/>
              </a:rPr>
              <a:t>oo</a:t>
            </a:r>
            <a:r>
              <a:rPr sz="1800" dirty="0">
                <a:latin typeface="Trebuchet MS"/>
                <a:cs typeface="Trebuchet MS"/>
              </a:rPr>
              <a:t>p 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-5" dirty="0">
                <a:latin typeface="Trebuchet MS"/>
                <a:cs typeface="Trebuchet MS"/>
              </a:rPr>
              <a:t>.</a:t>
            </a:r>
            <a:r>
              <a:rPr sz="1800" dirty="0">
                <a:latin typeface="Trebuchet MS"/>
                <a:cs typeface="Trebuchet MS"/>
              </a:rPr>
              <a:t>0 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 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</a:t>
            </a:r>
            <a:r>
              <a:rPr sz="1800" dirty="0">
                <a:latin typeface="Trebuchet MS"/>
                <a:cs typeface="Trebuchet MS"/>
              </a:rPr>
              <a:t>t 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sui</a:t>
            </a:r>
            <a:r>
              <a:rPr sz="1800" spc="-5" dirty="0">
                <a:latin typeface="Trebuchet MS"/>
                <a:cs typeface="Trebuchet MS"/>
              </a:rPr>
              <a:t>tabl</a:t>
            </a:r>
            <a:r>
              <a:rPr sz="1800" dirty="0">
                <a:latin typeface="Trebuchet MS"/>
                <a:cs typeface="Trebuchet MS"/>
              </a:rPr>
              <a:t>e	</a:t>
            </a:r>
            <a:r>
              <a:rPr sz="1800" spc="-15" dirty="0">
                <a:latin typeface="Trebuchet MS"/>
                <a:cs typeface="Trebuchet MS"/>
              </a:rPr>
              <a:t>fo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achi</a:t>
            </a:r>
            <a:r>
              <a:rPr sz="1800" spc="15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arning 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algori</a:t>
            </a:r>
            <a:r>
              <a:rPr sz="1800" spc="5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h</a:t>
            </a:r>
            <a:r>
              <a:rPr sz="1800" spc="5" dirty="0">
                <a:latin typeface="Trebuchet MS"/>
                <a:cs typeface="Trebuchet MS"/>
              </a:rPr>
              <a:t>m</a:t>
            </a:r>
            <a:r>
              <a:rPr sz="1800" dirty="0">
                <a:latin typeface="Trebuchet MS"/>
                <a:cs typeface="Trebuchet MS"/>
              </a:rPr>
              <a:t>s, 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g</a:t>
            </a:r>
            <a:r>
              <a:rPr sz="1800" spc="-1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hs</a:t>
            </a:r>
            <a:r>
              <a:rPr sz="1800" dirty="0">
                <a:latin typeface="Trebuchet MS"/>
                <a:cs typeface="Trebuchet MS"/>
              </a:rPr>
              <a:t>, 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 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dirty="0">
                <a:latin typeface="Trebuchet MS"/>
                <a:cs typeface="Trebuchet MS"/>
              </a:rPr>
              <a:t>r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m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ry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inten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iv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alg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ri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h</a:t>
            </a:r>
            <a:r>
              <a:rPr sz="1800" spc="5" dirty="0">
                <a:latin typeface="Trebuchet MS"/>
                <a:cs typeface="Trebuchet MS"/>
              </a:rPr>
              <a:t>m</a:t>
            </a:r>
            <a:r>
              <a:rPr sz="1800" dirty="0">
                <a:latin typeface="Trebuchet MS"/>
                <a:cs typeface="Trebuchet MS"/>
              </a:rPr>
              <a:t>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717675" algn="l"/>
                <a:tab pos="2025650" algn="l"/>
                <a:tab pos="3333115" algn="l"/>
                <a:tab pos="3776979" algn="l"/>
                <a:tab pos="4665345" algn="l"/>
                <a:tab pos="5753735" algn="l"/>
                <a:tab pos="7279640" algn="l"/>
                <a:tab pos="7820659" algn="l"/>
              </a:tabLst>
            </a:pPr>
            <a:r>
              <a:rPr sz="1800" b="1" dirty="0">
                <a:latin typeface="Trebuchet MS"/>
                <a:cs typeface="Trebuchet MS"/>
              </a:rPr>
              <a:t>5. </a:t>
            </a:r>
            <a:r>
              <a:rPr sz="1800" b="1" spc="-105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MapReduc</a:t>
            </a:r>
            <a:r>
              <a:rPr sz="1800" b="1" spc="-5" dirty="0">
                <a:latin typeface="Trebuchet MS"/>
                <a:cs typeface="Trebuchet MS"/>
              </a:rPr>
              <a:t>e</a:t>
            </a:r>
            <a:r>
              <a:rPr sz="1800" b="1" dirty="0">
                <a:latin typeface="Trebuchet MS"/>
                <a:cs typeface="Trebuchet MS"/>
              </a:rPr>
              <a:t>	</a:t>
            </a:r>
            <a:r>
              <a:rPr sz="1800" dirty="0">
                <a:latin typeface="Trebuchet MS"/>
                <a:cs typeface="Trebuchet MS"/>
              </a:rPr>
              <a:t>is	resp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nsibl</a:t>
            </a:r>
            <a:r>
              <a:rPr sz="1800" dirty="0">
                <a:latin typeface="Trebuchet MS"/>
                <a:cs typeface="Trebuchet MS"/>
              </a:rPr>
              <a:t>e	</a:t>
            </a:r>
            <a:r>
              <a:rPr sz="1800" spc="-15" dirty="0">
                <a:latin typeface="Trebuchet MS"/>
                <a:cs typeface="Trebuchet MS"/>
              </a:rPr>
              <a:t>fo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b="1" spc="-5" dirty="0">
                <a:latin typeface="Trebuchet MS"/>
                <a:cs typeface="Trebuchet MS"/>
              </a:rPr>
              <a:t>clu</a:t>
            </a:r>
            <a:r>
              <a:rPr sz="1800" b="1" dirty="0">
                <a:latin typeface="Trebuchet MS"/>
                <a:cs typeface="Trebuchet MS"/>
              </a:rPr>
              <a:t>s</a:t>
            </a:r>
            <a:r>
              <a:rPr sz="1800" b="1" spc="-5" dirty="0">
                <a:latin typeface="Trebuchet MS"/>
                <a:cs typeface="Trebuchet MS"/>
              </a:rPr>
              <a:t>t</a:t>
            </a:r>
            <a:r>
              <a:rPr sz="1800" b="1" spc="-10" dirty="0">
                <a:latin typeface="Trebuchet MS"/>
                <a:cs typeface="Trebuchet MS"/>
              </a:rPr>
              <a:t>e</a:t>
            </a:r>
            <a:r>
              <a:rPr sz="1800" b="1" dirty="0">
                <a:latin typeface="Trebuchet MS"/>
                <a:cs typeface="Trebuchet MS"/>
              </a:rPr>
              <a:t>r	</a:t>
            </a:r>
            <a:r>
              <a:rPr sz="1800" b="1" spc="-5" dirty="0">
                <a:latin typeface="Trebuchet MS"/>
                <a:cs typeface="Trebuchet MS"/>
              </a:rPr>
              <a:t>r</a:t>
            </a:r>
            <a:r>
              <a:rPr sz="1800" b="1" spc="5" dirty="0">
                <a:latin typeface="Trebuchet MS"/>
                <a:cs typeface="Trebuchet MS"/>
              </a:rPr>
              <a:t>e</a:t>
            </a:r>
            <a:r>
              <a:rPr sz="1800" b="1" spc="-5" dirty="0">
                <a:latin typeface="Trebuchet MS"/>
                <a:cs typeface="Trebuchet MS"/>
              </a:rPr>
              <a:t>s</a:t>
            </a:r>
            <a:r>
              <a:rPr sz="1800" b="1" spc="-15" dirty="0">
                <a:latin typeface="Trebuchet MS"/>
                <a:cs typeface="Trebuchet MS"/>
              </a:rPr>
              <a:t>o</a:t>
            </a:r>
            <a:r>
              <a:rPr sz="1800" b="1" spc="-5" dirty="0">
                <a:latin typeface="Trebuchet MS"/>
                <a:cs typeface="Trebuchet MS"/>
              </a:rPr>
              <a:t>urce</a:t>
            </a:r>
            <a:r>
              <a:rPr sz="1800" b="1" dirty="0">
                <a:latin typeface="Trebuchet MS"/>
                <a:cs typeface="Trebuchet MS"/>
              </a:rPr>
              <a:t>	</a:t>
            </a:r>
            <a:r>
              <a:rPr sz="1800" b="1" spc="-5" dirty="0">
                <a:latin typeface="Trebuchet MS"/>
                <a:cs typeface="Trebuchet MS"/>
              </a:rPr>
              <a:t>ma</a:t>
            </a:r>
            <a:r>
              <a:rPr sz="1800" b="1" spc="5" dirty="0">
                <a:latin typeface="Trebuchet MS"/>
                <a:cs typeface="Trebuchet MS"/>
              </a:rPr>
              <a:t>n</a:t>
            </a:r>
            <a:r>
              <a:rPr sz="1800" b="1" spc="-5" dirty="0">
                <a:latin typeface="Trebuchet MS"/>
                <a:cs typeface="Trebuchet MS"/>
              </a:rPr>
              <a:t>a</a:t>
            </a:r>
            <a:r>
              <a:rPr sz="1800" b="1" dirty="0">
                <a:latin typeface="Trebuchet MS"/>
                <a:cs typeface="Trebuchet MS"/>
              </a:rPr>
              <a:t>gement	an</a:t>
            </a:r>
            <a:r>
              <a:rPr sz="1800" b="1" spc="-5" dirty="0">
                <a:latin typeface="Trebuchet MS"/>
                <a:cs typeface="Trebuchet MS"/>
              </a:rPr>
              <a:t>d</a:t>
            </a:r>
            <a:r>
              <a:rPr sz="1800" b="1" dirty="0">
                <a:latin typeface="Trebuchet MS"/>
                <a:cs typeface="Trebuchet MS"/>
              </a:rPr>
              <a:t>	data</a:t>
            </a:r>
            <a:endParaRPr sz="18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</a:pPr>
            <a:r>
              <a:rPr sz="1800" b="1" spc="-10" dirty="0">
                <a:latin typeface="Trebuchet MS"/>
                <a:cs typeface="Trebuchet MS"/>
              </a:rPr>
              <a:t>p</a:t>
            </a:r>
            <a:r>
              <a:rPr sz="1800" b="1" spc="-5" dirty="0">
                <a:latin typeface="Trebuchet MS"/>
                <a:cs typeface="Trebuchet MS"/>
              </a:rPr>
              <a:t>rocessi</a:t>
            </a:r>
            <a:r>
              <a:rPr sz="1800" b="1" spc="10" dirty="0">
                <a:latin typeface="Trebuchet MS"/>
                <a:cs typeface="Trebuchet MS"/>
              </a:rPr>
              <a:t>n</a:t>
            </a:r>
            <a:r>
              <a:rPr sz="1800" b="1" spc="-5" dirty="0">
                <a:latin typeface="Trebuchet MS"/>
                <a:cs typeface="Trebuchet MS"/>
              </a:rPr>
              <a:t>g</a:t>
            </a:r>
            <a:r>
              <a:rPr sz="180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Trebuchet MS"/>
                <a:cs typeface="Trebuchet MS"/>
              </a:rPr>
              <a:t>H</a:t>
            </a:r>
            <a:r>
              <a:rPr b="1" dirty="0">
                <a:latin typeface="Trebuchet MS"/>
                <a:cs typeface="Trebuchet MS"/>
              </a:rPr>
              <a:t>a</a:t>
            </a:r>
            <a:r>
              <a:rPr b="1" spc="-5" dirty="0">
                <a:latin typeface="Trebuchet MS"/>
                <a:cs typeface="Trebuchet MS"/>
              </a:rPr>
              <a:t>doop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2</a:t>
            </a:r>
            <a:r>
              <a:rPr b="1" spc="-30" dirty="0">
                <a:latin typeface="Trebuchet MS"/>
                <a:cs typeface="Trebuchet MS"/>
              </a:rPr>
              <a:t> </a:t>
            </a:r>
            <a:r>
              <a:rPr b="1" spc="-215" dirty="0">
                <a:latin typeface="Trebuchet MS"/>
                <a:cs typeface="Trebuchet MS"/>
              </a:rPr>
              <a:t>Y</a:t>
            </a:r>
            <a:r>
              <a:rPr b="1" spc="-5" dirty="0">
                <a:latin typeface="Trebuchet MS"/>
                <a:cs typeface="Trebuchet MS"/>
              </a:rPr>
              <a:t>ARN</a:t>
            </a:r>
            <a:r>
              <a:rPr b="1" dirty="0">
                <a:latin typeface="Trebuchet MS"/>
                <a:cs typeface="Trebuchet MS"/>
              </a:rPr>
              <a:t>:</a:t>
            </a:r>
            <a:r>
              <a:rPr b="1" spc="-35" dirty="0">
                <a:latin typeface="Trebuchet MS"/>
                <a:cs typeface="Trebuchet MS"/>
              </a:rPr>
              <a:t> </a:t>
            </a:r>
            <a:r>
              <a:rPr b="1" spc="-275" dirty="0">
                <a:latin typeface="Trebuchet MS"/>
                <a:cs typeface="Trebuchet MS"/>
              </a:rPr>
              <a:t>T</a:t>
            </a:r>
            <a:r>
              <a:rPr b="1" spc="-5" dirty="0">
                <a:latin typeface="Trebuchet MS"/>
                <a:cs typeface="Trebuchet MS"/>
              </a:rPr>
              <a:t>a</a:t>
            </a:r>
            <a:r>
              <a:rPr b="1" dirty="0">
                <a:latin typeface="Trebuchet MS"/>
                <a:cs typeface="Trebuchet MS"/>
              </a:rPr>
              <a:t>k</a:t>
            </a:r>
            <a:r>
              <a:rPr b="1" spc="-5" dirty="0">
                <a:latin typeface="Trebuchet MS"/>
                <a:cs typeface="Trebuchet MS"/>
              </a:rPr>
              <a:t>in</a:t>
            </a:r>
            <a:r>
              <a:rPr b="1" dirty="0">
                <a:latin typeface="Trebuchet MS"/>
                <a:cs typeface="Trebuchet MS"/>
              </a:rPr>
              <a:t>g</a:t>
            </a:r>
            <a:r>
              <a:rPr b="1" spc="-2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H</a:t>
            </a:r>
            <a:r>
              <a:rPr b="1" dirty="0">
                <a:latin typeface="Trebuchet MS"/>
                <a:cs typeface="Trebuchet MS"/>
              </a:rPr>
              <a:t>a</a:t>
            </a:r>
            <a:r>
              <a:rPr b="1" spc="-5" dirty="0">
                <a:latin typeface="Trebuchet MS"/>
                <a:cs typeface="Trebuchet MS"/>
              </a:rPr>
              <a:t>doop</a:t>
            </a:r>
            <a:r>
              <a:rPr b="1" spc="-2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beyond</a:t>
            </a:r>
            <a:r>
              <a:rPr b="1" spc="-10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Batch</a:t>
            </a:r>
          </a:p>
        </p:txBody>
      </p:sp>
      <p:sp>
        <p:nvSpPr>
          <p:cNvPr id="3" name="object 3"/>
          <p:cNvSpPr/>
          <p:nvPr/>
        </p:nvSpPr>
        <p:spPr>
          <a:xfrm>
            <a:off x="239268" y="1816607"/>
            <a:ext cx="9361932" cy="2871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Trebuchet MS"/>
                <a:cs typeface="Trebuchet MS"/>
              </a:rPr>
              <a:t>H</a:t>
            </a:r>
            <a:r>
              <a:rPr b="1" dirty="0">
                <a:latin typeface="Trebuchet MS"/>
                <a:cs typeface="Trebuchet MS"/>
              </a:rPr>
              <a:t>a</a:t>
            </a:r>
            <a:r>
              <a:rPr b="1" spc="-5" dirty="0">
                <a:latin typeface="Trebuchet MS"/>
                <a:cs typeface="Trebuchet MS"/>
              </a:rPr>
              <a:t>doop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2</a:t>
            </a:r>
            <a:r>
              <a:rPr b="1" spc="-30" dirty="0">
                <a:latin typeface="Trebuchet MS"/>
                <a:cs typeface="Trebuchet MS"/>
              </a:rPr>
              <a:t> </a:t>
            </a:r>
            <a:r>
              <a:rPr b="1" spc="-215" dirty="0">
                <a:latin typeface="Trebuchet MS"/>
                <a:cs typeface="Trebuchet MS"/>
              </a:rPr>
              <a:t>Y</a:t>
            </a:r>
            <a:r>
              <a:rPr b="1" spc="-5" dirty="0">
                <a:latin typeface="Trebuchet MS"/>
                <a:cs typeface="Trebuchet MS"/>
              </a:rPr>
              <a:t>ARN</a:t>
            </a:r>
            <a:r>
              <a:rPr b="1" dirty="0">
                <a:latin typeface="Trebuchet MS"/>
                <a:cs typeface="Trebuchet MS"/>
              </a:rPr>
              <a:t>:</a:t>
            </a:r>
            <a:r>
              <a:rPr b="1" spc="-35" dirty="0">
                <a:latin typeface="Trebuchet MS"/>
                <a:cs typeface="Trebuchet MS"/>
              </a:rPr>
              <a:t> </a:t>
            </a:r>
            <a:r>
              <a:rPr b="1" spc="-275" dirty="0">
                <a:latin typeface="Trebuchet MS"/>
                <a:cs typeface="Trebuchet MS"/>
              </a:rPr>
              <a:t>T</a:t>
            </a:r>
            <a:r>
              <a:rPr b="1" spc="-5" dirty="0">
                <a:latin typeface="Trebuchet MS"/>
                <a:cs typeface="Trebuchet MS"/>
              </a:rPr>
              <a:t>a</a:t>
            </a:r>
            <a:r>
              <a:rPr b="1" dirty="0">
                <a:latin typeface="Trebuchet MS"/>
                <a:cs typeface="Trebuchet MS"/>
              </a:rPr>
              <a:t>k</a:t>
            </a:r>
            <a:r>
              <a:rPr b="1" spc="-5" dirty="0">
                <a:latin typeface="Trebuchet MS"/>
                <a:cs typeface="Trebuchet MS"/>
              </a:rPr>
              <a:t>in</a:t>
            </a:r>
            <a:r>
              <a:rPr b="1" dirty="0">
                <a:latin typeface="Trebuchet MS"/>
                <a:cs typeface="Trebuchet MS"/>
              </a:rPr>
              <a:t>g</a:t>
            </a:r>
            <a:r>
              <a:rPr b="1" spc="-2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H</a:t>
            </a:r>
            <a:r>
              <a:rPr b="1" dirty="0">
                <a:latin typeface="Trebuchet MS"/>
                <a:cs typeface="Trebuchet MS"/>
              </a:rPr>
              <a:t>a</a:t>
            </a:r>
            <a:r>
              <a:rPr b="1" spc="-5" dirty="0">
                <a:latin typeface="Trebuchet MS"/>
                <a:cs typeface="Trebuchet MS"/>
              </a:rPr>
              <a:t>doop</a:t>
            </a:r>
            <a:r>
              <a:rPr b="1" spc="-2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beyond</a:t>
            </a:r>
            <a:r>
              <a:rPr b="1" spc="-10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Batch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655" y="1073530"/>
            <a:ext cx="7489190" cy="522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The  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</a:t>
            </a:r>
            <a:r>
              <a:rPr sz="1800" spc="-5" dirty="0">
                <a:latin typeface="Trebuchet MS"/>
                <a:cs typeface="Trebuchet MS"/>
              </a:rPr>
              <a:t>und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m</a:t>
            </a:r>
            <a:r>
              <a:rPr sz="1800" spc="15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n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l  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a  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hin</a:t>
            </a:r>
            <a:r>
              <a:rPr sz="1800" dirty="0">
                <a:latin typeface="Trebuchet MS"/>
                <a:cs typeface="Trebuchet MS"/>
              </a:rPr>
              <a:t>d  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hi</a:t>
            </a:r>
            <a:r>
              <a:rPr sz="1800" dirty="0">
                <a:latin typeface="Trebuchet MS"/>
                <a:cs typeface="Trebuchet MS"/>
              </a:rPr>
              <a:t>s  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ar</a:t>
            </a:r>
            <a:r>
              <a:rPr sz="1800" spc="-10" dirty="0">
                <a:latin typeface="Trebuchet MS"/>
                <a:cs typeface="Trebuchet MS"/>
              </a:rPr>
              <a:t>c</a:t>
            </a:r>
            <a:r>
              <a:rPr sz="1800" spc="-5" dirty="0">
                <a:latin typeface="Trebuchet MS"/>
                <a:cs typeface="Trebuchet MS"/>
              </a:rPr>
              <a:t>hite</a:t>
            </a:r>
            <a:r>
              <a:rPr sz="1800" spc="-10" dirty="0">
                <a:latin typeface="Trebuchet MS"/>
                <a:cs typeface="Trebuchet MS"/>
              </a:rPr>
              <a:t>ct</a:t>
            </a:r>
            <a:r>
              <a:rPr sz="1800" spc="10" dirty="0">
                <a:latin typeface="Trebuchet MS"/>
                <a:cs typeface="Trebuchet MS"/>
              </a:rPr>
              <a:t>u</a:t>
            </a:r>
            <a:r>
              <a:rPr sz="1800" dirty="0">
                <a:latin typeface="Trebuchet MS"/>
                <a:cs typeface="Trebuchet MS"/>
              </a:rPr>
              <a:t>re  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 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10" dirty="0">
                <a:latin typeface="Trebuchet MS"/>
                <a:cs typeface="Trebuchet MS"/>
              </a:rPr>
              <a:t>p</a:t>
            </a:r>
            <a:r>
              <a:rPr sz="1800" dirty="0">
                <a:latin typeface="Trebuchet MS"/>
                <a:cs typeface="Trebuchet MS"/>
              </a:rPr>
              <a:t>li</a:t>
            </a:r>
            <a:r>
              <a:rPr sz="1800" spc="-10" dirty="0">
                <a:latin typeface="Trebuchet MS"/>
                <a:cs typeface="Trebuchet MS"/>
              </a:rPr>
              <a:t>tt</a:t>
            </a:r>
            <a:r>
              <a:rPr sz="1800" spc="-5" dirty="0">
                <a:latin typeface="Trebuchet MS"/>
                <a:cs typeface="Trebuchet MS"/>
              </a:rPr>
              <a:t>in</a:t>
            </a:r>
            <a:r>
              <a:rPr sz="1800" dirty="0">
                <a:latin typeface="Trebuchet MS"/>
                <a:cs typeface="Trebuchet MS"/>
              </a:rPr>
              <a:t>g  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he </a:t>
            </a:r>
            <a:r>
              <a:rPr sz="1800" spc="-15" dirty="0">
                <a:latin typeface="Trebuchet MS"/>
                <a:cs typeface="Trebuchet MS"/>
              </a:rPr>
              <a:t>Jo</a:t>
            </a:r>
            <a:r>
              <a:rPr sz="1800" dirty="0">
                <a:latin typeface="Trebuchet MS"/>
                <a:cs typeface="Trebuchet MS"/>
              </a:rPr>
              <a:t>b</a:t>
            </a:r>
            <a:r>
              <a:rPr sz="1800" spc="-20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rack</a:t>
            </a:r>
            <a:r>
              <a:rPr sz="1800" spc="10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   </a:t>
            </a:r>
            <a:r>
              <a:rPr sz="1800" spc="229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sp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nsib</a:t>
            </a:r>
            <a:r>
              <a:rPr sz="1800" spc="-10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lity   </a:t>
            </a:r>
            <a:r>
              <a:rPr sz="1800" spc="22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f</a:t>
            </a:r>
            <a:r>
              <a:rPr sz="1800" dirty="0">
                <a:latin typeface="Trebuchet MS"/>
                <a:cs typeface="Trebuchet MS"/>
              </a:rPr>
              <a:t>   </a:t>
            </a:r>
            <a:r>
              <a:rPr sz="1800" spc="2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reso</a:t>
            </a:r>
            <a:r>
              <a:rPr sz="1800" spc="5" dirty="0">
                <a:latin typeface="Trebuchet MS"/>
                <a:cs typeface="Trebuchet MS"/>
              </a:rPr>
              <a:t>u</a:t>
            </a:r>
            <a:r>
              <a:rPr sz="180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c</a:t>
            </a:r>
            <a:r>
              <a:rPr sz="1800" dirty="0">
                <a:latin typeface="Trebuchet MS"/>
                <a:cs typeface="Trebuchet MS"/>
              </a:rPr>
              <a:t>e   </a:t>
            </a:r>
            <a:r>
              <a:rPr sz="1800" spc="2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an</a:t>
            </a:r>
            <a:r>
              <a:rPr sz="1800" dirty="0">
                <a:latin typeface="Trebuchet MS"/>
                <a:cs typeface="Trebuchet MS"/>
              </a:rPr>
              <a:t>age</a:t>
            </a:r>
            <a:r>
              <a:rPr sz="1800" spc="15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en</a:t>
            </a:r>
            <a:r>
              <a:rPr sz="1800" dirty="0">
                <a:latin typeface="Trebuchet MS"/>
                <a:cs typeface="Trebuchet MS"/>
              </a:rPr>
              <a:t>t   </a:t>
            </a:r>
            <a:r>
              <a:rPr sz="1800" spc="23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d   </a:t>
            </a:r>
            <a:r>
              <a:rPr sz="1800" spc="24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J</a:t>
            </a:r>
            <a:r>
              <a:rPr sz="1800" spc="-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b Scheduling/M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nit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ring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n</a:t>
            </a: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o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0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arat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em</a:t>
            </a:r>
            <a:r>
              <a:rPr sz="1800" spc="-5" dirty="0">
                <a:latin typeface="Trebuchet MS"/>
                <a:cs typeface="Trebuchet MS"/>
              </a:rPr>
              <a:t>on</a:t>
            </a:r>
            <a:r>
              <a:rPr sz="1800" spc="10" dirty="0">
                <a:latin typeface="Trebuchet MS"/>
                <a:cs typeface="Trebuchet MS"/>
              </a:rPr>
              <a:t>s</a:t>
            </a:r>
            <a:r>
              <a:rPr sz="1800" dirty="0">
                <a:latin typeface="Trebuchet MS"/>
                <a:cs typeface="Trebuchet MS"/>
              </a:rPr>
              <a:t>.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</a:t>
            </a:r>
            <a:r>
              <a:rPr sz="1800" spc="5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1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ons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tha</a:t>
            </a:r>
            <a:r>
              <a:rPr sz="1800" dirty="0">
                <a:latin typeface="Trebuchet MS"/>
                <a:cs typeface="Trebuchet MS"/>
              </a:rPr>
              <a:t>t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ar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t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of </a:t>
            </a:r>
            <a:r>
              <a:rPr sz="1800" spc="-190" dirty="0">
                <a:latin typeface="Trebuchet MS"/>
                <a:cs typeface="Trebuchet MS"/>
              </a:rPr>
              <a:t>Y</a:t>
            </a:r>
            <a:r>
              <a:rPr sz="1800" spc="-1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RN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-15" dirty="0">
                <a:latin typeface="Trebuchet MS"/>
                <a:cs typeface="Trebuchet MS"/>
              </a:rPr>
              <a:t>c</a:t>
            </a:r>
            <a:r>
              <a:rPr sz="1800" spc="-5" dirty="0">
                <a:latin typeface="Trebuchet MS"/>
                <a:cs typeface="Trebuchet MS"/>
              </a:rPr>
              <a:t>hitec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ur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ar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cri</a:t>
            </a:r>
            <a:r>
              <a:rPr sz="1800" spc="5" dirty="0">
                <a:latin typeface="Trebuchet MS"/>
                <a:cs typeface="Trebuchet MS"/>
              </a:rPr>
              <a:t>b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</a:t>
            </a:r>
            <a:r>
              <a:rPr sz="1800" spc="-5" dirty="0">
                <a:latin typeface="Trebuchet MS"/>
                <a:cs typeface="Trebuchet MS"/>
              </a:rPr>
              <a:t>el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spc="-185" dirty="0">
                <a:latin typeface="Trebuchet MS"/>
                <a:cs typeface="Trebuchet MS"/>
              </a:rPr>
              <a:t>w</a:t>
            </a:r>
            <a:r>
              <a:rPr sz="180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00"/>
              </a:lnSpc>
            </a:pPr>
            <a:r>
              <a:rPr sz="1800" b="1" dirty="0">
                <a:latin typeface="Trebuchet MS"/>
                <a:cs typeface="Trebuchet MS"/>
              </a:rPr>
              <a:t>A </a:t>
            </a:r>
            <a:r>
              <a:rPr sz="1800" b="1" spc="1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Glob</a:t>
            </a:r>
            <a:r>
              <a:rPr sz="1800" b="1" dirty="0">
                <a:latin typeface="Trebuchet MS"/>
                <a:cs typeface="Trebuchet MS"/>
              </a:rPr>
              <a:t>al </a:t>
            </a:r>
            <a:r>
              <a:rPr sz="1800" b="1" spc="11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Re</a:t>
            </a:r>
            <a:r>
              <a:rPr sz="1800" b="1" spc="-10" dirty="0">
                <a:latin typeface="Trebuchet MS"/>
                <a:cs typeface="Trebuchet MS"/>
              </a:rPr>
              <a:t>s</a:t>
            </a:r>
            <a:r>
              <a:rPr sz="1800" b="1" dirty="0">
                <a:latin typeface="Trebuchet MS"/>
                <a:cs typeface="Trebuchet MS"/>
              </a:rPr>
              <a:t>ourceManag</a:t>
            </a:r>
            <a:r>
              <a:rPr sz="1800" b="1" spc="-10" dirty="0">
                <a:latin typeface="Trebuchet MS"/>
                <a:cs typeface="Trebuchet MS"/>
              </a:rPr>
              <a:t>e</a:t>
            </a:r>
            <a:r>
              <a:rPr sz="1800" b="1" dirty="0">
                <a:latin typeface="Trebuchet MS"/>
                <a:cs typeface="Trebuchet MS"/>
              </a:rPr>
              <a:t>r: </a:t>
            </a:r>
            <a:r>
              <a:rPr sz="1800" b="1" spc="1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It</a:t>
            </a:r>
            <a:r>
              <a:rPr sz="1800" dirty="0">
                <a:latin typeface="Trebuchet MS"/>
                <a:cs typeface="Trebuchet MS"/>
              </a:rPr>
              <a:t>s 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n 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</a:t>
            </a:r>
            <a:r>
              <a:rPr sz="1800" spc="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sp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n</a:t>
            </a:r>
            <a:r>
              <a:rPr sz="1800" spc="-15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spc="-10" dirty="0">
                <a:latin typeface="Trebuchet MS"/>
                <a:cs typeface="Trebuchet MS"/>
              </a:rPr>
              <a:t>b</a:t>
            </a:r>
            <a:r>
              <a:rPr sz="1800" spc="-5" dirty="0">
                <a:latin typeface="Trebuchet MS"/>
                <a:cs typeface="Trebuchet MS"/>
              </a:rPr>
              <a:t>ilit</a:t>
            </a:r>
            <a:r>
              <a:rPr sz="1800" dirty="0">
                <a:latin typeface="Trebuchet MS"/>
                <a:cs typeface="Trebuchet MS"/>
              </a:rPr>
              <a:t>y 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s 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o 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</a:t>
            </a:r>
            <a:r>
              <a:rPr sz="1800" spc="5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st</a:t>
            </a:r>
            <a:r>
              <a:rPr sz="1800" spc="-1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spc="5" dirty="0">
                <a:latin typeface="Trebuchet MS"/>
                <a:cs typeface="Trebuchet MS"/>
              </a:rPr>
              <a:t>b</a:t>
            </a:r>
            <a:r>
              <a:rPr sz="1800" spc="-5" dirty="0">
                <a:latin typeface="Trebuchet MS"/>
                <a:cs typeface="Trebuchet MS"/>
              </a:rPr>
              <a:t>u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5" dirty="0">
                <a:latin typeface="Trebuchet MS"/>
                <a:cs typeface="Trebuchet MS"/>
              </a:rPr>
              <a:t>resou</a:t>
            </a:r>
            <a:r>
              <a:rPr sz="1800" spc="-1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ce</a:t>
            </a:r>
            <a:r>
              <a:rPr sz="1800" dirty="0">
                <a:latin typeface="Trebuchet MS"/>
                <a:cs typeface="Trebuchet MS"/>
              </a:rPr>
              <a:t>s 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on</a:t>
            </a:r>
            <a:r>
              <a:rPr sz="1800" dirty="0">
                <a:latin typeface="Trebuchet MS"/>
                <a:cs typeface="Trebuchet MS"/>
              </a:rPr>
              <a:t>g 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</a:t>
            </a:r>
            <a:r>
              <a:rPr sz="1800" spc="1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ri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u</a:t>
            </a:r>
            <a:r>
              <a:rPr sz="1800" dirty="0">
                <a:latin typeface="Trebuchet MS"/>
                <a:cs typeface="Trebuchet MS"/>
              </a:rPr>
              <a:t>s 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dirty="0">
                <a:latin typeface="Trebuchet MS"/>
                <a:cs typeface="Trebuchet MS"/>
              </a:rPr>
              <a:t>plicati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s 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 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h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sy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te</a:t>
            </a:r>
            <a:r>
              <a:rPr sz="1800" spc="5" dirty="0">
                <a:latin typeface="Trebuchet MS"/>
                <a:cs typeface="Trebuchet MS"/>
              </a:rPr>
              <a:t>m</a:t>
            </a:r>
            <a:r>
              <a:rPr sz="1800" dirty="0">
                <a:latin typeface="Trebuchet MS"/>
                <a:cs typeface="Trebuchet MS"/>
              </a:rPr>
              <a:t>. 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It 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</a:t>
            </a:r>
            <a:r>
              <a:rPr sz="1800" dirty="0">
                <a:latin typeface="Trebuchet MS"/>
                <a:cs typeface="Trebuchet MS"/>
              </a:rPr>
              <a:t>s 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tw</a:t>
            </a:r>
            <a:r>
              <a:rPr sz="1800" dirty="0">
                <a:latin typeface="Trebuchet MS"/>
                <a:cs typeface="Trebuchet MS"/>
              </a:rPr>
              <a:t>o 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in </a:t>
            </a:r>
            <a:r>
              <a:rPr sz="1800" spc="-10" dirty="0">
                <a:latin typeface="Trebuchet MS"/>
                <a:cs typeface="Trebuchet MS"/>
              </a:rPr>
              <a:t>c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mp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ne</a:t>
            </a:r>
            <a:r>
              <a:rPr sz="1800" dirty="0">
                <a:latin typeface="Trebuchet MS"/>
                <a:cs typeface="Trebuchet MS"/>
              </a:rPr>
              <a:t>n</a:t>
            </a: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spc="5" dirty="0">
                <a:latin typeface="Trebuchet MS"/>
                <a:cs typeface="Trebuchet MS"/>
              </a:rPr>
              <a:t>s</a:t>
            </a:r>
            <a:r>
              <a:rPr sz="1800" dirty="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b="1" spc="-5" dirty="0">
                <a:latin typeface="Trebuchet MS"/>
                <a:cs typeface="Trebuchet MS"/>
              </a:rPr>
              <a:t>Nod</a:t>
            </a:r>
            <a:r>
              <a:rPr sz="1800" b="1" dirty="0">
                <a:latin typeface="Trebuchet MS"/>
                <a:cs typeface="Trebuchet MS"/>
              </a:rPr>
              <a:t>eManag</a:t>
            </a:r>
            <a:r>
              <a:rPr sz="1800" b="1" spc="-15" dirty="0">
                <a:latin typeface="Trebuchet MS"/>
                <a:cs typeface="Trebuchet MS"/>
              </a:rPr>
              <a:t>e</a:t>
            </a:r>
            <a:r>
              <a:rPr sz="1800" b="1" spc="-5" dirty="0">
                <a:latin typeface="Trebuchet MS"/>
                <a:cs typeface="Trebuchet MS"/>
              </a:rPr>
              <a:t>r</a:t>
            </a:r>
            <a:r>
              <a:rPr sz="1800" b="1" dirty="0">
                <a:latin typeface="Trebuchet MS"/>
                <a:cs typeface="Trebuchet MS"/>
              </a:rPr>
              <a:t>: </a:t>
            </a:r>
            <a:r>
              <a:rPr sz="1800" b="1" spc="229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This </a:t>
            </a:r>
            <a:r>
              <a:rPr sz="1800" spc="2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 </a:t>
            </a:r>
            <a:r>
              <a:rPr sz="1800" spc="2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2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er-m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chi</a:t>
            </a:r>
            <a:r>
              <a:rPr sz="1800" spc="5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229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sla</a:t>
            </a:r>
            <a:r>
              <a:rPr sz="1800" spc="-10" dirty="0">
                <a:latin typeface="Trebuchet MS"/>
                <a:cs typeface="Trebuchet MS"/>
              </a:rPr>
              <a:t>v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225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emo</a:t>
            </a:r>
            <a:r>
              <a:rPr sz="1800" spc="-10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. </a:t>
            </a:r>
            <a:r>
              <a:rPr sz="1800" spc="229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Nod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-1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anager </a:t>
            </a:r>
            <a:r>
              <a:rPr sz="1800" dirty="0">
                <a:latin typeface="Trebuchet MS"/>
                <a:cs typeface="Trebuchet MS"/>
              </a:rPr>
              <a:t>resp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nsibi</a:t>
            </a:r>
            <a:r>
              <a:rPr sz="1800" spc="-10" dirty="0">
                <a:latin typeface="Trebuchet MS"/>
                <a:cs typeface="Trebuchet MS"/>
              </a:rPr>
              <a:t>l</a:t>
            </a:r>
            <a:r>
              <a:rPr sz="1800" spc="-5" dirty="0">
                <a:latin typeface="Trebuchet MS"/>
                <a:cs typeface="Trebuchet MS"/>
              </a:rPr>
              <a:t>it</a:t>
            </a:r>
            <a:r>
              <a:rPr sz="1800" dirty="0">
                <a:latin typeface="Trebuchet MS"/>
                <a:cs typeface="Trebuchet MS"/>
              </a:rPr>
              <a:t>y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 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launching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dirty="0">
                <a:latin typeface="Trebuchet MS"/>
                <a:cs typeface="Trebuchet MS"/>
              </a:rPr>
              <a:t>plicati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n  </a:t>
            </a:r>
            <a:r>
              <a:rPr sz="1800" spc="-10" dirty="0">
                <a:latin typeface="Trebuchet MS"/>
                <a:cs typeface="Trebuchet MS"/>
              </a:rPr>
              <a:t>c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ntain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rs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</a:t>
            </a:r>
            <a:r>
              <a:rPr sz="1800" spc="-5" dirty="0">
                <a:latin typeface="Trebuchet MS"/>
                <a:cs typeface="Trebuchet MS"/>
              </a:rPr>
              <a:t>or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20" dirty="0">
                <a:latin typeface="Trebuchet MS"/>
                <a:cs typeface="Trebuchet MS"/>
              </a:rPr>
              <a:t>l</a:t>
            </a:r>
            <a:r>
              <a:rPr sz="1800" spc="-5" dirty="0">
                <a:latin typeface="Trebuchet MS"/>
                <a:cs typeface="Trebuchet MS"/>
              </a:rPr>
              <a:t>icati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n </a:t>
            </a:r>
            <a:r>
              <a:rPr sz="1800" spc="-5" dirty="0">
                <a:latin typeface="Trebuchet MS"/>
                <a:cs typeface="Trebuchet MS"/>
              </a:rPr>
              <a:t>executio</a:t>
            </a:r>
            <a:r>
              <a:rPr sz="1800" spc="10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.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od</a:t>
            </a:r>
            <a:r>
              <a:rPr sz="1800" spc="-5" dirty="0">
                <a:latin typeface="Trebuchet MS"/>
                <a:cs typeface="Trebuchet MS"/>
              </a:rPr>
              <a:t>eMan</a:t>
            </a:r>
            <a:r>
              <a:rPr sz="1800" dirty="0">
                <a:latin typeface="Trebuchet MS"/>
                <a:cs typeface="Trebuchet MS"/>
              </a:rPr>
              <a:t>ager</a:t>
            </a:r>
            <a:r>
              <a:rPr sz="1800" spc="1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onit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rs</a:t>
            </a:r>
            <a:r>
              <a:rPr sz="1800" spc="19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urc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9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us</a:t>
            </a:r>
            <a:r>
              <a:rPr sz="1800" spc="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ge</a:t>
            </a:r>
            <a:r>
              <a:rPr sz="1800" spc="1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such</a:t>
            </a:r>
            <a:r>
              <a:rPr sz="1800" spc="1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as</a:t>
            </a:r>
            <a:r>
              <a:rPr sz="1800" spc="1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m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-225" dirty="0">
                <a:latin typeface="Trebuchet MS"/>
                <a:cs typeface="Trebuchet MS"/>
              </a:rPr>
              <a:t>y</a:t>
            </a:r>
            <a:r>
              <a:rPr sz="1800" dirty="0">
                <a:latin typeface="Trebuchet MS"/>
                <a:cs typeface="Trebuchet MS"/>
              </a:rPr>
              <a:t>, </a:t>
            </a:r>
            <a:r>
              <a:rPr sz="1800" spc="-10" dirty="0">
                <a:latin typeface="Trebuchet MS"/>
                <a:cs typeface="Trebuchet MS"/>
              </a:rPr>
              <a:t>C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U</a:t>
            </a:r>
            <a:r>
              <a:rPr sz="1800" dirty="0">
                <a:latin typeface="Trebuchet MS"/>
                <a:cs typeface="Trebuchet MS"/>
              </a:rPr>
              <a:t>,</a:t>
            </a:r>
            <a:r>
              <a:rPr sz="1800" spc="2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k</a:t>
            </a:r>
            <a:r>
              <a:rPr sz="1800" dirty="0">
                <a:latin typeface="Trebuchet MS"/>
                <a:cs typeface="Trebuchet MS"/>
              </a:rPr>
              <a:t>,</a:t>
            </a:r>
            <a:r>
              <a:rPr sz="1800" spc="204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network</a:t>
            </a:r>
            <a:r>
              <a:rPr sz="1800" dirty="0">
                <a:latin typeface="Trebuchet MS"/>
                <a:cs typeface="Trebuchet MS"/>
              </a:rPr>
              <a:t>,</a:t>
            </a:r>
            <a:r>
              <a:rPr sz="1800" spc="2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etc</a:t>
            </a:r>
            <a:r>
              <a:rPr sz="1800" dirty="0">
                <a:latin typeface="Trebuchet MS"/>
                <a:cs typeface="Trebuchet MS"/>
              </a:rPr>
              <a:t>.</a:t>
            </a:r>
            <a:r>
              <a:rPr sz="1800" spc="2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It</a:t>
            </a:r>
            <a:r>
              <a:rPr sz="1800" spc="204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he</a:t>
            </a:r>
            <a:r>
              <a:rPr sz="1800" dirty="0">
                <a:latin typeface="Trebuchet MS"/>
                <a:cs typeface="Trebuchet MS"/>
              </a:rPr>
              <a:t>n</a:t>
            </a:r>
            <a:r>
              <a:rPr sz="1800" spc="2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repo</a:t>
            </a:r>
            <a:r>
              <a:rPr sz="1800" spc="-1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2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2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us</a:t>
            </a:r>
            <a:r>
              <a:rPr sz="1800" spc="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ge</a:t>
            </a:r>
            <a:r>
              <a:rPr sz="1800" spc="21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f</a:t>
            </a:r>
            <a:r>
              <a:rPr sz="1800" spc="20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</a:t>
            </a:r>
            <a:r>
              <a:rPr sz="1800" spc="-15" dirty="0">
                <a:latin typeface="Trebuchet MS"/>
                <a:cs typeface="Trebuchet MS"/>
              </a:rPr>
              <a:t>so</a:t>
            </a:r>
            <a:r>
              <a:rPr sz="1800" spc="-5" dirty="0">
                <a:latin typeface="Trebuchet MS"/>
                <a:cs typeface="Trebuchet MS"/>
              </a:rPr>
              <a:t>urce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2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o</a:t>
            </a:r>
            <a:r>
              <a:rPr sz="1800" spc="204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spc="5" dirty="0">
                <a:latin typeface="Trebuchet MS"/>
                <a:cs typeface="Trebuchet MS"/>
              </a:rPr>
              <a:t>h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5" dirty="0">
                <a:latin typeface="Trebuchet MS"/>
                <a:cs typeface="Trebuchet MS"/>
              </a:rPr>
              <a:t>g</a:t>
            </a:r>
            <a:r>
              <a:rPr sz="1800" spc="-10" dirty="0">
                <a:latin typeface="Trebuchet MS"/>
                <a:cs typeface="Trebuchet MS"/>
              </a:rPr>
              <a:t>l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b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l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urceMan</a:t>
            </a:r>
            <a:r>
              <a:rPr sz="1800" dirty="0">
                <a:latin typeface="Trebuchet MS"/>
                <a:cs typeface="Trebuchet MS"/>
              </a:rPr>
              <a:t>ag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-245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b="1" spc="-90" dirty="0">
                <a:latin typeface="Trebuchet MS"/>
                <a:cs typeface="Trebuchet MS"/>
              </a:rPr>
              <a:t>P</a:t>
            </a:r>
            <a:r>
              <a:rPr sz="1800" b="1" dirty="0">
                <a:latin typeface="Trebuchet MS"/>
                <a:cs typeface="Trebuchet MS"/>
              </a:rPr>
              <a:t>er</a:t>
            </a:r>
            <a:r>
              <a:rPr sz="1800" b="1" spc="-5" dirty="0">
                <a:latin typeface="Trebuchet MS"/>
                <a:cs typeface="Trebuchet MS"/>
              </a:rPr>
              <a:t>-a</a:t>
            </a:r>
            <a:r>
              <a:rPr sz="1800" b="1" dirty="0">
                <a:latin typeface="Trebuchet MS"/>
                <a:cs typeface="Trebuchet MS"/>
              </a:rPr>
              <a:t>p</a:t>
            </a:r>
            <a:r>
              <a:rPr sz="1800" b="1" spc="-10" dirty="0">
                <a:latin typeface="Trebuchet MS"/>
                <a:cs typeface="Trebuchet MS"/>
              </a:rPr>
              <a:t>p</a:t>
            </a:r>
            <a:r>
              <a:rPr sz="1800" b="1" dirty="0">
                <a:latin typeface="Trebuchet MS"/>
                <a:cs typeface="Trebuchet MS"/>
              </a:rPr>
              <a:t>lication  </a:t>
            </a:r>
            <a:r>
              <a:rPr sz="1800" b="1" spc="-35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Ap</a:t>
            </a:r>
            <a:r>
              <a:rPr sz="1800" b="1" spc="-15" dirty="0">
                <a:latin typeface="Trebuchet MS"/>
                <a:cs typeface="Trebuchet MS"/>
              </a:rPr>
              <a:t>p</a:t>
            </a:r>
            <a:r>
              <a:rPr sz="1800" b="1" dirty="0">
                <a:latin typeface="Trebuchet MS"/>
                <a:cs typeface="Trebuchet MS"/>
              </a:rPr>
              <a:t>licationMas</a:t>
            </a:r>
            <a:r>
              <a:rPr sz="1800" b="1" spc="-5" dirty="0">
                <a:latin typeface="Trebuchet MS"/>
                <a:cs typeface="Trebuchet MS"/>
              </a:rPr>
              <a:t>t</a:t>
            </a:r>
            <a:r>
              <a:rPr sz="1800" b="1" spc="-10" dirty="0">
                <a:latin typeface="Trebuchet MS"/>
                <a:cs typeface="Trebuchet MS"/>
              </a:rPr>
              <a:t>e</a:t>
            </a:r>
            <a:r>
              <a:rPr sz="1800" b="1" dirty="0">
                <a:latin typeface="Trebuchet MS"/>
                <a:cs typeface="Trebuchet MS"/>
              </a:rPr>
              <a:t>r:  </a:t>
            </a:r>
            <a:r>
              <a:rPr sz="1800" b="1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This  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  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  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app</a:t>
            </a:r>
            <a:r>
              <a:rPr sz="1800" spc="-15" dirty="0">
                <a:latin typeface="Trebuchet MS"/>
                <a:cs typeface="Trebuchet MS"/>
              </a:rPr>
              <a:t>l</a:t>
            </a:r>
            <a:r>
              <a:rPr sz="1800" spc="-10" dirty="0">
                <a:latin typeface="Trebuchet MS"/>
                <a:cs typeface="Trebuchet MS"/>
              </a:rPr>
              <a:t>i</a:t>
            </a:r>
            <a:r>
              <a:rPr sz="1800" spc="-5" dirty="0">
                <a:latin typeface="Trebuchet MS"/>
                <a:cs typeface="Trebuchet MS"/>
              </a:rPr>
              <a:t>cati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n</a:t>
            </a:r>
            <a:r>
              <a:rPr sz="1800" spc="-5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ecific entit</a:t>
            </a:r>
            <a:r>
              <a:rPr sz="1800" spc="-215" dirty="0">
                <a:latin typeface="Trebuchet MS"/>
                <a:cs typeface="Trebuchet MS"/>
              </a:rPr>
              <a:t>y</a:t>
            </a:r>
            <a:r>
              <a:rPr sz="1800" dirty="0">
                <a:latin typeface="Trebuchet MS"/>
                <a:cs typeface="Trebuchet MS"/>
              </a:rPr>
              <a:t>.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It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resp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ns</a:t>
            </a:r>
            <a:r>
              <a:rPr sz="1800" spc="5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b</a:t>
            </a:r>
            <a:r>
              <a:rPr sz="1800" spc="-10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lity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negotia</a:t>
            </a:r>
            <a:r>
              <a:rPr sz="1800" spc="5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req</a:t>
            </a:r>
            <a:r>
              <a:rPr sz="1800" spc="10" dirty="0">
                <a:latin typeface="Trebuchet MS"/>
                <a:cs typeface="Trebuchet MS"/>
              </a:rPr>
              <a:t>u</a:t>
            </a:r>
            <a:r>
              <a:rPr sz="1800" spc="-5" dirty="0">
                <a:latin typeface="Trebuchet MS"/>
                <a:cs typeface="Trebuchet MS"/>
              </a:rPr>
              <a:t>ire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resou</a:t>
            </a:r>
            <a:r>
              <a:rPr sz="1800" spc="-1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ce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fo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10" dirty="0">
                <a:latin typeface="Trebuchet MS"/>
                <a:cs typeface="Trebuchet MS"/>
              </a:rPr>
              <a:t>x</a:t>
            </a:r>
            <a:r>
              <a:rPr sz="1800" spc="-5" dirty="0">
                <a:latin typeface="Trebuchet MS"/>
                <a:cs typeface="Trebuchet MS"/>
              </a:rPr>
              <a:t>ecuti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n </a:t>
            </a:r>
            <a:r>
              <a:rPr sz="1800" spc="-10" dirty="0">
                <a:latin typeface="Trebuchet MS"/>
                <a:cs typeface="Trebuchet MS"/>
              </a:rPr>
              <a:t>f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-2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m 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urceM</a:t>
            </a:r>
            <a:r>
              <a:rPr sz="1800" spc="1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nage</a:t>
            </a:r>
            <a:r>
              <a:rPr sz="1800" spc="-229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. 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It 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wor</a:t>
            </a:r>
            <a:r>
              <a:rPr sz="1800" spc="-5" dirty="0">
                <a:latin typeface="Trebuchet MS"/>
                <a:cs typeface="Trebuchet MS"/>
              </a:rPr>
              <a:t>k</a:t>
            </a:r>
            <a:r>
              <a:rPr sz="1800" dirty="0">
                <a:latin typeface="Trebuchet MS"/>
                <a:cs typeface="Trebuchet MS"/>
              </a:rPr>
              <a:t>s 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al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g 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</a:t>
            </a:r>
            <a:r>
              <a:rPr sz="1800" spc="5" dirty="0">
                <a:latin typeface="Trebuchet MS"/>
                <a:cs typeface="Trebuchet MS"/>
              </a:rPr>
              <a:t>i</a:t>
            </a: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h 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</a:t>
            </a:r>
            <a:r>
              <a:rPr sz="1800" spc="-10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eMan</a:t>
            </a:r>
            <a:r>
              <a:rPr sz="1800" dirty="0">
                <a:latin typeface="Trebuchet MS"/>
                <a:cs typeface="Trebuchet MS"/>
              </a:rPr>
              <a:t>ag</a:t>
            </a:r>
            <a:r>
              <a:rPr sz="1800" spc="5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</a:t>
            </a:r>
            <a:r>
              <a:rPr sz="1800" spc="-5" dirty="0">
                <a:latin typeface="Trebuchet MS"/>
                <a:cs typeface="Trebuchet MS"/>
              </a:rPr>
              <a:t>or execu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in</a:t>
            </a:r>
            <a:r>
              <a:rPr sz="1800" dirty="0">
                <a:latin typeface="Trebuchet MS"/>
                <a:cs typeface="Trebuchet MS"/>
              </a:rPr>
              <a:t>g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</a:t>
            </a:r>
            <a:r>
              <a:rPr sz="1800" dirty="0">
                <a:latin typeface="Trebuchet MS"/>
                <a:cs typeface="Trebuchet MS"/>
              </a:rPr>
              <a:t>d </a:t>
            </a:r>
            <a:r>
              <a:rPr sz="1800" spc="-5" dirty="0">
                <a:latin typeface="Trebuchet MS"/>
                <a:cs typeface="Trebuchet MS"/>
              </a:rPr>
              <a:t>moni</a:t>
            </a:r>
            <a:r>
              <a:rPr sz="1800" spc="-10" dirty="0">
                <a:latin typeface="Trebuchet MS"/>
                <a:cs typeface="Trebuchet MS"/>
              </a:rPr>
              <a:t>to</a:t>
            </a:r>
            <a:r>
              <a:rPr sz="1800" dirty="0">
                <a:latin typeface="Trebuchet MS"/>
                <a:cs typeface="Trebuchet MS"/>
              </a:rPr>
              <a:t>ring </a:t>
            </a:r>
            <a:r>
              <a:rPr sz="1800" spc="-5" dirty="0">
                <a:latin typeface="Trebuchet MS"/>
                <a:cs typeface="Trebuchet MS"/>
              </a:rPr>
              <a:t>c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m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nen</a:t>
            </a:r>
            <a:r>
              <a:rPr sz="180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as</a:t>
            </a:r>
            <a:r>
              <a:rPr sz="1800" spc="5" dirty="0">
                <a:latin typeface="Trebuchet MS"/>
                <a:cs typeface="Trebuchet MS"/>
              </a:rPr>
              <a:t>k</a:t>
            </a:r>
            <a:r>
              <a:rPr sz="1800" dirty="0">
                <a:latin typeface="Trebuchet MS"/>
                <a:cs typeface="Trebuchet MS"/>
              </a:rPr>
              <a:t>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55954"/>
            <a:ext cx="17659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latin typeface="Trebuchet MS"/>
                <a:cs typeface="Trebuchet MS"/>
              </a:rPr>
              <a:t>Sess</a:t>
            </a:r>
            <a:r>
              <a:rPr b="1" spc="-5" dirty="0">
                <a:latin typeface="Trebuchet MS"/>
                <a:cs typeface="Trebuchet MS"/>
              </a:rPr>
              <a:t>io</a:t>
            </a:r>
            <a:r>
              <a:rPr b="1" dirty="0">
                <a:latin typeface="Trebuchet MS"/>
                <a:cs typeface="Trebuchet MS"/>
              </a:rPr>
              <a:t>n</a:t>
            </a:r>
            <a:r>
              <a:rPr b="1" spc="1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Plan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32965"/>
            <a:ext cx="13468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Lectu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time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5085" y="2132965"/>
            <a:ext cx="197929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5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310" y="2934970"/>
            <a:ext cx="43497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Q/A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5085" y="2934970"/>
            <a:ext cx="114808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5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nutes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58389" y="3550666"/>
            <a:ext cx="502602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Inte</a:t>
            </a:r>
            <a:r>
              <a:rPr sz="2400" b="1" spc="-80" dirty="0">
                <a:solidFill>
                  <a:srgbClr val="0E6EC5"/>
                </a:solidFill>
                <a:latin typeface="Trebuchet MS"/>
                <a:cs typeface="Trebuchet MS"/>
              </a:rPr>
              <a:t>r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acting</a:t>
            </a:r>
            <a:r>
              <a:rPr sz="2400" b="1" spc="-4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with</a:t>
            </a:r>
            <a:r>
              <a:rPr sz="2400" b="1" spc="-1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Hadoop</a:t>
            </a:r>
            <a:r>
              <a:rPr sz="2400" b="1" spc="-2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Ec</a:t>
            </a:r>
            <a:r>
              <a:rPr sz="2400" b="1" spc="-10" dirty="0">
                <a:solidFill>
                  <a:srgbClr val="0E6EC5"/>
                </a:solidFill>
                <a:latin typeface="Trebuchet MS"/>
                <a:cs typeface="Trebuchet MS"/>
              </a:rPr>
              <a:t>o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sys</a:t>
            </a:r>
            <a:r>
              <a:rPr sz="2400" b="1" spc="-15" dirty="0">
                <a:solidFill>
                  <a:srgbClr val="0E6EC5"/>
                </a:solidFill>
                <a:latin typeface="Trebuchet MS"/>
                <a:cs typeface="Trebuchet MS"/>
              </a:rPr>
              <a:t>t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em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Trebuchet MS"/>
                <a:cs typeface="Trebuchet MS"/>
              </a:rPr>
              <a:t>Inte</a:t>
            </a:r>
            <a:r>
              <a:rPr b="1" spc="-75" dirty="0">
                <a:latin typeface="Trebuchet MS"/>
                <a:cs typeface="Trebuchet MS"/>
              </a:rPr>
              <a:t>r</a:t>
            </a:r>
            <a:r>
              <a:rPr b="1" dirty="0">
                <a:latin typeface="Trebuchet MS"/>
                <a:cs typeface="Trebuchet MS"/>
              </a:rPr>
              <a:t>acting</a:t>
            </a:r>
            <a:r>
              <a:rPr b="1" spc="-40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wi</a:t>
            </a:r>
            <a:r>
              <a:rPr b="1" spc="-5" dirty="0">
                <a:latin typeface="Trebuchet MS"/>
                <a:cs typeface="Trebuchet MS"/>
              </a:rPr>
              <a:t>t</a:t>
            </a:r>
            <a:r>
              <a:rPr b="1" dirty="0">
                <a:latin typeface="Trebuchet MS"/>
                <a:cs typeface="Trebuchet MS"/>
              </a:rPr>
              <a:t>h</a:t>
            </a:r>
            <a:r>
              <a:rPr b="1" spc="-1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H</a:t>
            </a:r>
            <a:r>
              <a:rPr b="1" dirty="0">
                <a:latin typeface="Trebuchet MS"/>
                <a:cs typeface="Trebuchet MS"/>
              </a:rPr>
              <a:t>a</a:t>
            </a:r>
            <a:r>
              <a:rPr b="1" spc="-5" dirty="0">
                <a:latin typeface="Trebuchet MS"/>
                <a:cs typeface="Trebuchet MS"/>
              </a:rPr>
              <a:t>doop</a:t>
            </a:r>
            <a:r>
              <a:rPr b="1" spc="-1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Eco</a:t>
            </a:r>
            <a:r>
              <a:rPr b="1" spc="-15" dirty="0">
                <a:latin typeface="Trebuchet MS"/>
                <a:cs typeface="Trebuchet MS"/>
              </a:rPr>
              <a:t>s</a:t>
            </a:r>
            <a:r>
              <a:rPr b="1" dirty="0">
                <a:latin typeface="Trebuchet MS"/>
                <a:cs typeface="Trebuchet MS"/>
              </a:rPr>
              <a:t>ytem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655" y="1134745"/>
            <a:ext cx="8242934" cy="5007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335" algn="just">
              <a:lnSpc>
                <a:spcPct val="100000"/>
              </a:lnSpc>
            </a:pPr>
            <a:r>
              <a:rPr sz="1800" b="1" dirty="0">
                <a:latin typeface="Trebuchet MS"/>
                <a:cs typeface="Trebuchet MS"/>
              </a:rPr>
              <a:t>Pig</a:t>
            </a:r>
            <a:r>
              <a:rPr sz="1800" b="1" spc="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:</a:t>
            </a:r>
            <a:r>
              <a:rPr sz="1800" b="1" spc="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g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 a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at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</a:t>
            </a:r>
            <a:r>
              <a:rPr sz="1800" dirty="0">
                <a:latin typeface="Trebuchet MS"/>
                <a:cs typeface="Trebuchet MS"/>
              </a:rPr>
              <a:t>l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w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</a:t>
            </a:r>
            <a:r>
              <a:rPr sz="1800" spc="-10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fo</a:t>
            </a:r>
            <a:r>
              <a:rPr sz="1800" dirty="0">
                <a:latin typeface="Trebuchet MS"/>
                <a:cs typeface="Trebuchet MS"/>
              </a:rPr>
              <a:t>r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Hado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p.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It </a:t>
            </a:r>
            <a:r>
              <a:rPr sz="1800" spc="-5" dirty="0">
                <a:latin typeface="Trebuchet MS"/>
                <a:cs typeface="Trebuchet MS"/>
              </a:rPr>
              <a:t>use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g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Lat</a:t>
            </a:r>
            <a:r>
              <a:rPr sz="1800" spc="-15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n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o sp</a:t>
            </a:r>
            <a:r>
              <a:rPr sz="1800" spc="-5" dirty="0">
                <a:latin typeface="Trebuchet MS"/>
                <a:cs typeface="Trebuchet MS"/>
              </a:rPr>
              <a:t>eci</a:t>
            </a:r>
            <a:r>
              <a:rPr sz="1800" spc="-10" dirty="0">
                <a:latin typeface="Trebuchet MS"/>
                <a:cs typeface="Trebuchet MS"/>
              </a:rPr>
              <a:t>f</a:t>
            </a:r>
            <a:r>
              <a:rPr sz="1800" dirty="0">
                <a:latin typeface="Trebuchet MS"/>
                <a:cs typeface="Trebuchet MS"/>
              </a:rPr>
              <a:t>y </a:t>
            </a:r>
            <a:r>
              <a:rPr sz="1800" spc="-5" dirty="0">
                <a:latin typeface="Trebuchet MS"/>
                <a:cs typeface="Trebuchet MS"/>
              </a:rPr>
              <a:t>d</a:t>
            </a:r>
            <a:r>
              <a:rPr sz="1800" spc="-10" dirty="0">
                <a:latin typeface="Trebuchet MS"/>
                <a:cs typeface="Trebuchet MS"/>
              </a:rPr>
              <a:t>at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</a:t>
            </a:r>
            <a:r>
              <a:rPr sz="1800" dirty="0">
                <a:latin typeface="Trebuchet MS"/>
                <a:cs typeface="Trebuchet MS"/>
              </a:rPr>
              <a:t>l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190" dirty="0">
                <a:latin typeface="Trebuchet MS"/>
                <a:cs typeface="Trebuchet MS"/>
              </a:rPr>
              <a:t>w</a:t>
            </a:r>
            <a:r>
              <a:rPr sz="1800" dirty="0">
                <a:latin typeface="Trebuchet MS"/>
                <a:cs typeface="Trebuchet MS"/>
              </a:rPr>
              <a:t>. </a:t>
            </a:r>
            <a:r>
              <a:rPr sz="1800" spc="-9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g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alternati</a:t>
            </a:r>
            <a:r>
              <a:rPr sz="1800" spc="5" dirty="0">
                <a:latin typeface="Trebuchet MS"/>
                <a:cs typeface="Trebuchet MS"/>
              </a:rPr>
              <a:t>v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o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Map</a:t>
            </a:r>
            <a:r>
              <a:rPr sz="1800" spc="-7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uc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-2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g</a:t>
            </a:r>
            <a:r>
              <a:rPr sz="1800" spc="-1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m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in</a:t>
            </a:r>
            <a:r>
              <a:rPr sz="1800" spc="5" dirty="0">
                <a:latin typeface="Trebuchet MS"/>
                <a:cs typeface="Trebuchet MS"/>
              </a:rPr>
              <a:t>g</a:t>
            </a:r>
            <a:r>
              <a:rPr sz="1800" dirty="0">
                <a:latin typeface="Trebuchet MS"/>
                <a:cs typeface="Trebuchet MS"/>
              </a:rPr>
              <a:t>.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It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abst</a:t>
            </a:r>
            <a:r>
              <a:rPr sz="1800" dirty="0">
                <a:latin typeface="Trebuchet MS"/>
                <a:cs typeface="Trebuchet MS"/>
              </a:rPr>
              <a:t>rac</a:t>
            </a:r>
            <a:r>
              <a:rPr sz="1800" spc="-15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s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some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etail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spc="-10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d </a:t>
            </a:r>
            <a:r>
              <a:rPr sz="1800" spc="-5" dirty="0">
                <a:latin typeface="Trebuchet MS"/>
                <a:cs typeface="Trebuchet MS"/>
              </a:rPr>
              <a:t>all</a:t>
            </a:r>
            <a:r>
              <a:rPr sz="1800" spc="-10" dirty="0">
                <a:latin typeface="Trebuchet MS"/>
                <a:cs typeface="Trebuchet MS"/>
              </a:rPr>
              <a:t>ow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10" dirty="0">
                <a:latin typeface="Trebuchet MS"/>
                <a:cs typeface="Trebuchet MS"/>
              </a:rPr>
              <a:t> yo</a:t>
            </a:r>
            <a:r>
              <a:rPr sz="1800" dirty="0">
                <a:latin typeface="Trebuchet MS"/>
                <a:cs typeface="Trebuchet MS"/>
              </a:rPr>
              <a:t>u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o</a:t>
            </a:r>
            <a:r>
              <a:rPr sz="1800" spc="-10" dirty="0">
                <a:latin typeface="Trebuchet MS"/>
                <a:cs typeface="Trebuchet MS"/>
              </a:rPr>
              <a:t> f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cu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n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-2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ces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in</a:t>
            </a:r>
            <a:r>
              <a:rPr sz="1800" dirty="0">
                <a:latin typeface="Trebuchet MS"/>
                <a:cs typeface="Trebuchet MS"/>
              </a:rPr>
              <a:t>g.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15240" algn="just">
              <a:lnSpc>
                <a:spcPct val="100000"/>
              </a:lnSpc>
            </a:pPr>
            <a:r>
              <a:rPr sz="1800" b="1" dirty="0">
                <a:latin typeface="Trebuchet MS"/>
                <a:cs typeface="Trebuchet MS"/>
              </a:rPr>
              <a:t>H</a:t>
            </a:r>
            <a:r>
              <a:rPr sz="1800" b="1" spc="5" dirty="0">
                <a:latin typeface="Trebuchet MS"/>
                <a:cs typeface="Trebuchet MS"/>
              </a:rPr>
              <a:t>i</a:t>
            </a:r>
            <a:r>
              <a:rPr sz="1800" b="1" spc="-5" dirty="0">
                <a:latin typeface="Trebuchet MS"/>
                <a:cs typeface="Trebuchet MS"/>
              </a:rPr>
              <a:t>ve</a:t>
            </a:r>
            <a:r>
              <a:rPr sz="1800" b="1" dirty="0">
                <a:latin typeface="Trebuchet MS"/>
                <a:cs typeface="Trebuchet MS"/>
              </a:rPr>
              <a:t>:</a:t>
            </a:r>
            <a:r>
              <a:rPr sz="1800" b="1" spc="6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Hiv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W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eho</a:t>
            </a:r>
            <a:r>
              <a:rPr sz="1800" spc="5" dirty="0">
                <a:latin typeface="Trebuchet MS"/>
                <a:cs typeface="Trebuchet MS"/>
              </a:rPr>
              <a:t>u</a:t>
            </a:r>
            <a:r>
              <a:rPr sz="1800" dirty="0">
                <a:latin typeface="Trebuchet MS"/>
                <a:cs typeface="Trebuchet MS"/>
              </a:rPr>
              <a:t>si</a:t>
            </a:r>
            <a:r>
              <a:rPr sz="1800" spc="-5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g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Lay</a:t>
            </a:r>
            <a:r>
              <a:rPr sz="1800" spc="5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n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f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15" dirty="0">
                <a:latin typeface="Trebuchet MS"/>
                <a:cs typeface="Trebuchet MS"/>
              </a:rPr>
              <a:t>oo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dirty="0">
                <a:latin typeface="Trebuchet MS"/>
                <a:cs typeface="Trebuchet MS"/>
              </a:rPr>
              <a:t>.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nalys</a:t>
            </a:r>
            <a:r>
              <a:rPr sz="1800" spc="5" dirty="0">
                <a:latin typeface="Trebuchet MS"/>
                <a:cs typeface="Trebuchet MS"/>
              </a:rPr>
              <a:t>i</a:t>
            </a:r>
            <a:r>
              <a:rPr sz="1800" spc="-5" dirty="0">
                <a:latin typeface="Trebuchet MS"/>
                <a:cs typeface="Trebuchet MS"/>
              </a:rPr>
              <a:t>s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q</a:t>
            </a:r>
            <a:r>
              <a:rPr sz="1800" spc="-5" dirty="0">
                <a:latin typeface="Trebuchet MS"/>
                <a:cs typeface="Trebuchet MS"/>
              </a:rPr>
              <a:t>ueri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s ca</a:t>
            </a:r>
            <a:r>
              <a:rPr sz="1800" dirty="0">
                <a:latin typeface="Trebuchet MS"/>
                <a:cs typeface="Trebuchet MS"/>
              </a:rPr>
              <a:t>n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b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</a:t>
            </a:r>
            <a:r>
              <a:rPr sz="1800" spc="-10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in</a:t>
            </a:r>
            <a:r>
              <a:rPr sz="1800" dirty="0">
                <a:latin typeface="Trebuchet MS"/>
                <a:cs typeface="Trebuchet MS"/>
              </a:rPr>
              <a:t>g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</a:t>
            </a:r>
            <a:r>
              <a:rPr sz="1800" spc="-15" dirty="0">
                <a:latin typeface="Trebuchet MS"/>
                <a:cs typeface="Trebuchet MS"/>
              </a:rPr>
              <a:t>Q</a:t>
            </a:r>
            <a:r>
              <a:rPr sz="1800" dirty="0">
                <a:latin typeface="Trebuchet MS"/>
                <a:cs typeface="Trebuchet MS"/>
              </a:rPr>
              <a:t>L</a:t>
            </a:r>
            <a:r>
              <a:rPr sz="1800" spc="-5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like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languag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.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Hi</a:t>
            </a:r>
            <a:r>
              <a:rPr sz="1800" spc="5" dirty="0">
                <a:latin typeface="Trebuchet MS"/>
                <a:cs typeface="Trebuchet MS"/>
              </a:rPr>
              <a:t>v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ca</a:t>
            </a:r>
            <a:r>
              <a:rPr sz="1800" dirty="0">
                <a:latin typeface="Trebuchet MS"/>
                <a:cs typeface="Trebuchet MS"/>
              </a:rPr>
              <a:t>n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b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us</a:t>
            </a:r>
            <a:r>
              <a:rPr sz="1800" spc="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10" dirty="0">
                <a:latin typeface="Trebuchet MS"/>
                <a:cs typeface="Trebuchet MS"/>
              </a:rPr>
              <a:t> t</a:t>
            </a:r>
            <a:r>
              <a:rPr sz="1800" dirty="0">
                <a:latin typeface="Trebuchet MS"/>
                <a:cs typeface="Trebuchet MS"/>
              </a:rPr>
              <a:t>o d</a:t>
            </a:r>
            <a:r>
              <a:rPr sz="1800" spc="-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 a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-ho</a:t>
            </a:r>
            <a:r>
              <a:rPr sz="1800" dirty="0">
                <a:latin typeface="Trebuchet MS"/>
                <a:cs typeface="Trebuchet MS"/>
              </a:rPr>
              <a:t>c</a:t>
            </a:r>
            <a:r>
              <a:rPr sz="1800" spc="-10" dirty="0">
                <a:latin typeface="Trebuchet MS"/>
                <a:cs typeface="Trebuchet MS"/>
              </a:rPr>
              <a:t> q</a:t>
            </a:r>
            <a:r>
              <a:rPr sz="1800" spc="-5" dirty="0">
                <a:latin typeface="Trebuchet MS"/>
                <a:cs typeface="Trebuchet MS"/>
              </a:rPr>
              <a:t>ueri</a:t>
            </a:r>
            <a:r>
              <a:rPr sz="1800" dirty="0">
                <a:latin typeface="Trebuchet MS"/>
                <a:cs typeface="Trebuchet MS"/>
              </a:rPr>
              <a:t>es, su</a:t>
            </a:r>
            <a:r>
              <a:rPr sz="1800" spc="5" dirty="0">
                <a:latin typeface="Trebuchet MS"/>
                <a:cs typeface="Trebuchet MS"/>
              </a:rPr>
              <a:t>m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arization</a:t>
            </a:r>
            <a:r>
              <a:rPr sz="1800" dirty="0">
                <a:latin typeface="Trebuchet MS"/>
                <a:cs typeface="Trebuchet MS"/>
              </a:rPr>
              <a:t>, 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</a:t>
            </a:r>
            <a:r>
              <a:rPr sz="1800" dirty="0">
                <a:latin typeface="Trebuchet MS"/>
                <a:cs typeface="Trebuchet MS"/>
              </a:rPr>
              <a:t>d 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at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nalys</a:t>
            </a:r>
            <a:r>
              <a:rPr sz="1800" spc="5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s. 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Figu</a:t>
            </a:r>
            <a:r>
              <a:rPr sz="1800" spc="-10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5</a:t>
            </a:r>
            <a:r>
              <a:rPr sz="1800" spc="-5" dirty="0">
                <a:latin typeface="Trebuchet MS"/>
                <a:cs typeface="Trebuchet MS"/>
              </a:rPr>
              <a:t>.</a:t>
            </a:r>
            <a:r>
              <a:rPr sz="1800" dirty="0">
                <a:latin typeface="Trebuchet MS"/>
                <a:cs typeface="Trebuchet MS"/>
              </a:rPr>
              <a:t>31 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ict</a:t>
            </a:r>
            <a:r>
              <a:rPr sz="1800" dirty="0">
                <a:latin typeface="Trebuchet MS"/>
                <a:cs typeface="Trebuchet MS"/>
              </a:rPr>
              <a:t>s 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Hiv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 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15" dirty="0">
                <a:latin typeface="Trebuchet MS"/>
                <a:cs typeface="Trebuchet MS"/>
              </a:rPr>
              <a:t>oo</a:t>
            </a:r>
            <a:r>
              <a:rPr sz="1800" dirty="0">
                <a:latin typeface="Trebuchet MS"/>
                <a:cs typeface="Trebuchet MS"/>
              </a:rPr>
              <a:t>p </a:t>
            </a:r>
            <a:r>
              <a:rPr sz="1800" spc="-5" dirty="0">
                <a:latin typeface="Trebuchet MS"/>
                <a:cs typeface="Trebuchet MS"/>
              </a:rPr>
              <a:t>ec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sy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te</a:t>
            </a:r>
            <a:r>
              <a:rPr sz="1800" spc="5" dirty="0">
                <a:latin typeface="Trebuchet MS"/>
                <a:cs typeface="Trebuchet MS"/>
              </a:rPr>
              <a:t>m</a:t>
            </a:r>
            <a:r>
              <a:rPr sz="180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12065" algn="just">
              <a:lnSpc>
                <a:spcPct val="100000"/>
              </a:lnSpc>
            </a:pPr>
            <a:r>
              <a:rPr sz="1800" b="1" spc="-5" dirty="0">
                <a:latin typeface="Trebuchet MS"/>
                <a:cs typeface="Trebuchet MS"/>
              </a:rPr>
              <a:t>S</a:t>
            </a:r>
            <a:r>
              <a:rPr sz="1800" b="1" spc="5" dirty="0">
                <a:latin typeface="Trebuchet MS"/>
                <a:cs typeface="Trebuchet MS"/>
              </a:rPr>
              <a:t>q</a:t>
            </a:r>
            <a:r>
              <a:rPr sz="1800" b="1" spc="-20" dirty="0">
                <a:latin typeface="Trebuchet MS"/>
                <a:cs typeface="Trebuchet MS"/>
              </a:rPr>
              <a:t>o</a:t>
            </a:r>
            <a:r>
              <a:rPr sz="1800" b="1" spc="-5" dirty="0">
                <a:latin typeface="Trebuchet MS"/>
                <a:cs typeface="Trebuchet MS"/>
              </a:rPr>
              <a:t>o</a:t>
            </a:r>
            <a:r>
              <a:rPr sz="1800" b="1" spc="-10" dirty="0">
                <a:latin typeface="Trebuchet MS"/>
                <a:cs typeface="Trebuchet MS"/>
              </a:rPr>
              <a:t>p</a:t>
            </a:r>
            <a:r>
              <a:rPr sz="1800" b="1" dirty="0">
                <a:latin typeface="Trebuchet MS"/>
                <a:cs typeface="Trebuchet MS"/>
              </a:rPr>
              <a:t>: 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Sqo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p 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 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spc="-15" dirty="0">
                <a:latin typeface="Trebuchet MS"/>
                <a:cs typeface="Trebuchet MS"/>
              </a:rPr>
              <a:t>oo</a:t>
            </a:r>
            <a:r>
              <a:rPr sz="1800" spc="-5" dirty="0">
                <a:latin typeface="Trebuchet MS"/>
                <a:cs typeface="Trebuchet MS"/>
              </a:rPr>
              <a:t>l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</a:t>
            </a:r>
            <a:r>
              <a:rPr sz="1800" dirty="0">
                <a:latin typeface="Trebuchet MS"/>
                <a:cs typeface="Trebuchet MS"/>
              </a:rPr>
              <a:t>h</a:t>
            </a:r>
            <a:r>
              <a:rPr sz="1800" spc="-5" dirty="0">
                <a:latin typeface="Trebuchet MS"/>
                <a:cs typeface="Trebuchet MS"/>
              </a:rPr>
              <a:t>ic</a:t>
            </a:r>
            <a:r>
              <a:rPr sz="1800" dirty="0">
                <a:latin typeface="Trebuchet MS"/>
                <a:cs typeface="Trebuchet MS"/>
              </a:rPr>
              <a:t>h 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hel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o </a:t>
            </a:r>
            <a:r>
              <a:rPr sz="1800" spc="-8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tr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nsfe</a:t>
            </a:r>
            <a:r>
              <a:rPr sz="1800" dirty="0">
                <a:latin typeface="Trebuchet MS"/>
                <a:cs typeface="Trebuchet MS"/>
              </a:rPr>
              <a:t>r 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at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15" dirty="0">
                <a:latin typeface="Trebuchet MS"/>
                <a:cs typeface="Trebuchet MS"/>
              </a:rPr>
              <a:t>b</a:t>
            </a:r>
            <a:r>
              <a:rPr sz="1800" spc="-5" dirty="0">
                <a:latin typeface="Trebuchet MS"/>
                <a:cs typeface="Trebuchet MS"/>
              </a:rPr>
              <a:t>etw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n </a:t>
            </a:r>
            <a:r>
              <a:rPr sz="1800" spc="-7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p </a:t>
            </a:r>
            <a:r>
              <a:rPr sz="1800" spc="-6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and </a:t>
            </a:r>
            <a:r>
              <a:rPr sz="1800" spc="-8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elationa</a:t>
            </a:r>
            <a:r>
              <a:rPr sz="1800" dirty="0">
                <a:latin typeface="Trebuchet MS"/>
                <a:cs typeface="Trebuchet MS"/>
              </a:rPr>
              <a:t>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</a:t>
            </a:r>
            <a:r>
              <a:rPr sz="1800" spc="5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b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10" dirty="0">
                <a:latin typeface="Trebuchet MS"/>
                <a:cs typeface="Trebuchet MS"/>
              </a:rPr>
              <a:t>s</a:t>
            </a:r>
            <a:r>
              <a:rPr sz="1800" dirty="0">
                <a:latin typeface="Trebuchet MS"/>
                <a:cs typeface="Trebuchet MS"/>
              </a:rPr>
              <a:t>.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W</a:t>
            </a:r>
            <a:r>
              <a:rPr sz="1800" spc="-5" dirty="0">
                <a:latin typeface="Trebuchet MS"/>
                <a:cs typeface="Trebuchet MS"/>
              </a:rPr>
              <a:t>it</a:t>
            </a:r>
            <a:r>
              <a:rPr sz="1800" dirty="0">
                <a:latin typeface="Trebuchet MS"/>
                <a:cs typeface="Trebuchet MS"/>
              </a:rPr>
              <a:t>h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hel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f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Sq</a:t>
            </a:r>
            <a:r>
              <a:rPr sz="1800" spc="-20" dirty="0">
                <a:latin typeface="Trebuchet MS"/>
                <a:cs typeface="Trebuchet MS"/>
              </a:rPr>
              <a:t>o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dirty="0">
                <a:latin typeface="Trebuchet MS"/>
                <a:cs typeface="Trebuchet MS"/>
              </a:rPr>
              <a:t>,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yo</a:t>
            </a:r>
            <a:r>
              <a:rPr sz="1800" dirty="0">
                <a:latin typeface="Trebuchet MS"/>
                <a:cs typeface="Trebuchet MS"/>
              </a:rPr>
              <a:t>u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ca</a:t>
            </a:r>
            <a:r>
              <a:rPr sz="1800" dirty="0">
                <a:latin typeface="Trebuchet MS"/>
                <a:cs typeface="Trebuchet MS"/>
              </a:rPr>
              <a:t>n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impor</a:t>
            </a:r>
            <a:r>
              <a:rPr sz="1800" dirty="0">
                <a:latin typeface="Trebuchet MS"/>
                <a:cs typeface="Trebuchet MS"/>
              </a:rPr>
              <a:t>t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at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-2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RDB</a:t>
            </a:r>
            <a:r>
              <a:rPr sz="1800" spc="-5" dirty="0">
                <a:latin typeface="Trebuchet MS"/>
                <a:cs typeface="Trebuchet MS"/>
              </a:rPr>
              <a:t>MS 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HDF</a:t>
            </a:r>
            <a:r>
              <a:rPr sz="1800" dirty="0">
                <a:latin typeface="Trebuchet MS"/>
                <a:cs typeface="Trebuchet MS"/>
              </a:rPr>
              <a:t>S </a:t>
            </a:r>
            <a:r>
              <a:rPr sz="1800" spc="-5" dirty="0">
                <a:latin typeface="Trebuchet MS"/>
                <a:cs typeface="Trebuchet MS"/>
              </a:rPr>
              <a:t>an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</a:t>
            </a:r>
            <a:r>
              <a:rPr sz="1800" spc="-5" dirty="0">
                <a:latin typeface="Trebuchet MS"/>
                <a:cs typeface="Trebuchet MS"/>
              </a:rPr>
              <a:t>ic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-</a:t>
            </a:r>
            <a:r>
              <a:rPr sz="1800" spc="-10" dirty="0">
                <a:latin typeface="Trebuchet MS"/>
                <a:cs typeface="Trebuchet MS"/>
              </a:rPr>
              <a:t>v</a:t>
            </a:r>
            <a:r>
              <a:rPr sz="1800" spc="-5" dirty="0">
                <a:latin typeface="Trebuchet MS"/>
                <a:cs typeface="Trebuchet MS"/>
              </a:rPr>
              <a:t>ers</a:t>
            </a:r>
            <a:r>
              <a:rPr sz="1800" spc="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.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Figu</a:t>
            </a:r>
            <a:r>
              <a:rPr sz="1800" spc="-10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e 5</a:t>
            </a:r>
            <a:r>
              <a:rPr sz="1800" spc="-5" dirty="0">
                <a:latin typeface="Trebuchet MS"/>
                <a:cs typeface="Trebuchet MS"/>
              </a:rPr>
              <a:t>.</a:t>
            </a:r>
            <a:r>
              <a:rPr sz="1800" dirty="0">
                <a:latin typeface="Trebuchet MS"/>
                <a:cs typeface="Trebuchet MS"/>
              </a:rPr>
              <a:t>32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ict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th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5" dirty="0">
                <a:latin typeface="Trebuchet MS"/>
                <a:cs typeface="Trebuchet MS"/>
              </a:rPr>
              <a:t>q</a:t>
            </a:r>
            <a:r>
              <a:rPr sz="1800" spc="-5" dirty="0">
                <a:latin typeface="Trebuchet MS"/>
                <a:cs typeface="Trebuchet MS"/>
              </a:rPr>
              <a:t>o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</a:t>
            </a:r>
            <a:r>
              <a:rPr sz="1800" spc="-5" dirty="0">
                <a:latin typeface="Trebuchet MS"/>
                <a:cs typeface="Trebuchet MS"/>
              </a:rPr>
              <a:t> Ha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15" dirty="0">
                <a:latin typeface="Trebuchet MS"/>
                <a:cs typeface="Trebuchet MS"/>
              </a:rPr>
              <a:t>oo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ec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sy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te</a:t>
            </a:r>
            <a:r>
              <a:rPr sz="1800" spc="5" dirty="0">
                <a:latin typeface="Trebuchet MS"/>
                <a:cs typeface="Trebuchet MS"/>
              </a:rPr>
              <a:t>m</a:t>
            </a:r>
            <a:r>
              <a:rPr sz="1800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b="1" spc="-5" dirty="0">
                <a:latin typeface="Trebuchet MS"/>
                <a:cs typeface="Trebuchet MS"/>
              </a:rPr>
              <a:t>HBas</a:t>
            </a:r>
            <a:r>
              <a:rPr sz="1800" b="1" spc="-10" dirty="0">
                <a:latin typeface="Trebuchet MS"/>
                <a:cs typeface="Trebuchet MS"/>
              </a:rPr>
              <a:t>e</a:t>
            </a:r>
            <a:r>
              <a:rPr sz="1800" b="1" dirty="0">
                <a:latin typeface="Trebuchet MS"/>
                <a:cs typeface="Trebuchet MS"/>
              </a:rPr>
              <a:t>:</a:t>
            </a:r>
            <a:r>
              <a:rPr sz="1800" b="1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HBa</a:t>
            </a:r>
            <a:r>
              <a:rPr sz="1800" dirty="0">
                <a:latin typeface="Trebuchet MS"/>
                <a:cs typeface="Trebuchet MS"/>
              </a:rPr>
              <a:t>se </a:t>
            </a:r>
            <a:r>
              <a:rPr sz="1800" spc="-10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NoS</a:t>
            </a:r>
            <a:r>
              <a:rPr sz="1800" spc="-15" dirty="0">
                <a:latin typeface="Trebuchet MS"/>
                <a:cs typeface="Trebuchet MS"/>
              </a:rPr>
              <a:t>Q</a:t>
            </a:r>
            <a:r>
              <a:rPr sz="1800" dirty="0">
                <a:latin typeface="Trebuchet MS"/>
                <a:cs typeface="Trebuchet MS"/>
              </a:rPr>
              <a:t>L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ata</a:t>
            </a:r>
            <a:r>
              <a:rPr sz="1800" spc="5" dirty="0">
                <a:latin typeface="Trebuchet MS"/>
                <a:cs typeface="Trebuchet MS"/>
              </a:rPr>
              <a:t>b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se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fo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25" dirty="0">
                <a:latin typeface="Trebuchet MS"/>
                <a:cs typeface="Trebuchet MS"/>
              </a:rPr>
              <a:t>o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dirty="0">
                <a:latin typeface="Trebuchet MS"/>
                <a:cs typeface="Trebuchet MS"/>
              </a:rPr>
              <a:t>.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H</a:t>
            </a:r>
            <a:r>
              <a:rPr sz="1800" dirty="0">
                <a:latin typeface="Trebuchet MS"/>
                <a:cs typeface="Trebuchet MS"/>
              </a:rPr>
              <a:t>B</a:t>
            </a:r>
            <a:r>
              <a:rPr sz="1800" spc="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se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20" dirty="0">
                <a:latin typeface="Trebuchet MS"/>
                <a:cs typeface="Trebuchet MS"/>
              </a:rPr>
              <a:t>l</a:t>
            </a:r>
            <a:r>
              <a:rPr sz="1800" spc="-5" dirty="0">
                <a:latin typeface="Trebuchet MS"/>
                <a:cs typeface="Trebuchet MS"/>
              </a:rPr>
              <a:t>u</a:t>
            </a:r>
            <a:r>
              <a:rPr sz="1800" spc="5" dirty="0">
                <a:latin typeface="Trebuchet MS"/>
                <a:cs typeface="Trebuchet MS"/>
              </a:rPr>
              <a:t>m</a:t>
            </a:r>
            <a:r>
              <a:rPr sz="1800" dirty="0">
                <a:latin typeface="Trebuchet MS"/>
                <a:cs typeface="Trebuchet MS"/>
              </a:rPr>
              <a:t>n</a:t>
            </a:r>
            <a:r>
              <a:rPr sz="1800" spc="-5" dirty="0">
                <a:latin typeface="Trebuchet MS"/>
                <a:cs typeface="Trebuchet MS"/>
              </a:rPr>
              <a:t>-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ri</a:t>
            </a:r>
            <a:r>
              <a:rPr sz="1800" spc="10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nte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</a:t>
            </a:r>
            <a:r>
              <a:rPr sz="1800" spc="-5" dirty="0">
                <a:latin typeface="Trebuchet MS"/>
                <a:cs typeface="Trebuchet MS"/>
              </a:rPr>
              <a:t>oS</a:t>
            </a:r>
            <a:r>
              <a:rPr sz="1800" spc="-15" dirty="0">
                <a:latin typeface="Trebuchet MS"/>
                <a:cs typeface="Trebuchet MS"/>
              </a:rPr>
              <a:t>Q</a:t>
            </a:r>
            <a:r>
              <a:rPr sz="1800" dirty="0">
                <a:latin typeface="Trebuchet MS"/>
                <a:cs typeface="Trebuchet MS"/>
              </a:rPr>
              <a:t>L d</a:t>
            </a:r>
            <a:r>
              <a:rPr sz="1800" spc="-5" dirty="0">
                <a:latin typeface="Trebuchet MS"/>
                <a:cs typeface="Trebuchet MS"/>
              </a:rPr>
              <a:t>ata</a:t>
            </a:r>
            <a:r>
              <a:rPr sz="1800" spc="5" dirty="0">
                <a:latin typeface="Trebuchet MS"/>
                <a:cs typeface="Trebuchet MS"/>
              </a:rPr>
              <a:t>b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. 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H</a:t>
            </a:r>
            <a:r>
              <a:rPr sz="1800" dirty="0">
                <a:latin typeface="Trebuchet MS"/>
                <a:cs typeface="Trebuchet MS"/>
              </a:rPr>
              <a:t>Ba</a:t>
            </a:r>
            <a:r>
              <a:rPr sz="1800" spc="5" dirty="0">
                <a:latin typeface="Trebuchet MS"/>
                <a:cs typeface="Trebuchet MS"/>
              </a:rPr>
              <a:t>s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s 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use</a:t>
            </a:r>
            <a:r>
              <a:rPr sz="1800" dirty="0">
                <a:latin typeface="Trebuchet MS"/>
                <a:cs typeface="Trebuchet MS"/>
              </a:rPr>
              <a:t>d </a:t>
            </a:r>
            <a:r>
              <a:rPr sz="1800" spc="-1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o </a:t>
            </a:r>
            <a:r>
              <a:rPr sz="1800" spc="-2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st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re 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bil</a:t>
            </a:r>
            <a:r>
              <a:rPr sz="1800" b="1" spc="-15" dirty="0">
                <a:latin typeface="Trebuchet MS"/>
                <a:cs typeface="Trebuchet MS"/>
              </a:rPr>
              <a:t>l</a:t>
            </a:r>
            <a:r>
              <a:rPr sz="1800" b="1" spc="-5" dirty="0">
                <a:latin typeface="Trebuchet MS"/>
                <a:cs typeface="Trebuchet MS"/>
              </a:rPr>
              <a:t>ion</a:t>
            </a:r>
            <a:r>
              <a:rPr sz="1800" b="1" dirty="0">
                <a:latin typeface="Trebuchet MS"/>
                <a:cs typeface="Trebuchet MS"/>
              </a:rPr>
              <a:t>s </a:t>
            </a:r>
            <a:r>
              <a:rPr sz="1800" b="1" spc="-204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of</a:t>
            </a:r>
            <a:r>
              <a:rPr sz="1800" b="1" dirty="0">
                <a:latin typeface="Trebuchet MS"/>
                <a:cs typeface="Trebuchet MS"/>
              </a:rPr>
              <a:t> </a:t>
            </a:r>
            <a:r>
              <a:rPr sz="1800" b="1" spc="-204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ro</a:t>
            </a:r>
            <a:r>
              <a:rPr sz="1800" b="1" dirty="0">
                <a:latin typeface="Trebuchet MS"/>
                <a:cs typeface="Trebuchet MS"/>
              </a:rPr>
              <a:t>w</a:t>
            </a:r>
            <a:r>
              <a:rPr sz="1800" b="1" spc="-5" dirty="0">
                <a:latin typeface="Trebuchet MS"/>
                <a:cs typeface="Trebuchet MS"/>
              </a:rPr>
              <a:t>s</a:t>
            </a:r>
            <a:r>
              <a:rPr sz="1800" b="1" dirty="0">
                <a:latin typeface="Trebuchet MS"/>
                <a:cs typeface="Trebuchet MS"/>
              </a:rPr>
              <a:t> </a:t>
            </a:r>
            <a:r>
              <a:rPr sz="1800" b="1" spc="-20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an</a:t>
            </a:r>
            <a:r>
              <a:rPr sz="1800" b="1" spc="-5" dirty="0">
                <a:latin typeface="Trebuchet MS"/>
                <a:cs typeface="Trebuchet MS"/>
              </a:rPr>
              <a:t>d</a:t>
            </a:r>
            <a:r>
              <a:rPr sz="1800" b="1" dirty="0">
                <a:latin typeface="Trebuchet MS"/>
                <a:cs typeface="Trebuchet MS"/>
              </a:rPr>
              <a:t> </a:t>
            </a:r>
            <a:r>
              <a:rPr sz="1800" b="1" spc="-21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m</a:t>
            </a:r>
            <a:r>
              <a:rPr sz="1800" b="1" dirty="0">
                <a:latin typeface="Trebuchet MS"/>
                <a:cs typeface="Trebuchet MS"/>
              </a:rPr>
              <a:t>i</a:t>
            </a:r>
            <a:r>
              <a:rPr sz="1800" b="1" spc="-5" dirty="0">
                <a:latin typeface="Trebuchet MS"/>
                <a:cs typeface="Trebuchet MS"/>
              </a:rPr>
              <a:t>l</a:t>
            </a:r>
            <a:r>
              <a:rPr sz="1800" b="1" spc="-15" dirty="0">
                <a:latin typeface="Trebuchet MS"/>
                <a:cs typeface="Trebuchet MS"/>
              </a:rPr>
              <a:t>l</a:t>
            </a:r>
            <a:r>
              <a:rPr sz="1800" b="1" spc="-5" dirty="0">
                <a:latin typeface="Trebuchet MS"/>
                <a:cs typeface="Trebuchet MS"/>
              </a:rPr>
              <a:t>i</a:t>
            </a:r>
            <a:r>
              <a:rPr sz="1800" b="1" spc="-10" dirty="0">
                <a:latin typeface="Trebuchet MS"/>
                <a:cs typeface="Trebuchet MS"/>
              </a:rPr>
              <a:t>o</a:t>
            </a:r>
            <a:r>
              <a:rPr sz="1800" b="1" dirty="0">
                <a:latin typeface="Trebuchet MS"/>
                <a:cs typeface="Trebuchet MS"/>
              </a:rPr>
              <a:t>n</a:t>
            </a:r>
            <a:r>
              <a:rPr sz="1800" b="1" spc="-5" dirty="0">
                <a:latin typeface="Trebuchet MS"/>
                <a:cs typeface="Trebuchet MS"/>
              </a:rPr>
              <a:t>s</a:t>
            </a:r>
            <a:r>
              <a:rPr sz="1800" b="1" dirty="0">
                <a:latin typeface="Trebuchet MS"/>
                <a:cs typeface="Trebuchet MS"/>
              </a:rPr>
              <a:t> </a:t>
            </a:r>
            <a:r>
              <a:rPr sz="1800" b="1" spc="-200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of</a:t>
            </a:r>
            <a:r>
              <a:rPr sz="1800" b="1" dirty="0">
                <a:latin typeface="Trebuchet MS"/>
                <a:cs typeface="Trebuchet MS"/>
              </a:rPr>
              <a:t> </a:t>
            </a:r>
            <a:r>
              <a:rPr sz="1800" b="1" spc="-204" dirty="0">
                <a:latin typeface="Trebuchet MS"/>
                <a:cs typeface="Trebuchet MS"/>
              </a:rPr>
              <a:t> </a:t>
            </a:r>
            <a:r>
              <a:rPr sz="1800" b="1" spc="-15" dirty="0">
                <a:latin typeface="Trebuchet MS"/>
                <a:cs typeface="Trebuchet MS"/>
              </a:rPr>
              <a:t>c</a:t>
            </a:r>
            <a:r>
              <a:rPr sz="1800" b="1" spc="-20" dirty="0">
                <a:latin typeface="Trebuchet MS"/>
                <a:cs typeface="Trebuchet MS"/>
              </a:rPr>
              <a:t>o</a:t>
            </a:r>
            <a:r>
              <a:rPr sz="1800" b="1" dirty="0">
                <a:latin typeface="Trebuchet MS"/>
                <a:cs typeface="Trebuchet MS"/>
              </a:rPr>
              <a:t>lum</a:t>
            </a:r>
            <a:r>
              <a:rPr sz="1800" b="1" spc="5" dirty="0">
                <a:latin typeface="Trebuchet MS"/>
                <a:cs typeface="Trebuchet MS"/>
              </a:rPr>
              <a:t>n</a:t>
            </a:r>
            <a:r>
              <a:rPr sz="1800" b="1" dirty="0">
                <a:latin typeface="Trebuchet MS"/>
                <a:cs typeface="Trebuchet MS"/>
              </a:rPr>
              <a:t>s. </a:t>
            </a:r>
            <a:r>
              <a:rPr sz="1800" spc="-5" dirty="0">
                <a:latin typeface="Trebuchet MS"/>
                <a:cs typeface="Trebuchet MS"/>
              </a:rPr>
              <a:t>HBa</a:t>
            </a:r>
            <a:r>
              <a:rPr sz="1800" dirty="0">
                <a:latin typeface="Trebuchet MS"/>
                <a:cs typeface="Trebuchet MS"/>
              </a:rPr>
              <a:t>se 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-20" dirty="0">
                <a:latin typeface="Trebuchet MS"/>
                <a:cs typeface="Trebuchet MS"/>
              </a:rPr>
              <a:t>o</a:t>
            </a:r>
            <a:r>
              <a:rPr sz="1800" spc="-10" dirty="0">
                <a:latin typeface="Trebuchet MS"/>
                <a:cs typeface="Trebuchet MS"/>
              </a:rPr>
              <a:t>v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s 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rand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m 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</a:t>
            </a:r>
            <a:r>
              <a:rPr sz="1800" spc="10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/</a:t>
            </a:r>
            <a:r>
              <a:rPr sz="1800" spc="5" dirty="0">
                <a:latin typeface="Trebuchet MS"/>
                <a:cs typeface="Trebuchet MS"/>
              </a:rPr>
              <a:t>w</a:t>
            </a:r>
            <a:r>
              <a:rPr sz="1800" dirty="0">
                <a:latin typeface="Trebuchet MS"/>
                <a:cs typeface="Trebuchet MS"/>
              </a:rPr>
              <a:t>ri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eratio</a:t>
            </a:r>
            <a:r>
              <a:rPr sz="1800" dirty="0">
                <a:latin typeface="Trebuchet MS"/>
                <a:cs typeface="Trebuchet MS"/>
              </a:rPr>
              <a:t>n. 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It </a:t>
            </a:r>
            <a:r>
              <a:rPr sz="1800" spc="-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als</a:t>
            </a:r>
            <a:r>
              <a:rPr sz="1800" spc="-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su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r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rec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rd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</a:t>
            </a:r>
            <a:r>
              <a:rPr sz="1800" spc="-10" dirty="0">
                <a:latin typeface="Trebuchet MS"/>
                <a:cs typeface="Trebuchet MS"/>
              </a:rPr>
              <a:t>v</a:t>
            </a:r>
            <a:r>
              <a:rPr sz="1800" spc="-5" dirty="0">
                <a:latin typeface="Trebuchet MS"/>
                <a:cs typeface="Trebuchet MS"/>
              </a:rPr>
              <a:t>el u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ate</a:t>
            </a:r>
            <a:r>
              <a:rPr sz="1800" dirty="0">
                <a:latin typeface="Trebuchet MS"/>
                <a:cs typeface="Trebuchet MS"/>
              </a:rPr>
              <a:t>s </a:t>
            </a:r>
            <a:r>
              <a:rPr sz="1800" spc="-25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</a:t>
            </a:r>
            <a:r>
              <a:rPr sz="1800" dirty="0">
                <a:latin typeface="Trebuchet MS"/>
                <a:cs typeface="Trebuchet MS"/>
              </a:rPr>
              <a:t>h</a:t>
            </a:r>
            <a:r>
              <a:rPr sz="1800" spc="-5" dirty="0">
                <a:latin typeface="Trebuchet MS"/>
                <a:cs typeface="Trebuchet MS"/>
              </a:rPr>
              <a:t>ic</a:t>
            </a:r>
            <a:r>
              <a:rPr sz="1800" dirty="0">
                <a:latin typeface="Trebuchet MS"/>
                <a:cs typeface="Trebuchet MS"/>
              </a:rPr>
              <a:t>h </a:t>
            </a:r>
            <a:r>
              <a:rPr sz="1800" spc="-2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 </a:t>
            </a:r>
            <a:r>
              <a:rPr sz="1800" spc="-254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</a:t>
            </a:r>
            <a:r>
              <a:rPr sz="1800" dirty="0">
                <a:latin typeface="Trebuchet MS"/>
                <a:cs typeface="Trebuchet MS"/>
              </a:rPr>
              <a:t>t </a:t>
            </a:r>
            <a:r>
              <a:rPr sz="1800" spc="-270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os</a:t>
            </a:r>
            <a:r>
              <a:rPr sz="1800" spc="-15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spc="5" dirty="0">
                <a:latin typeface="Trebuchet MS"/>
                <a:cs typeface="Trebuchet MS"/>
              </a:rPr>
              <a:t>b</a:t>
            </a:r>
            <a:r>
              <a:rPr sz="1800" spc="-20" dirty="0">
                <a:latin typeface="Trebuchet MS"/>
                <a:cs typeface="Trebuchet MS"/>
              </a:rPr>
              <a:t>l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26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us</a:t>
            </a:r>
            <a:r>
              <a:rPr sz="1800" spc="5" dirty="0">
                <a:latin typeface="Trebuchet MS"/>
                <a:cs typeface="Trebuchet MS"/>
              </a:rPr>
              <a:t>i</a:t>
            </a:r>
            <a:r>
              <a:rPr sz="1800" spc="-5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g </a:t>
            </a:r>
            <a:r>
              <a:rPr sz="1800" spc="-26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HDF</a:t>
            </a:r>
            <a:r>
              <a:rPr sz="1800" dirty="0">
                <a:latin typeface="Trebuchet MS"/>
                <a:cs typeface="Trebuchet MS"/>
              </a:rPr>
              <a:t>S. </a:t>
            </a:r>
            <a:r>
              <a:rPr sz="1800" spc="-26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HBa</a:t>
            </a:r>
            <a:r>
              <a:rPr sz="1800" dirty="0">
                <a:latin typeface="Trebuchet MS"/>
                <a:cs typeface="Trebuchet MS"/>
              </a:rPr>
              <a:t>se </a:t>
            </a:r>
            <a:r>
              <a:rPr sz="1800" spc="-2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</a:t>
            </a:r>
            <a:r>
              <a:rPr sz="1800" spc="-2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s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254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n </a:t>
            </a:r>
            <a:r>
              <a:rPr sz="1800" spc="-254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p </a:t>
            </a:r>
            <a:r>
              <a:rPr sz="1800" spc="-254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f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26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HDF</a:t>
            </a:r>
            <a:r>
              <a:rPr sz="1800" dirty="0">
                <a:latin typeface="Trebuchet MS"/>
                <a:cs typeface="Trebuchet MS"/>
              </a:rPr>
              <a:t>S. </a:t>
            </a:r>
            <a:r>
              <a:rPr sz="1800" spc="-24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Fig</a:t>
            </a:r>
            <a:r>
              <a:rPr sz="1800" dirty="0">
                <a:latin typeface="Trebuchet MS"/>
                <a:cs typeface="Trebuchet MS"/>
              </a:rPr>
              <a:t>ure</a:t>
            </a:r>
            <a:endParaRPr sz="18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5</a:t>
            </a:r>
            <a:r>
              <a:rPr sz="1800" spc="-5" dirty="0">
                <a:latin typeface="Trebuchet MS"/>
                <a:cs typeface="Trebuchet MS"/>
              </a:rPr>
              <a:t>.</a:t>
            </a:r>
            <a:r>
              <a:rPr sz="1800" dirty="0">
                <a:latin typeface="Trebuchet MS"/>
                <a:cs typeface="Trebuchet MS"/>
              </a:rPr>
              <a:t>33 </a:t>
            </a:r>
            <a:r>
              <a:rPr sz="1800" spc="-5" dirty="0">
                <a:latin typeface="Trebuchet MS"/>
                <a:cs typeface="Trebuchet MS"/>
              </a:rPr>
              <a:t>d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p</a:t>
            </a:r>
            <a:r>
              <a:rPr sz="1800" spc="5" dirty="0">
                <a:latin typeface="Trebuchet MS"/>
                <a:cs typeface="Trebuchet MS"/>
              </a:rPr>
              <a:t>i</a:t>
            </a:r>
            <a:r>
              <a:rPr sz="1800" spc="-5" dirty="0">
                <a:latin typeface="Trebuchet MS"/>
                <a:cs typeface="Trebuchet MS"/>
              </a:rPr>
              <a:t>c</a:t>
            </a:r>
            <a:r>
              <a:rPr sz="1800" spc="-15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10" dirty="0">
                <a:latin typeface="Trebuchet MS"/>
                <a:cs typeface="Trebuchet MS"/>
              </a:rPr>
              <a:t> t</a:t>
            </a:r>
            <a:r>
              <a:rPr sz="1800" spc="-5" dirty="0">
                <a:latin typeface="Trebuchet MS"/>
                <a:cs typeface="Trebuchet MS"/>
              </a:rPr>
              <a:t>h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 HBas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</a:t>
            </a:r>
            <a:r>
              <a:rPr sz="1800" spc="-5" dirty="0">
                <a:latin typeface="Trebuchet MS"/>
                <a:cs typeface="Trebuchet MS"/>
              </a:rPr>
              <a:t> Hado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ec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system.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91488" y="3701288"/>
            <a:ext cx="497903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E6EC5"/>
                </a:solidFill>
                <a:latin typeface="Trebuchet MS"/>
                <a:cs typeface="Trebuchet MS"/>
              </a:rPr>
              <a:t>An</a:t>
            </a:r>
            <a:r>
              <a:rPr sz="2800" spc="-20" dirty="0">
                <a:solidFill>
                  <a:srgbClr val="0E6EC5"/>
                </a:solidFill>
                <a:latin typeface="Trebuchet MS"/>
                <a:cs typeface="Trebuchet MS"/>
              </a:rPr>
              <a:t>s</a:t>
            </a:r>
            <a:r>
              <a:rPr sz="2800" spc="-5" dirty="0">
                <a:solidFill>
                  <a:srgbClr val="0E6EC5"/>
                </a:solidFill>
                <a:latin typeface="Trebuchet MS"/>
                <a:cs typeface="Trebuchet MS"/>
              </a:rPr>
              <a:t>wer</a:t>
            </a:r>
            <a:r>
              <a:rPr sz="2800" spc="1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Trebuchet MS"/>
                <a:cs typeface="Trebuchet MS"/>
              </a:rPr>
              <a:t>a few</a:t>
            </a:r>
            <a:r>
              <a:rPr sz="2800" spc="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Trebuchet MS"/>
                <a:cs typeface="Trebuchet MS"/>
              </a:rPr>
              <a:t>qui</a:t>
            </a:r>
            <a:r>
              <a:rPr sz="2800" spc="-15" dirty="0">
                <a:solidFill>
                  <a:srgbClr val="0E6EC5"/>
                </a:solidFill>
                <a:latin typeface="Trebuchet MS"/>
                <a:cs typeface="Trebuchet MS"/>
              </a:rPr>
              <a:t>c</a:t>
            </a:r>
            <a:r>
              <a:rPr sz="2800" spc="-5" dirty="0">
                <a:solidFill>
                  <a:srgbClr val="0E6EC5"/>
                </a:solidFill>
                <a:latin typeface="Trebuchet MS"/>
                <a:cs typeface="Trebuchet MS"/>
              </a:rPr>
              <a:t>k</a:t>
            </a:r>
            <a:r>
              <a:rPr sz="2800" spc="1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0E6EC5"/>
                </a:solidFill>
                <a:latin typeface="Trebuchet MS"/>
                <a:cs typeface="Trebuchet MS"/>
              </a:rPr>
              <a:t>quest</a:t>
            </a:r>
            <a:r>
              <a:rPr sz="2800" spc="-20" dirty="0">
                <a:solidFill>
                  <a:srgbClr val="0E6EC5"/>
                </a:solidFill>
                <a:latin typeface="Trebuchet MS"/>
                <a:cs typeface="Trebuchet MS"/>
              </a:rPr>
              <a:t>i</a:t>
            </a:r>
            <a:r>
              <a:rPr sz="2800" spc="-5" dirty="0">
                <a:solidFill>
                  <a:srgbClr val="0E6EC5"/>
                </a:solidFill>
                <a:latin typeface="Trebuchet MS"/>
                <a:cs typeface="Trebuchet MS"/>
              </a:rPr>
              <a:t>on</a:t>
            </a:r>
            <a:r>
              <a:rPr sz="2800" spc="-15" dirty="0">
                <a:solidFill>
                  <a:srgbClr val="0E6EC5"/>
                </a:solidFill>
                <a:latin typeface="Trebuchet MS"/>
                <a:cs typeface="Trebuchet MS"/>
              </a:rPr>
              <a:t>s</a:t>
            </a:r>
            <a:r>
              <a:rPr sz="2800" spc="-5" dirty="0">
                <a:solidFill>
                  <a:srgbClr val="0E6EC5"/>
                </a:solidFill>
                <a:latin typeface="Trebuchet MS"/>
                <a:cs typeface="Trebuchet MS"/>
              </a:rPr>
              <a:t>…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10" dirty="0">
                <a:latin typeface="Trebuchet MS"/>
                <a:cs typeface="Trebuchet MS"/>
              </a:rPr>
              <a:t>Matc</a:t>
            </a:r>
            <a:r>
              <a:rPr b="1" dirty="0">
                <a:latin typeface="Trebuchet MS"/>
                <a:cs typeface="Trebuchet MS"/>
              </a:rPr>
              <a:t>h </a:t>
            </a:r>
            <a:r>
              <a:rPr b="1" spc="-5" dirty="0">
                <a:latin typeface="Trebuchet MS"/>
                <a:cs typeface="Trebuchet MS"/>
              </a:rPr>
              <a:t>th</a:t>
            </a:r>
            <a:r>
              <a:rPr b="1" dirty="0">
                <a:latin typeface="Trebuchet MS"/>
                <a:cs typeface="Trebuchet MS"/>
              </a:rPr>
              <a:t>e </a:t>
            </a:r>
            <a:r>
              <a:rPr b="1" spc="-5" dirty="0">
                <a:latin typeface="Trebuchet MS"/>
                <a:cs typeface="Trebuchet MS"/>
              </a:rPr>
              <a:t>col</a:t>
            </a:r>
            <a:r>
              <a:rPr b="1" spc="-20" dirty="0">
                <a:latin typeface="Trebuchet MS"/>
                <a:cs typeface="Trebuchet MS"/>
              </a:rPr>
              <a:t>u</a:t>
            </a:r>
            <a:r>
              <a:rPr b="1" spc="-5" dirty="0">
                <a:latin typeface="Trebuchet MS"/>
                <a:cs typeface="Trebuchet MS"/>
              </a:rPr>
              <a:t>mns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655" y="1926590"/>
            <a:ext cx="10287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rebuchet MS"/>
                <a:cs typeface="Trebuchet MS"/>
              </a:rPr>
              <a:t>Column</a:t>
            </a:r>
            <a:r>
              <a:rPr sz="1800" b="1" spc="-114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3559" y="1926590"/>
            <a:ext cx="103187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rebuchet MS"/>
                <a:cs typeface="Trebuchet MS"/>
              </a:rPr>
              <a:t>Column</a:t>
            </a:r>
            <a:r>
              <a:rPr sz="1800" b="1" spc="-2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655" y="2475610"/>
            <a:ext cx="2579370" cy="138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HDFS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Map</a:t>
            </a:r>
            <a:r>
              <a:rPr sz="1800" spc="-7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uc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9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-2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g</a:t>
            </a:r>
            <a:r>
              <a:rPr sz="1800" spc="-1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spc="5" dirty="0">
                <a:latin typeface="Trebuchet MS"/>
                <a:cs typeface="Trebuchet MS"/>
              </a:rPr>
              <a:t>m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ing Maste</a:t>
            </a:r>
            <a:r>
              <a:rPr sz="1800" dirty="0">
                <a:latin typeface="Trebuchet MS"/>
                <a:cs typeface="Trebuchet MS"/>
              </a:rPr>
              <a:t>r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node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Sla</a:t>
            </a:r>
            <a:r>
              <a:rPr sz="1800" spc="-10" dirty="0">
                <a:latin typeface="Trebuchet MS"/>
                <a:cs typeface="Trebuchet MS"/>
              </a:rPr>
              <a:t>v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node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Hado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spc="5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ple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enta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io</a:t>
            </a:r>
            <a:r>
              <a:rPr sz="1800" dirty="0"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3559" y="2475610"/>
            <a:ext cx="3623945" cy="1382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08505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DataNode N</a:t>
            </a:r>
            <a:r>
              <a:rPr sz="1800" dirty="0">
                <a:latin typeface="Trebuchet MS"/>
                <a:cs typeface="Trebuchet MS"/>
              </a:rPr>
              <a:t>am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N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de </a:t>
            </a:r>
            <a:r>
              <a:rPr sz="1800" spc="-9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-2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ces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in</a:t>
            </a:r>
            <a:r>
              <a:rPr sz="1800" dirty="0">
                <a:latin typeface="Trebuchet MS"/>
                <a:cs typeface="Trebuchet MS"/>
              </a:rPr>
              <a:t>g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rebuchet MS"/>
                <a:cs typeface="Trebuchet MS"/>
              </a:rPr>
              <a:t>G</a:t>
            </a:r>
            <a:r>
              <a:rPr sz="1800" spc="-15" dirty="0">
                <a:latin typeface="Trebuchet MS"/>
                <a:cs typeface="Trebuchet MS"/>
              </a:rPr>
              <a:t>oo</a:t>
            </a:r>
            <a:r>
              <a:rPr sz="1800" spc="-5" dirty="0">
                <a:latin typeface="Trebuchet MS"/>
                <a:cs typeface="Trebuchet MS"/>
              </a:rPr>
              <a:t>g</a:t>
            </a:r>
            <a:r>
              <a:rPr sz="1800" spc="-10" dirty="0">
                <a:latin typeface="Trebuchet MS"/>
                <a:cs typeface="Trebuchet MS"/>
              </a:rPr>
              <a:t>l</a:t>
            </a:r>
            <a:r>
              <a:rPr sz="1800" dirty="0">
                <a:latin typeface="Trebuchet MS"/>
                <a:cs typeface="Trebuchet MS"/>
              </a:rPr>
              <a:t>e File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System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 Map</a:t>
            </a:r>
            <a:r>
              <a:rPr sz="1800" spc="-7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uce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10" dirty="0">
                <a:latin typeface="Trebuchet MS"/>
                <a:cs typeface="Trebuchet MS"/>
              </a:rPr>
              <a:t>to</a:t>
            </a:r>
            <a:r>
              <a:rPr sz="1800" dirty="0">
                <a:latin typeface="Trebuchet MS"/>
                <a:cs typeface="Trebuchet MS"/>
              </a:rPr>
              <a:t>ra</a:t>
            </a:r>
            <a:r>
              <a:rPr sz="1800" spc="-15" dirty="0">
                <a:latin typeface="Trebuchet MS"/>
                <a:cs typeface="Trebuchet MS"/>
              </a:rPr>
              <a:t>g</a:t>
            </a:r>
            <a:r>
              <a:rPr sz="1800" dirty="0"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Matc</a:t>
            </a:r>
            <a:r>
              <a:rPr dirty="0"/>
              <a:t>h</a:t>
            </a:r>
            <a:r>
              <a:rPr spc="5" dirty="0"/>
              <a:t> </a:t>
            </a:r>
            <a:r>
              <a:rPr spc="-5" dirty="0"/>
              <a:t>th</a:t>
            </a:r>
            <a:r>
              <a:rPr dirty="0"/>
              <a:t>e </a:t>
            </a:r>
            <a:r>
              <a:rPr spc="-5" dirty="0"/>
              <a:t>columns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655" y="2028444"/>
            <a:ext cx="10280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rebuchet MS"/>
                <a:cs typeface="Trebuchet MS"/>
              </a:rPr>
              <a:t>Column</a:t>
            </a:r>
            <a:r>
              <a:rPr sz="1800" b="1" spc="-12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9159" y="2028444"/>
            <a:ext cx="103187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rebuchet MS"/>
                <a:cs typeface="Trebuchet MS"/>
              </a:rPr>
              <a:t>Column</a:t>
            </a:r>
            <a:r>
              <a:rPr sz="1800" b="1" spc="-2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655" y="2577084"/>
            <a:ext cx="1835785" cy="138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23570" algn="just">
              <a:lnSpc>
                <a:spcPct val="100000"/>
              </a:lnSpc>
            </a:pPr>
            <a:r>
              <a:rPr sz="1800" spc="-15" dirty="0">
                <a:latin typeface="Trebuchet MS"/>
                <a:cs typeface="Trebuchet MS"/>
              </a:rPr>
              <a:t>Jo</a:t>
            </a:r>
            <a:r>
              <a:rPr sz="1800" dirty="0">
                <a:latin typeface="Trebuchet MS"/>
                <a:cs typeface="Trebuchet MS"/>
              </a:rPr>
              <a:t>b</a:t>
            </a:r>
            <a:r>
              <a:rPr sz="1800" spc="-20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racker </a:t>
            </a:r>
            <a:r>
              <a:rPr sz="1800" spc="-5" dirty="0">
                <a:latin typeface="Trebuchet MS"/>
                <a:cs typeface="Trebuchet MS"/>
              </a:rPr>
              <a:t>Map</a:t>
            </a:r>
            <a:r>
              <a:rPr sz="1800" spc="-7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uce </a:t>
            </a:r>
            <a:r>
              <a:rPr sz="1800" spc="-229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as</a:t>
            </a:r>
            <a:r>
              <a:rPr sz="1800" spc="5" dirty="0">
                <a:latin typeface="Trebuchet MS"/>
                <a:cs typeface="Trebuchet MS"/>
              </a:rPr>
              <a:t>k</a:t>
            </a:r>
            <a:r>
              <a:rPr sz="1800" spc="-195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ra</a:t>
            </a:r>
            <a:r>
              <a:rPr sz="1800" spc="-10" dirty="0">
                <a:latin typeface="Trebuchet MS"/>
                <a:cs typeface="Trebuchet MS"/>
              </a:rPr>
              <a:t>c</a:t>
            </a:r>
            <a:r>
              <a:rPr sz="1800" spc="-5" dirty="0">
                <a:latin typeface="Trebuchet MS"/>
                <a:cs typeface="Trebuchet MS"/>
              </a:rPr>
              <a:t>ker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-15" dirty="0">
                <a:latin typeface="Trebuchet MS"/>
                <a:cs typeface="Trebuchet MS"/>
              </a:rPr>
              <a:t>Jo</a:t>
            </a:r>
            <a:r>
              <a:rPr sz="1800" dirty="0">
                <a:latin typeface="Trebuchet MS"/>
                <a:cs typeface="Trebuchet MS"/>
              </a:rPr>
              <a:t>b </a:t>
            </a:r>
            <a:r>
              <a:rPr sz="1800" spc="-10" dirty="0">
                <a:latin typeface="Trebuchet MS"/>
                <a:cs typeface="Trebuchet MS"/>
              </a:rPr>
              <a:t>Conf</a:t>
            </a:r>
            <a:r>
              <a:rPr sz="1800" spc="-5" dirty="0">
                <a:latin typeface="Trebuchet MS"/>
                <a:cs typeface="Trebuchet MS"/>
              </a:rPr>
              <a:t>igurati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n </a:t>
            </a:r>
            <a:r>
              <a:rPr sz="1800" spc="-5" dirty="0">
                <a:latin typeface="Trebuchet MS"/>
                <a:cs typeface="Trebuchet MS"/>
              </a:rPr>
              <a:t>Map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9159" y="2577084"/>
            <a:ext cx="3516629" cy="1383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86535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-15" dirty="0">
                <a:latin typeface="Trebuchet MS"/>
                <a:cs typeface="Trebuchet MS"/>
              </a:rPr>
              <a:t>x</a:t>
            </a:r>
            <a:r>
              <a:rPr sz="1800" spc="-5" dirty="0">
                <a:latin typeface="Trebuchet MS"/>
                <a:cs typeface="Trebuchet MS"/>
              </a:rPr>
              <a:t>ecute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235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sk Schedules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235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sk </a:t>
            </a:r>
            <a:r>
              <a:rPr sz="1800" spc="-85" dirty="0">
                <a:latin typeface="Trebuchet MS"/>
                <a:cs typeface="Trebuchet MS"/>
              </a:rPr>
              <a:t>P</a:t>
            </a:r>
            <a:r>
              <a:rPr sz="1800" dirty="0">
                <a:latin typeface="Trebuchet MS"/>
                <a:cs typeface="Trebuchet MS"/>
              </a:rPr>
              <a:t>r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g</a:t>
            </a:r>
            <a:r>
              <a:rPr sz="1800" spc="-1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m</a:t>
            </a:r>
            <a:r>
              <a:rPr sz="1800" spc="5" dirty="0">
                <a:latin typeface="Trebuchet MS"/>
                <a:cs typeface="Trebuchet MS"/>
              </a:rPr>
              <a:t>i</a:t>
            </a:r>
            <a:r>
              <a:rPr sz="1800" spc="-5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g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Mo</a:t>
            </a:r>
            <a:r>
              <a:rPr sz="1800" spc="-5" dirty="0">
                <a:latin typeface="Trebuchet MS"/>
                <a:cs typeface="Trebuchet MS"/>
              </a:rPr>
              <a:t>d</a:t>
            </a:r>
            <a:r>
              <a:rPr sz="1800" dirty="0">
                <a:latin typeface="Trebuchet MS"/>
                <a:cs typeface="Trebuchet MS"/>
              </a:rPr>
              <a:t>el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Con</a:t>
            </a:r>
            <a:r>
              <a:rPr sz="1800" spc="-10" dirty="0">
                <a:latin typeface="Trebuchet MS"/>
                <a:cs typeface="Trebuchet MS"/>
              </a:rPr>
              <a:t>v</a:t>
            </a:r>
            <a:r>
              <a:rPr sz="1800" spc="-5" dirty="0">
                <a:latin typeface="Trebuchet MS"/>
                <a:cs typeface="Trebuchet MS"/>
              </a:rPr>
              <a:t>erts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u</a:t>
            </a:r>
            <a:r>
              <a:rPr sz="1800" dirty="0">
                <a:latin typeface="Trebuchet MS"/>
                <a:cs typeface="Trebuchet MS"/>
              </a:rPr>
              <a:t>t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int</a:t>
            </a:r>
            <a:r>
              <a:rPr sz="1800" dirty="0">
                <a:latin typeface="Trebuchet MS"/>
                <a:cs typeface="Trebuchet MS"/>
              </a:rPr>
              <a:t>o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K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45" dirty="0">
                <a:latin typeface="Trebuchet MS"/>
                <a:cs typeface="Trebuchet MS"/>
              </a:rPr>
              <a:t>V</a:t>
            </a:r>
            <a:r>
              <a:rPr sz="1800" spc="-5" dirty="0">
                <a:latin typeface="Trebuchet MS"/>
                <a:cs typeface="Trebuchet MS"/>
              </a:rPr>
              <a:t>alu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i</a:t>
            </a:r>
            <a:r>
              <a:rPr sz="1800" spc="-5" dirty="0">
                <a:latin typeface="Trebuchet MS"/>
                <a:cs typeface="Trebuchet MS"/>
              </a:rPr>
              <a:t>r </a:t>
            </a:r>
            <a:r>
              <a:rPr sz="1800" spc="-15" dirty="0">
                <a:latin typeface="Trebuchet MS"/>
                <a:cs typeface="Trebuchet MS"/>
              </a:rPr>
              <a:t>Jo</a:t>
            </a:r>
            <a:r>
              <a:rPr sz="1800" dirty="0">
                <a:latin typeface="Trebuchet MS"/>
                <a:cs typeface="Trebuchet MS"/>
              </a:rPr>
              <a:t>b </a:t>
            </a:r>
            <a:r>
              <a:rPr sz="1800" spc="-9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ara</a:t>
            </a:r>
            <a:r>
              <a:rPr sz="1800" spc="5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eters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9336" y="3548633"/>
            <a:ext cx="1744345" cy="43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E6EC5"/>
                </a:solidFill>
                <a:latin typeface="Trebuchet MS"/>
                <a:cs typeface="Trebuchet MS"/>
              </a:rPr>
              <a:t>Thank</a:t>
            </a:r>
            <a:r>
              <a:rPr sz="2800" b="1" spc="-6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800" b="1" spc="-260" dirty="0">
                <a:solidFill>
                  <a:srgbClr val="0E6EC5"/>
                </a:solidFill>
                <a:latin typeface="Trebuchet MS"/>
                <a:cs typeface="Trebuchet MS"/>
              </a:rPr>
              <a:t>Y</a:t>
            </a:r>
            <a:r>
              <a:rPr sz="2800" b="1" spc="-5" dirty="0">
                <a:solidFill>
                  <a:srgbClr val="0E6EC5"/>
                </a:solidFill>
                <a:latin typeface="Trebuchet MS"/>
                <a:cs typeface="Trebuchet MS"/>
              </a:rPr>
              <a:t>ou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>
              <a:lnSpc>
                <a:spcPct val="100000"/>
              </a:lnSpc>
            </a:pPr>
            <a:r>
              <a:rPr b="1"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96645"/>
            <a:ext cx="4291330" cy="4949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450"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1800" spc="-5" dirty="0">
                <a:latin typeface="Trebuchet MS"/>
                <a:cs typeface="Trebuchet MS"/>
              </a:rPr>
              <a:t>Ha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15" dirty="0">
                <a:latin typeface="Trebuchet MS"/>
                <a:cs typeface="Trebuchet MS"/>
              </a:rPr>
              <a:t>oo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-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n</a:t>
            </a:r>
            <a:r>
              <a:rPr sz="1800" spc="-5" dirty="0">
                <a:latin typeface="Trebuchet MS"/>
                <a:cs typeface="Trebuchet MS"/>
              </a:rPr>
              <a:t> Intr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uc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ion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450"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1800" dirty="0">
                <a:latin typeface="Trebuchet MS"/>
                <a:cs typeface="Trebuchet MS"/>
              </a:rPr>
              <a:t>RDB</a:t>
            </a:r>
            <a:r>
              <a:rPr sz="1800" spc="-10" dirty="0">
                <a:latin typeface="Trebuchet MS"/>
                <a:cs typeface="Trebuchet MS"/>
              </a:rPr>
              <a:t>M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</a:t>
            </a:r>
            <a:r>
              <a:rPr sz="1800" spc="-5" dirty="0">
                <a:latin typeface="Trebuchet MS"/>
                <a:cs typeface="Trebuchet MS"/>
              </a:rPr>
              <a:t>ersu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15" dirty="0">
                <a:latin typeface="Trebuchet MS"/>
                <a:cs typeface="Trebuchet MS"/>
              </a:rPr>
              <a:t>oo</a:t>
            </a:r>
            <a:r>
              <a:rPr sz="1800" dirty="0">
                <a:latin typeface="Trebuchet MS"/>
                <a:cs typeface="Trebuchet MS"/>
              </a:rPr>
              <a:t>p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400" spc="-13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1800" spc="-5" dirty="0">
                <a:latin typeface="Trebuchet MS"/>
                <a:cs typeface="Trebuchet MS"/>
              </a:rPr>
              <a:t>Di</a:t>
            </a:r>
            <a:r>
              <a:rPr sz="1800" spc="5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spc="-1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spc="5" dirty="0">
                <a:latin typeface="Trebuchet MS"/>
                <a:cs typeface="Trebuchet MS"/>
              </a:rPr>
              <a:t>b</a:t>
            </a:r>
            <a:r>
              <a:rPr sz="1800" spc="-5" dirty="0">
                <a:latin typeface="Trebuchet MS"/>
                <a:cs typeface="Trebuchet MS"/>
              </a:rPr>
              <a:t>ute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Com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utin</a:t>
            </a:r>
            <a:r>
              <a:rPr sz="1800" dirty="0">
                <a:latin typeface="Trebuchet MS"/>
                <a:cs typeface="Trebuchet MS"/>
              </a:rPr>
              <a:t>g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Ch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l</a:t>
            </a:r>
            <a:r>
              <a:rPr sz="1800" spc="-15" dirty="0">
                <a:latin typeface="Trebuchet MS"/>
                <a:cs typeface="Trebuchet MS"/>
              </a:rPr>
              <a:t>l</a:t>
            </a:r>
            <a:r>
              <a:rPr sz="1800" spc="-5" dirty="0">
                <a:latin typeface="Trebuchet MS"/>
                <a:cs typeface="Trebuchet MS"/>
              </a:rPr>
              <a:t>enges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450"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1800" spc="-5" dirty="0">
                <a:latin typeface="Trebuchet MS"/>
                <a:cs typeface="Trebuchet MS"/>
              </a:rPr>
              <a:t>Hist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ry</a:t>
            </a:r>
            <a:r>
              <a:rPr sz="1800" spc="-10" dirty="0">
                <a:latin typeface="Trebuchet MS"/>
                <a:cs typeface="Trebuchet MS"/>
              </a:rPr>
              <a:t> o</a:t>
            </a:r>
            <a:r>
              <a:rPr sz="1800" dirty="0">
                <a:latin typeface="Trebuchet MS"/>
                <a:cs typeface="Trebuchet MS"/>
              </a:rPr>
              <a:t>f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Hado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p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400" spc="-13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1800" spc="-5" dirty="0">
                <a:latin typeface="Trebuchet MS"/>
                <a:cs typeface="Trebuchet MS"/>
              </a:rPr>
              <a:t>Ha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15" dirty="0">
                <a:latin typeface="Trebuchet MS"/>
                <a:cs typeface="Trebuchet MS"/>
              </a:rPr>
              <a:t>oo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O</a:t>
            </a:r>
            <a:r>
              <a:rPr sz="1800" spc="-15" dirty="0">
                <a:latin typeface="Trebuchet MS"/>
                <a:cs typeface="Trebuchet MS"/>
              </a:rPr>
              <a:t>v</a:t>
            </a:r>
            <a:r>
              <a:rPr sz="1800" spc="-10" dirty="0">
                <a:latin typeface="Trebuchet MS"/>
                <a:cs typeface="Trebuchet MS"/>
              </a:rPr>
              <a:t>er</a:t>
            </a:r>
            <a:r>
              <a:rPr sz="1800" spc="-15" dirty="0">
                <a:latin typeface="Trebuchet MS"/>
                <a:cs typeface="Trebuchet MS"/>
              </a:rPr>
              <a:t>v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ew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sz="1800" spc="-70" dirty="0">
                <a:latin typeface="Trebuchet MS"/>
                <a:cs typeface="Trebuchet MS"/>
              </a:rPr>
              <a:t>K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-9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ect</a:t>
            </a:r>
            <a:r>
              <a:rPr sz="1800" dirty="0">
                <a:latin typeface="Trebuchet MS"/>
                <a:cs typeface="Trebuchet MS"/>
              </a:rPr>
              <a:t>s </a:t>
            </a:r>
            <a:r>
              <a:rPr sz="1800" spc="-2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f Ha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15" dirty="0">
                <a:latin typeface="Trebuchet MS"/>
                <a:cs typeface="Trebuchet MS"/>
              </a:rPr>
              <a:t>oo</a:t>
            </a:r>
            <a:r>
              <a:rPr sz="1800" dirty="0">
                <a:latin typeface="Trebuchet MS"/>
                <a:cs typeface="Trebuchet MS"/>
              </a:rPr>
              <a:t>p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sz="1800" spc="-5" dirty="0">
                <a:latin typeface="Trebuchet MS"/>
                <a:cs typeface="Trebuchet MS"/>
              </a:rPr>
              <a:t>Ha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15" dirty="0">
                <a:latin typeface="Trebuchet MS"/>
                <a:cs typeface="Trebuchet MS"/>
              </a:rPr>
              <a:t>oo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Com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ne</a:t>
            </a:r>
            <a:r>
              <a:rPr sz="1800" dirty="0">
                <a:latin typeface="Trebuchet MS"/>
                <a:cs typeface="Trebuchet MS"/>
              </a:rPr>
              <a:t>n</a:t>
            </a:r>
            <a:r>
              <a:rPr sz="1800" spc="-5" dirty="0">
                <a:latin typeface="Trebuchet MS"/>
                <a:cs typeface="Trebuchet MS"/>
              </a:rPr>
              <a:t>ts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buClr>
                <a:srgbClr val="0E6EC5"/>
              </a:buClr>
              <a:buSzPct val="77777"/>
              <a:buFont typeface="Wingdings"/>
              <a:buChar char=""/>
              <a:tabLst>
                <a:tab pos="756920" algn="l"/>
              </a:tabLst>
            </a:pPr>
            <a:r>
              <a:rPr sz="1800" spc="-5" dirty="0">
                <a:latin typeface="Trebuchet MS"/>
                <a:cs typeface="Trebuchet MS"/>
              </a:rPr>
              <a:t>Hig</a:t>
            </a:r>
            <a:r>
              <a:rPr sz="1800" dirty="0">
                <a:latin typeface="Trebuchet MS"/>
                <a:cs typeface="Trebuchet MS"/>
              </a:rPr>
              <a:t>h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Leve</a:t>
            </a:r>
            <a:r>
              <a:rPr sz="1800" dirty="0">
                <a:latin typeface="Trebuchet MS"/>
                <a:cs typeface="Trebuchet MS"/>
              </a:rPr>
              <a:t>l</a:t>
            </a:r>
            <a:r>
              <a:rPr sz="1800" spc="-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r</a:t>
            </a:r>
            <a:r>
              <a:rPr sz="1800" spc="-10" dirty="0">
                <a:latin typeface="Trebuchet MS"/>
                <a:cs typeface="Trebuchet MS"/>
              </a:rPr>
              <a:t>c</a:t>
            </a:r>
            <a:r>
              <a:rPr sz="1800" spc="-5" dirty="0">
                <a:latin typeface="Trebuchet MS"/>
                <a:cs typeface="Trebuchet MS"/>
              </a:rPr>
              <a:t>hite</a:t>
            </a:r>
            <a:r>
              <a:rPr sz="1800" spc="-10" dirty="0">
                <a:latin typeface="Trebuchet MS"/>
                <a:cs typeface="Trebuchet MS"/>
              </a:rPr>
              <a:t>ct</a:t>
            </a:r>
            <a:r>
              <a:rPr sz="1800" spc="-5" dirty="0">
                <a:latin typeface="Trebuchet MS"/>
                <a:cs typeface="Trebuchet MS"/>
              </a:rPr>
              <a:t>ur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f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Had</a:t>
            </a:r>
            <a:r>
              <a:rPr sz="1800" spc="-10" dirty="0">
                <a:latin typeface="Trebuchet MS"/>
                <a:cs typeface="Trebuchet MS"/>
              </a:rPr>
              <a:t>oo</a:t>
            </a:r>
            <a:r>
              <a:rPr sz="1800" dirty="0">
                <a:latin typeface="Trebuchet MS"/>
                <a:cs typeface="Trebuchet MS"/>
              </a:rPr>
              <a:t>p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450"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1800" spc="-5" dirty="0">
                <a:latin typeface="Trebuchet MS"/>
                <a:cs typeface="Trebuchet MS"/>
              </a:rPr>
              <a:t>Us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cas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15" dirty="0">
                <a:latin typeface="Trebuchet MS"/>
                <a:cs typeface="Trebuchet MS"/>
              </a:rPr>
              <a:t>fo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15" dirty="0">
                <a:latin typeface="Trebuchet MS"/>
                <a:cs typeface="Trebuchet MS"/>
              </a:rPr>
              <a:t>oo</a:t>
            </a:r>
            <a:r>
              <a:rPr sz="1800" dirty="0">
                <a:latin typeface="Trebuchet MS"/>
                <a:cs typeface="Trebuchet MS"/>
              </a:rPr>
              <a:t>p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sz="1800" spc="-5" dirty="0">
                <a:latin typeface="Trebuchet MS"/>
                <a:cs typeface="Trebuchet MS"/>
              </a:rPr>
              <a:t>ClickStrea</a:t>
            </a:r>
            <a:r>
              <a:rPr sz="1800" dirty="0">
                <a:latin typeface="Trebuchet MS"/>
                <a:cs typeface="Trebuchet MS"/>
              </a:rPr>
              <a:t>m </a:t>
            </a:r>
            <a:r>
              <a:rPr sz="1800" spc="-5" dirty="0"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400" spc="-13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1800" spc="-5" dirty="0">
                <a:latin typeface="Trebuchet MS"/>
                <a:cs typeface="Trebuchet MS"/>
              </a:rPr>
              <a:t>Ha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15" dirty="0">
                <a:latin typeface="Trebuchet MS"/>
                <a:cs typeface="Trebuchet MS"/>
              </a:rPr>
              <a:t>oo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</a:t>
            </a:r>
            <a:r>
              <a:rPr sz="1800" spc="5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spc="-1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spc="5" dirty="0">
                <a:latin typeface="Trebuchet MS"/>
                <a:cs typeface="Trebuchet MS"/>
              </a:rPr>
              <a:t>b</a:t>
            </a:r>
            <a:r>
              <a:rPr sz="1800" spc="-5" dirty="0">
                <a:latin typeface="Trebuchet MS"/>
                <a:cs typeface="Trebuchet MS"/>
              </a:rPr>
              <a:t>ut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rs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450"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1800" spc="-5" dirty="0">
                <a:latin typeface="Trebuchet MS"/>
                <a:cs typeface="Trebuchet MS"/>
              </a:rPr>
              <a:t>HDFS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sz="1800" spc="-5" dirty="0">
                <a:latin typeface="Trebuchet MS"/>
                <a:cs typeface="Trebuchet MS"/>
              </a:rPr>
              <a:t>HDF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Dae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ns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sz="1800" spc="-15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nat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my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f</a:t>
            </a:r>
            <a:r>
              <a:rPr sz="1800" dirty="0">
                <a:latin typeface="Trebuchet MS"/>
                <a:cs typeface="Trebuchet MS"/>
              </a:rPr>
              <a:t> File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ad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sz="1800" spc="-15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nat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my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f</a:t>
            </a:r>
            <a:r>
              <a:rPr sz="1800" dirty="0">
                <a:latin typeface="Trebuchet MS"/>
                <a:cs typeface="Trebuchet MS"/>
              </a:rPr>
              <a:t> File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W</a:t>
            </a:r>
            <a:r>
              <a:rPr sz="1800" dirty="0">
                <a:latin typeface="Trebuchet MS"/>
                <a:cs typeface="Trebuchet MS"/>
              </a:rPr>
              <a:t>ri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buClr>
                <a:srgbClr val="0E6EC5"/>
              </a:buClr>
              <a:buSzPct val="77777"/>
              <a:buFont typeface="Wingdings"/>
              <a:buChar char=""/>
              <a:tabLst>
                <a:tab pos="756920" algn="l"/>
              </a:tabLst>
            </a:pPr>
            <a:r>
              <a:rPr sz="1800" spc="-8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p</a:t>
            </a:r>
            <a:r>
              <a:rPr sz="1800" dirty="0">
                <a:latin typeface="Trebuchet MS"/>
                <a:cs typeface="Trebuchet MS"/>
              </a:rPr>
              <a:t>lica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Placem</a:t>
            </a:r>
            <a:r>
              <a:rPr sz="1800" spc="-5" dirty="0">
                <a:latin typeface="Trebuchet MS"/>
                <a:cs typeface="Trebuchet MS"/>
              </a:rPr>
              <a:t>en</a:t>
            </a:r>
            <a:r>
              <a:rPr sz="1800" dirty="0">
                <a:latin typeface="Trebuchet MS"/>
                <a:cs typeface="Trebuchet MS"/>
              </a:rPr>
              <a:t>t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ra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egy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sz="1800" spc="-85" dirty="0">
                <a:latin typeface="Trebuchet MS"/>
                <a:cs typeface="Trebuchet MS"/>
              </a:rPr>
              <a:t>W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rking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5" dirty="0">
                <a:latin typeface="Trebuchet MS"/>
                <a:cs typeface="Trebuchet MS"/>
              </a:rPr>
              <a:t>w</a:t>
            </a:r>
            <a:r>
              <a:rPr sz="1800" spc="-5" dirty="0">
                <a:latin typeface="Trebuchet MS"/>
                <a:cs typeface="Trebuchet MS"/>
              </a:rPr>
              <a:t>it</a:t>
            </a:r>
            <a:r>
              <a:rPr sz="1800" dirty="0">
                <a:latin typeface="Trebuchet MS"/>
                <a:cs typeface="Trebuchet MS"/>
              </a:rPr>
              <a:t>h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HDF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 c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m</a:t>
            </a:r>
            <a:r>
              <a:rPr sz="1800" spc="5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an</a:t>
            </a:r>
            <a:r>
              <a:rPr sz="1800" dirty="0">
                <a:latin typeface="Trebuchet MS"/>
                <a:cs typeface="Trebuchet MS"/>
              </a:rPr>
              <a:t>ds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sz="1800" dirty="0">
                <a:latin typeface="Trebuchet MS"/>
                <a:cs typeface="Trebuchet MS"/>
              </a:rPr>
              <a:t>Spe</a:t>
            </a:r>
            <a:r>
              <a:rPr sz="1800" spc="-5" dirty="0">
                <a:latin typeface="Trebuchet MS"/>
                <a:cs typeface="Trebuchet MS"/>
              </a:rPr>
              <a:t>cia</a:t>
            </a:r>
            <a:r>
              <a:rPr sz="1800" dirty="0">
                <a:latin typeface="Trebuchet MS"/>
                <a:cs typeface="Trebuchet MS"/>
              </a:rPr>
              <a:t>l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Fe</a:t>
            </a:r>
            <a:r>
              <a:rPr sz="1800" spc="-5" dirty="0">
                <a:latin typeface="Trebuchet MS"/>
                <a:cs typeface="Trebuchet MS"/>
              </a:rPr>
              <a:t>ature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f HDFS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>
              <a:lnSpc>
                <a:spcPct val="100000"/>
              </a:lnSpc>
            </a:pPr>
            <a:r>
              <a:rPr b="1"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08125"/>
            <a:ext cx="5984240" cy="3852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450" spc="-18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1800" spc="-9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r</a:t>
            </a:r>
            <a:r>
              <a:rPr sz="1800" spc="-2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ces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in</a:t>
            </a:r>
            <a:r>
              <a:rPr sz="1800" dirty="0">
                <a:latin typeface="Trebuchet MS"/>
                <a:cs typeface="Trebuchet MS"/>
              </a:rPr>
              <a:t>g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Dat</a:t>
            </a:r>
            <a:r>
              <a:rPr sz="1800" dirty="0">
                <a:latin typeface="Trebuchet MS"/>
                <a:cs typeface="Trebuchet MS"/>
              </a:rPr>
              <a:t>a </a:t>
            </a:r>
            <a:r>
              <a:rPr sz="1800" spc="-5" dirty="0">
                <a:latin typeface="Trebuchet MS"/>
                <a:cs typeface="Trebuchet MS"/>
              </a:rPr>
              <a:t>w</a:t>
            </a:r>
            <a:r>
              <a:rPr sz="1800" spc="5" dirty="0">
                <a:latin typeface="Trebuchet MS"/>
                <a:cs typeface="Trebuchet MS"/>
              </a:rPr>
              <a:t>i</a:t>
            </a: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h</a:t>
            </a:r>
            <a:r>
              <a:rPr sz="1800" spc="-5" dirty="0">
                <a:latin typeface="Trebuchet MS"/>
                <a:cs typeface="Trebuchet MS"/>
              </a:rPr>
              <a:t> Ha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15" dirty="0">
                <a:latin typeface="Trebuchet MS"/>
                <a:cs typeface="Trebuchet MS"/>
              </a:rPr>
              <a:t>oo</a:t>
            </a:r>
            <a:r>
              <a:rPr sz="1800" dirty="0">
                <a:latin typeface="Trebuchet MS"/>
                <a:cs typeface="Trebuchet MS"/>
              </a:rPr>
              <a:t>p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sz="1800" spc="-5" dirty="0">
                <a:latin typeface="Trebuchet MS"/>
                <a:cs typeface="Trebuchet MS"/>
              </a:rPr>
              <a:t>Wha</a:t>
            </a:r>
            <a:r>
              <a:rPr sz="1800" dirty="0">
                <a:latin typeface="Trebuchet MS"/>
                <a:cs typeface="Trebuchet MS"/>
              </a:rPr>
              <a:t>t 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10" dirty="0">
                <a:latin typeface="Trebuchet MS"/>
                <a:cs typeface="Trebuchet MS"/>
              </a:rPr>
              <a:t> M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8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uc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90" dirty="0">
                <a:latin typeface="Trebuchet MS"/>
                <a:cs typeface="Trebuchet MS"/>
              </a:rPr>
              <a:t>P</a:t>
            </a:r>
            <a:r>
              <a:rPr sz="1800" dirty="0">
                <a:latin typeface="Trebuchet MS"/>
                <a:cs typeface="Trebuchet MS"/>
              </a:rPr>
              <a:t>r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g</a:t>
            </a:r>
            <a:r>
              <a:rPr sz="1800" spc="-1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m</a:t>
            </a:r>
            <a:r>
              <a:rPr sz="1800" spc="5" dirty="0">
                <a:latin typeface="Trebuchet MS"/>
                <a:cs typeface="Trebuchet MS"/>
              </a:rPr>
              <a:t>i</a:t>
            </a:r>
            <a:r>
              <a:rPr sz="1800" spc="-5" dirty="0">
                <a:latin typeface="Trebuchet MS"/>
                <a:cs typeface="Trebuchet MS"/>
              </a:rPr>
              <a:t>ng?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sz="1800" spc="-5" dirty="0">
                <a:latin typeface="Trebuchet MS"/>
                <a:cs typeface="Trebuchet MS"/>
              </a:rPr>
              <a:t>H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w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Map</a:t>
            </a:r>
            <a:r>
              <a:rPr sz="1800" spc="-7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uc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W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rks?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buClr>
                <a:srgbClr val="0E6EC5"/>
              </a:buClr>
              <a:buSzPct val="77777"/>
              <a:buFont typeface="Wingdings"/>
              <a:buChar char=""/>
              <a:tabLst>
                <a:tab pos="756920" algn="l"/>
                <a:tab pos="2042795" algn="l"/>
              </a:tabLst>
            </a:pPr>
            <a:r>
              <a:rPr sz="1800" spc="-5" dirty="0">
                <a:latin typeface="Trebuchet MS"/>
                <a:cs typeface="Trebuchet MS"/>
              </a:rPr>
              <a:t>Map</a:t>
            </a:r>
            <a:r>
              <a:rPr sz="1800" spc="-75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uc</a:t>
            </a:r>
            <a:r>
              <a:rPr sz="1800" dirty="0">
                <a:latin typeface="Trebuchet MS"/>
                <a:cs typeface="Trebuchet MS"/>
              </a:rPr>
              <a:t>e	</a:t>
            </a:r>
            <a:r>
              <a:rPr sz="1800" spc="-85" dirty="0">
                <a:latin typeface="Trebuchet MS"/>
                <a:cs typeface="Trebuchet MS"/>
              </a:rPr>
              <a:t>W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rd Coun</a:t>
            </a:r>
            <a:r>
              <a:rPr sz="1800" dirty="0">
                <a:latin typeface="Trebuchet MS"/>
                <a:cs typeface="Trebuchet MS"/>
              </a:rPr>
              <a:t>t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xample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Wingdings"/>
              <a:buChar char=""/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400" spc="-13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1800" spc="-5" dirty="0">
                <a:latin typeface="Trebuchet MS"/>
                <a:cs typeface="Trebuchet MS"/>
              </a:rPr>
              <a:t>Managin</a:t>
            </a:r>
            <a:r>
              <a:rPr sz="1800" dirty="0">
                <a:latin typeface="Trebuchet MS"/>
                <a:cs typeface="Trebuchet MS"/>
              </a:rPr>
              <a:t>g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R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urce</a:t>
            </a:r>
            <a:r>
              <a:rPr sz="1800" dirty="0">
                <a:latin typeface="Trebuchet MS"/>
                <a:cs typeface="Trebuchet MS"/>
              </a:rPr>
              <a:t>s </a:t>
            </a:r>
            <a:r>
              <a:rPr sz="1800" spc="-5" dirty="0">
                <a:latin typeface="Trebuchet MS"/>
                <a:cs typeface="Trebuchet MS"/>
              </a:rPr>
              <a:t>an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10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pplicati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n</a:t>
            </a:r>
            <a:r>
              <a:rPr sz="1800" spc="-5" dirty="0">
                <a:latin typeface="Trebuchet MS"/>
                <a:cs typeface="Trebuchet MS"/>
              </a:rPr>
              <a:t> w</a:t>
            </a:r>
            <a:r>
              <a:rPr sz="1800" spc="5" dirty="0">
                <a:latin typeface="Trebuchet MS"/>
                <a:cs typeface="Trebuchet MS"/>
              </a:rPr>
              <a:t>i</a:t>
            </a:r>
            <a:r>
              <a:rPr sz="1800" spc="-5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h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15" dirty="0">
                <a:latin typeface="Trebuchet MS"/>
                <a:cs typeface="Trebuchet MS"/>
              </a:rPr>
              <a:t>oo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190" dirty="0">
                <a:latin typeface="Trebuchet MS"/>
                <a:cs typeface="Trebuchet MS"/>
              </a:rPr>
              <a:t>Y</a:t>
            </a:r>
            <a:r>
              <a:rPr sz="1800" spc="-1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RN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sz="1800" spc="-5" dirty="0">
                <a:latin typeface="Trebuchet MS"/>
                <a:cs typeface="Trebuchet MS"/>
              </a:rPr>
              <a:t>Li</a:t>
            </a:r>
            <a:r>
              <a:rPr sz="1800" spc="5" dirty="0">
                <a:latin typeface="Trebuchet MS"/>
                <a:cs typeface="Trebuchet MS"/>
              </a:rPr>
              <a:t>m</a:t>
            </a:r>
            <a:r>
              <a:rPr sz="1800" spc="-5" dirty="0">
                <a:latin typeface="Trebuchet MS"/>
                <a:cs typeface="Trebuchet MS"/>
              </a:rPr>
              <a:t>ita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ion</a:t>
            </a:r>
            <a:r>
              <a:rPr sz="1800" dirty="0">
                <a:latin typeface="Trebuchet MS"/>
                <a:cs typeface="Trebuchet MS"/>
              </a:rPr>
              <a:t>s 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f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Had</a:t>
            </a:r>
            <a:r>
              <a:rPr sz="1800" spc="-10" dirty="0">
                <a:latin typeface="Trebuchet MS"/>
                <a:cs typeface="Trebuchet MS"/>
              </a:rPr>
              <a:t>oo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1.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r</a:t>
            </a:r>
            <a:r>
              <a:rPr sz="1800" spc="-10" dirty="0">
                <a:latin typeface="Trebuchet MS"/>
                <a:cs typeface="Trebuchet MS"/>
              </a:rPr>
              <a:t>c</a:t>
            </a:r>
            <a:r>
              <a:rPr sz="1800" spc="-5" dirty="0">
                <a:latin typeface="Trebuchet MS"/>
                <a:cs typeface="Trebuchet MS"/>
              </a:rPr>
              <a:t>hite</a:t>
            </a:r>
            <a:r>
              <a:rPr sz="1800" spc="-10" dirty="0">
                <a:latin typeface="Trebuchet MS"/>
                <a:cs typeface="Trebuchet MS"/>
              </a:rPr>
              <a:t>ct</a:t>
            </a:r>
            <a:r>
              <a:rPr sz="1800" spc="-5" dirty="0">
                <a:latin typeface="Trebuchet MS"/>
                <a:cs typeface="Trebuchet MS"/>
              </a:rPr>
              <a:t>ure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sz="1800" spc="-5" dirty="0">
                <a:latin typeface="Trebuchet MS"/>
                <a:cs typeface="Trebuchet MS"/>
              </a:rPr>
              <a:t>Ha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15" dirty="0">
                <a:latin typeface="Trebuchet MS"/>
                <a:cs typeface="Trebuchet MS"/>
              </a:rPr>
              <a:t>oo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90" dirty="0">
                <a:latin typeface="Trebuchet MS"/>
                <a:cs typeface="Trebuchet MS"/>
              </a:rPr>
              <a:t>Y</a:t>
            </a:r>
            <a:r>
              <a:rPr sz="1800" spc="-15" dirty="0">
                <a:latin typeface="Trebuchet MS"/>
                <a:cs typeface="Trebuchet MS"/>
              </a:rPr>
              <a:t>A</a:t>
            </a:r>
            <a:r>
              <a:rPr sz="1800" spc="-5" dirty="0">
                <a:latin typeface="Trebuchet MS"/>
                <a:cs typeface="Trebuchet MS"/>
              </a:rPr>
              <a:t>RN</a:t>
            </a:r>
            <a:r>
              <a:rPr sz="1800" dirty="0">
                <a:latin typeface="Trebuchet MS"/>
                <a:cs typeface="Trebuchet MS"/>
              </a:rPr>
              <a:t>: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235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k</a:t>
            </a:r>
            <a:r>
              <a:rPr sz="1800" spc="-5" dirty="0">
                <a:latin typeface="Trebuchet MS"/>
                <a:cs typeface="Trebuchet MS"/>
              </a:rPr>
              <a:t>in</a:t>
            </a:r>
            <a:r>
              <a:rPr sz="1800" dirty="0">
                <a:latin typeface="Trebuchet MS"/>
                <a:cs typeface="Trebuchet MS"/>
              </a:rPr>
              <a:t>g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15" dirty="0">
                <a:latin typeface="Trebuchet MS"/>
                <a:cs typeface="Trebuchet MS"/>
              </a:rPr>
              <a:t>oo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Beyond Batch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  <a:buFont typeface="Wingdings"/>
              <a:buChar char=""/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sz="1400" spc="-135" dirty="0">
                <a:solidFill>
                  <a:srgbClr val="0E6EC5"/>
                </a:solidFill>
                <a:latin typeface="Microsoft Sans Serif"/>
                <a:cs typeface="Microsoft Sans Serif"/>
              </a:rPr>
              <a:t>	</a:t>
            </a:r>
            <a:r>
              <a:rPr sz="1800" spc="-5" dirty="0">
                <a:latin typeface="Trebuchet MS"/>
                <a:cs typeface="Trebuchet MS"/>
              </a:rPr>
              <a:t>Ha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15" dirty="0">
                <a:latin typeface="Trebuchet MS"/>
                <a:cs typeface="Trebuchet MS"/>
              </a:rPr>
              <a:t>oo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-15" dirty="0">
                <a:latin typeface="Trebuchet MS"/>
                <a:cs typeface="Trebuchet MS"/>
              </a:rPr>
              <a:t>co</a:t>
            </a:r>
            <a:r>
              <a:rPr sz="1800" spc="-5" dirty="0">
                <a:latin typeface="Trebuchet MS"/>
                <a:cs typeface="Trebuchet MS"/>
              </a:rPr>
              <a:t>sy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5" dirty="0">
                <a:latin typeface="Trebuchet MS"/>
                <a:cs typeface="Trebuchet MS"/>
              </a:rPr>
              <a:t>tem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sz="1800" spc="-85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ig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buClr>
                <a:srgbClr val="0E6EC5"/>
              </a:buClr>
              <a:buSzPct val="77777"/>
              <a:buFont typeface="Wingdings"/>
              <a:buChar char=""/>
              <a:tabLst>
                <a:tab pos="756920" algn="l"/>
              </a:tabLst>
            </a:pPr>
            <a:r>
              <a:rPr sz="1800" spc="-5" dirty="0">
                <a:latin typeface="Trebuchet MS"/>
                <a:cs typeface="Trebuchet MS"/>
              </a:rPr>
              <a:t>Hive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sz="1800" spc="-5" dirty="0">
                <a:latin typeface="Trebuchet MS"/>
                <a:cs typeface="Trebuchet MS"/>
              </a:rPr>
              <a:t>Sqo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p</a:t>
            </a:r>
            <a:endParaRPr sz="1800">
              <a:latin typeface="Trebuchet MS"/>
              <a:cs typeface="Trebuchet MS"/>
            </a:endParaRPr>
          </a:p>
          <a:p>
            <a:pPr marL="756285" indent="-286385">
              <a:lnSpc>
                <a:spcPct val="100000"/>
              </a:lnSpc>
              <a:buClr>
                <a:srgbClr val="0E6EC5"/>
              </a:buClr>
              <a:buSzPct val="80555"/>
              <a:buFont typeface="Wingdings"/>
              <a:buChar char=""/>
              <a:tabLst>
                <a:tab pos="756920" algn="l"/>
              </a:tabLst>
            </a:pPr>
            <a:r>
              <a:rPr sz="1800" spc="-5" dirty="0">
                <a:latin typeface="Trebuchet MS"/>
                <a:cs typeface="Trebuchet MS"/>
              </a:rPr>
              <a:t>HBa</a:t>
            </a:r>
            <a:r>
              <a:rPr sz="1800" dirty="0">
                <a:latin typeface="Trebuchet MS"/>
                <a:cs typeface="Trebuchet MS"/>
              </a:rPr>
              <a:t>se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72764" y="3291204"/>
            <a:ext cx="360426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Hadoop</a:t>
            </a:r>
            <a:r>
              <a:rPr sz="2400" b="1" spc="-25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–</a:t>
            </a:r>
            <a:r>
              <a:rPr sz="2400" b="1" spc="-12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A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n 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Int</a:t>
            </a:r>
            <a:r>
              <a:rPr sz="2400" b="1" spc="-10" dirty="0">
                <a:solidFill>
                  <a:srgbClr val="0E6EC5"/>
                </a:solidFill>
                <a:latin typeface="Trebuchet MS"/>
                <a:cs typeface="Trebuchet MS"/>
              </a:rPr>
              <a:t>r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o</a:t>
            </a:r>
            <a:r>
              <a:rPr sz="2400" b="1" spc="-10" dirty="0">
                <a:solidFill>
                  <a:srgbClr val="0E6EC5"/>
                </a:solidFill>
                <a:latin typeface="Trebuchet MS"/>
                <a:cs typeface="Trebuchet MS"/>
              </a:rPr>
              <a:t>d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u</a:t>
            </a:r>
            <a:r>
              <a:rPr sz="2400" b="1" spc="-10" dirty="0">
                <a:solidFill>
                  <a:srgbClr val="0E6EC5"/>
                </a:solidFill>
                <a:latin typeface="Trebuchet MS"/>
                <a:cs typeface="Trebuchet MS"/>
              </a:rPr>
              <a:t>c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99770"/>
            <a:ext cx="223710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5" dirty="0">
                <a:latin typeface="Trebuchet MS"/>
                <a:cs typeface="Trebuchet MS"/>
              </a:rPr>
              <a:t>W</a:t>
            </a:r>
            <a:r>
              <a:rPr b="1" dirty="0">
                <a:latin typeface="Trebuchet MS"/>
                <a:cs typeface="Trebuchet MS"/>
              </a:rPr>
              <a:t>hat</a:t>
            </a:r>
            <a:r>
              <a:rPr b="1" spc="-5" dirty="0">
                <a:latin typeface="Trebuchet MS"/>
                <a:cs typeface="Trebuchet MS"/>
              </a:rPr>
              <a:t> i</a:t>
            </a:r>
            <a:r>
              <a:rPr b="1" dirty="0">
                <a:latin typeface="Trebuchet MS"/>
                <a:cs typeface="Trebuchet MS"/>
              </a:rPr>
              <a:t>s </a:t>
            </a:r>
            <a:r>
              <a:rPr b="1" spc="-5" dirty="0">
                <a:latin typeface="Trebuchet MS"/>
                <a:cs typeface="Trebuchet MS"/>
              </a:rPr>
              <a:t>H</a:t>
            </a:r>
            <a:r>
              <a:rPr b="1" dirty="0">
                <a:latin typeface="Trebuchet MS"/>
                <a:cs typeface="Trebuchet MS"/>
              </a:rPr>
              <a:t>a</a:t>
            </a:r>
            <a:r>
              <a:rPr b="1" spc="-5" dirty="0">
                <a:latin typeface="Trebuchet MS"/>
                <a:cs typeface="Trebuchet MS"/>
              </a:rPr>
              <a:t>doop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6635" y="3316223"/>
            <a:ext cx="4044950" cy="302831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35"/>
              </a:spcBef>
            </a:pPr>
            <a:r>
              <a:rPr sz="1800" b="1" i="1" spc="-10" dirty="0">
                <a:latin typeface="Trebuchet MS"/>
                <a:cs typeface="Trebuchet MS"/>
              </a:rPr>
              <a:t>o</a:t>
            </a:r>
            <a:r>
              <a:rPr sz="1800" b="1" i="1" dirty="0">
                <a:latin typeface="Trebuchet MS"/>
                <a:cs typeface="Trebuchet MS"/>
              </a:rPr>
              <a:t>unts</a:t>
            </a:r>
            <a:r>
              <a:rPr sz="1800" b="1" i="1" spc="-15" dirty="0">
                <a:latin typeface="Trebuchet MS"/>
                <a:cs typeface="Trebuchet MS"/>
              </a:rPr>
              <a:t> </a:t>
            </a:r>
            <a:r>
              <a:rPr sz="1800" b="1" i="1" spc="-10" dirty="0">
                <a:latin typeface="Trebuchet MS"/>
                <a:cs typeface="Trebuchet MS"/>
              </a:rPr>
              <a:t>o</a:t>
            </a:r>
            <a:r>
              <a:rPr sz="1800" b="1" i="1" dirty="0">
                <a:latin typeface="Trebuchet MS"/>
                <a:cs typeface="Trebuchet MS"/>
              </a:rPr>
              <a:t>f</a:t>
            </a:r>
            <a:r>
              <a:rPr sz="1800" b="1" i="1" spc="-1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data</a:t>
            </a:r>
            <a:r>
              <a:rPr sz="1800" b="1" i="1" dirty="0">
                <a:latin typeface="Trebuchet MS"/>
                <a:cs typeface="Trebuchet MS"/>
              </a:rPr>
              <a:t>,</a:t>
            </a:r>
            <a:r>
              <a:rPr sz="1800" b="1" i="1" spc="-2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di</a:t>
            </a:r>
            <a:r>
              <a:rPr sz="1800" b="1" i="1" spc="-80" dirty="0">
                <a:latin typeface="Trebuchet MS"/>
                <a:cs typeface="Trebuchet MS"/>
              </a:rPr>
              <a:t>f</a:t>
            </a:r>
            <a:r>
              <a:rPr sz="1800" b="1" i="1" dirty="0">
                <a:latin typeface="Trebuchet MS"/>
                <a:cs typeface="Trebuchet MS"/>
              </a:rPr>
              <a:t>f</a:t>
            </a:r>
            <a:r>
              <a:rPr sz="1800" b="1" i="1" spc="-5" dirty="0">
                <a:latin typeface="Trebuchet MS"/>
                <a:cs typeface="Trebuchet MS"/>
              </a:rPr>
              <a:t>erent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310" y="1577975"/>
            <a:ext cx="7024370" cy="287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rebuchet MS"/>
                <a:cs typeface="Trebuchet MS"/>
              </a:rPr>
              <a:t>Ha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15" dirty="0">
                <a:latin typeface="Trebuchet MS"/>
                <a:cs typeface="Trebuchet MS"/>
              </a:rPr>
              <a:t>oo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is: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960"/>
              </a:spcBef>
            </a:pP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spc="-20" dirty="0">
                <a:latin typeface="Trebuchet MS"/>
                <a:cs typeface="Trebuchet MS"/>
              </a:rPr>
              <a:t>v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r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wond</a:t>
            </a:r>
            <a:r>
              <a:rPr sz="1800" spc="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red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w</a:t>
            </a:r>
            <a:r>
              <a:rPr sz="1800" dirty="0">
                <a:latin typeface="Trebuchet MS"/>
                <a:cs typeface="Trebuchet MS"/>
              </a:rPr>
              <a:t>hy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</a:t>
            </a:r>
            <a:r>
              <a:rPr sz="1800" spc="5" dirty="0">
                <a:latin typeface="Trebuchet MS"/>
                <a:cs typeface="Trebuchet MS"/>
              </a:rPr>
              <a:t>d</a:t>
            </a:r>
            <a:r>
              <a:rPr sz="1800" spc="-15" dirty="0">
                <a:latin typeface="Trebuchet MS"/>
                <a:cs typeface="Trebuchet MS"/>
              </a:rPr>
              <a:t>oo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ha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b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-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n a</a:t>
            </a:r>
            <a:r>
              <a:rPr sz="1800" spc="-5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e </a:t>
            </a:r>
            <a:r>
              <a:rPr sz="1800" spc="-5" dirty="0">
                <a:latin typeface="Trebuchet MS"/>
                <a:cs typeface="Trebuchet MS"/>
              </a:rPr>
              <a:t>of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h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st</a:t>
            </a:r>
            <a:r>
              <a:rPr sz="1800" spc="-5" dirty="0">
                <a:latin typeface="Trebuchet MS"/>
                <a:cs typeface="Trebuchet MS"/>
              </a:rPr>
              <a:t> wa</a:t>
            </a:r>
            <a:r>
              <a:rPr sz="1800" dirty="0">
                <a:latin typeface="Trebuchet MS"/>
                <a:cs typeface="Trebuchet MS"/>
              </a:rPr>
              <a:t>n</a:t>
            </a:r>
            <a:r>
              <a:rPr sz="1800" spc="-5" dirty="0">
                <a:latin typeface="Trebuchet MS"/>
                <a:cs typeface="Trebuchet MS"/>
              </a:rPr>
              <a:t>ted techn</a:t>
            </a:r>
            <a:r>
              <a:rPr sz="1800" spc="-1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l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gies</a:t>
            </a:r>
            <a:r>
              <a:rPr sz="1800" spc="-5" dirty="0">
                <a:latin typeface="Trebuchet MS"/>
                <a:cs typeface="Trebuchet MS"/>
              </a:rPr>
              <a:t>!!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k</a:t>
            </a:r>
            <a:r>
              <a:rPr sz="1800" dirty="0">
                <a:latin typeface="Trebuchet MS"/>
                <a:cs typeface="Trebuchet MS"/>
              </a:rPr>
              <a:t>ey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</a:t>
            </a:r>
            <a:r>
              <a:rPr sz="1800" spc="-20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ns</a:t>
            </a:r>
            <a:r>
              <a:rPr sz="1800" spc="5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eratio</a:t>
            </a:r>
            <a:r>
              <a:rPr sz="1800" dirty="0">
                <a:latin typeface="Trebuchet MS"/>
                <a:cs typeface="Trebuchet MS"/>
              </a:rPr>
              <a:t>n</a:t>
            </a:r>
            <a:r>
              <a:rPr sz="1800" spc="-5" dirty="0">
                <a:latin typeface="Trebuchet MS"/>
                <a:cs typeface="Trebuchet MS"/>
              </a:rPr>
              <a:t> (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h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ra</a:t>
            </a:r>
            <a:r>
              <a:rPr sz="1800" spc="-10" dirty="0">
                <a:latin typeface="Trebuchet MS"/>
                <a:cs typeface="Trebuchet MS"/>
              </a:rPr>
              <a:t>t</a:t>
            </a:r>
            <a:r>
              <a:rPr sz="1800" spc="-5" dirty="0">
                <a:latin typeface="Trebuchet MS"/>
                <a:cs typeface="Trebuchet MS"/>
              </a:rPr>
              <a:t>ional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</a:t>
            </a:r>
            <a:r>
              <a:rPr sz="1800" spc="-5" dirty="0">
                <a:latin typeface="Trebuchet MS"/>
                <a:cs typeface="Trebuchet MS"/>
              </a:rPr>
              <a:t>eh</a:t>
            </a:r>
            <a:r>
              <a:rPr sz="1800" spc="5" dirty="0">
                <a:latin typeface="Trebuchet MS"/>
                <a:cs typeface="Trebuchet MS"/>
              </a:rPr>
              <a:t>i</a:t>
            </a:r>
            <a:r>
              <a:rPr sz="1800" spc="-5" dirty="0">
                <a:latin typeface="Trebuchet MS"/>
                <a:cs typeface="Trebuchet MS"/>
              </a:rPr>
              <a:t>n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1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it</a:t>
            </a:r>
            <a:r>
              <a:rPr sz="1800" dirty="0">
                <a:latin typeface="Trebuchet MS"/>
                <a:cs typeface="Trebuchet MS"/>
              </a:rPr>
              <a:t>s</a:t>
            </a:r>
            <a:r>
              <a:rPr sz="1800" spc="-1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hug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dirty="0">
                <a:latin typeface="Trebuchet MS"/>
                <a:cs typeface="Trebuchet MS"/>
              </a:rPr>
              <a:t>p</a:t>
            </a:r>
            <a:r>
              <a:rPr sz="1800" spc="-5" dirty="0">
                <a:latin typeface="Trebuchet MS"/>
                <a:cs typeface="Trebuchet MS"/>
              </a:rPr>
              <a:t>ularity</a:t>
            </a:r>
            <a:r>
              <a:rPr sz="1800" dirty="0">
                <a:latin typeface="Trebuchet MS"/>
                <a:cs typeface="Trebuchet MS"/>
              </a:rPr>
              <a:t>) </a:t>
            </a:r>
            <a:r>
              <a:rPr sz="1800" spc="-5" dirty="0">
                <a:latin typeface="Trebuchet MS"/>
                <a:cs typeface="Trebuchet MS"/>
              </a:rPr>
              <a:t>i</a:t>
            </a:r>
            <a:r>
              <a:rPr sz="1800" spc="30" dirty="0">
                <a:latin typeface="Trebuchet MS"/>
                <a:cs typeface="Trebuchet MS"/>
              </a:rPr>
              <a:t>s</a:t>
            </a:r>
            <a:r>
              <a:rPr sz="1800" dirty="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latin typeface="Trebuchet MS"/>
                <a:cs typeface="Trebuchet MS"/>
              </a:rPr>
              <a:t>I</a:t>
            </a:r>
            <a:r>
              <a:rPr sz="1800" b="1" i="1" spc="5" dirty="0">
                <a:latin typeface="Trebuchet MS"/>
                <a:cs typeface="Trebuchet MS"/>
              </a:rPr>
              <a:t>t</a:t>
            </a:r>
            <a:r>
              <a:rPr sz="1800" b="1" i="1" dirty="0">
                <a:latin typeface="Trebuchet MS"/>
                <a:cs typeface="Trebuchet MS"/>
              </a:rPr>
              <a:t>s</a:t>
            </a:r>
            <a:r>
              <a:rPr sz="1800" b="1" i="1" spc="-1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capabilit</a:t>
            </a:r>
            <a:r>
              <a:rPr sz="1800" b="1" i="1" dirty="0">
                <a:latin typeface="Trebuchet MS"/>
                <a:cs typeface="Trebuchet MS"/>
              </a:rPr>
              <a:t>y</a:t>
            </a:r>
            <a:r>
              <a:rPr sz="1800" b="1" i="1" spc="-3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to</a:t>
            </a:r>
            <a:r>
              <a:rPr sz="1800" b="1" i="1" spc="-20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ha</a:t>
            </a:r>
            <a:r>
              <a:rPr sz="1800" b="1" i="1" spc="-15" dirty="0">
                <a:latin typeface="Trebuchet MS"/>
                <a:cs typeface="Trebuchet MS"/>
              </a:rPr>
              <a:t>n</a:t>
            </a:r>
            <a:r>
              <a:rPr sz="1800" b="1" i="1" spc="-10" dirty="0">
                <a:latin typeface="Trebuchet MS"/>
                <a:cs typeface="Trebuchet MS"/>
              </a:rPr>
              <a:t>dl</a:t>
            </a:r>
            <a:r>
              <a:rPr sz="1800" b="1" i="1" spc="-5" dirty="0">
                <a:latin typeface="Trebuchet MS"/>
                <a:cs typeface="Trebuchet MS"/>
              </a:rPr>
              <a:t>e</a:t>
            </a:r>
            <a:r>
              <a:rPr sz="1800" b="1" i="1" spc="-10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m</a:t>
            </a:r>
            <a:r>
              <a:rPr sz="1800" b="1" i="1" spc="-5" dirty="0">
                <a:latin typeface="Trebuchet MS"/>
                <a:cs typeface="Trebuchet MS"/>
              </a:rPr>
              <a:t>assive</a:t>
            </a:r>
            <a:r>
              <a:rPr sz="1800" b="1" i="1" spc="-15" dirty="0">
                <a:latin typeface="Trebuchet MS"/>
                <a:cs typeface="Trebuchet MS"/>
              </a:rPr>
              <a:t> </a:t>
            </a:r>
            <a:r>
              <a:rPr sz="1800" b="1" i="1" spc="-5" dirty="0">
                <a:latin typeface="Trebuchet MS"/>
                <a:cs typeface="Trebuchet MS"/>
              </a:rPr>
              <a:t>am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1" i="1" dirty="0">
                <a:latin typeface="Trebuchet MS"/>
                <a:cs typeface="Trebuchet MS"/>
              </a:rPr>
              <a:t>categ</a:t>
            </a:r>
            <a:r>
              <a:rPr sz="1800" b="1" i="1" spc="-15" dirty="0">
                <a:latin typeface="Trebuchet MS"/>
                <a:cs typeface="Trebuchet MS"/>
              </a:rPr>
              <a:t>o</a:t>
            </a:r>
            <a:r>
              <a:rPr sz="1800" b="1" i="1" dirty="0">
                <a:latin typeface="Trebuchet MS"/>
                <a:cs typeface="Trebuchet MS"/>
              </a:rPr>
              <a:t>ries</a:t>
            </a:r>
            <a:r>
              <a:rPr sz="1800" b="1" i="1" spc="-40" dirty="0">
                <a:latin typeface="Trebuchet MS"/>
                <a:cs typeface="Trebuchet MS"/>
              </a:rPr>
              <a:t> </a:t>
            </a:r>
            <a:r>
              <a:rPr sz="1800" b="1" i="1" spc="-10" dirty="0">
                <a:latin typeface="Trebuchet MS"/>
                <a:cs typeface="Trebuchet MS"/>
              </a:rPr>
              <a:t>o</a:t>
            </a:r>
            <a:r>
              <a:rPr sz="1800" b="1" i="1" dirty="0">
                <a:latin typeface="Trebuchet MS"/>
                <a:cs typeface="Trebuchet MS"/>
              </a:rPr>
              <a:t>f </a:t>
            </a:r>
            <a:r>
              <a:rPr sz="1800" b="1" i="1" spc="-5" dirty="0">
                <a:latin typeface="Trebuchet MS"/>
                <a:cs typeface="Trebuchet MS"/>
              </a:rPr>
              <a:t>dat</a:t>
            </a:r>
            <a:r>
              <a:rPr sz="1800" b="1" i="1" dirty="0">
                <a:latin typeface="Trebuchet MS"/>
                <a:cs typeface="Trebuchet MS"/>
              </a:rPr>
              <a:t>a</a:t>
            </a:r>
            <a:r>
              <a:rPr sz="1800" b="1" i="1" spc="-25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–</a:t>
            </a:r>
            <a:r>
              <a:rPr sz="1800" b="1" i="1" spc="-5" dirty="0">
                <a:latin typeface="Trebuchet MS"/>
                <a:cs typeface="Trebuchet MS"/>
              </a:rPr>
              <a:t> fairl</a:t>
            </a:r>
            <a:r>
              <a:rPr sz="1800" b="1" i="1" dirty="0">
                <a:latin typeface="Trebuchet MS"/>
                <a:cs typeface="Trebuchet MS"/>
              </a:rPr>
              <a:t>y</a:t>
            </a:r>
            <a:r>
              <a:rPr sz="1800" b="1" i="1" spc="-20" dirty="0">
                <a:latin typeface="Trebuchet MS"/>
                <a:cs typeface="Trebuchet MS"/>
              </a:rPr>
              <a:t> </a:t>
            </a:r>
            <a:r>
              <a:rPr sz="1800" b="1" i="1" dirty="0">
                <a:latin typeface="Trebuchet MS"/>
                <a:cs typeface="Trebuchet MS"/>
              </a:rPr>
              <a:t>quickl</a:t>
            </a:r>
            <a:r>
              <a:rPr sz="1800" b="1" i="1" spc="-165" dirty="0">
                <a:latin typeface="Trebuchet MS"/>
                <a:cs typeface="Trebuchet MS"/>
              </a:rPr>
              <a:t>y</a:t>
            </a:r>
            <a:r>
              <a:rPr sz="1800" b="1" i="1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The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the</a:t>
            </a:r>
            <a:r>
              <a:rPr sz="1800" dirty="0">
                <a:latin typeface="Trebuchet MS"/>
                <a:cs typeface="Trebuchet MS"/>
              </a:rPr>
              <a:t>r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</a:t>
            </a:r>
            <a:r>
              <a:rPr sz="1800" spc="-15" dirty="0">
                <a:latin typeface="Trebuchet MS"/>
                <a:cs typeface="Trebuchet MS"/>
              </a:rPr>
              <a:t>o</a:t>
            </a:r>
            <a:r>
              <a:rPr sz="1800" spc="-5" dirty="0">
                <a:latin typeface="Trebuchet MS"/>
                <a:cs typeface="Trebuchet MS"/>
              </a:rPr>
              <a:t>ns</a:t>
            </a:r>
            <a:r>
              <a:rPr sz="1800" spc="5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d</a:t>
            </a:r>
            <a:r>
              <a:rPr sz="1800" spc="-5" dirty="0">
                <a:latin typeface="Trebuchet MS"/>
                <a:cs typeface="Trebuchet MS"/>
              </a:rPr>
              <a:t>eration</a:t>
            </a:r>
            <a:r>
              <a:rPr sz="1800" dirty="0">
                <a:latin typeface="Trebuchet MS"/>
                <a:cs typeface="Trebuchet MS"/>
              </a:rPr>
              <a:t>s are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61915" y="3316223"/>
            <a:ext cx="4009643" cy="3028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64814" y="3329304"/>
            <a:ext cx="326771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RDBMS</a:t>
            </a:r>
            <a:r>
              <a:rPr sz="2400" b="1" spc="-2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ve</a:t>
            </a:r>
            <a:r>
              <a:rPr sz="2400" b="1" spc="-10" dirty="0">
                <a:solidFill>
                  <a:srgbClr val="0E6EC5"/>
                </a:solidFill>
                <a:latin typeface="Trebuchet MS"/>
                <a:cs typeface="Trebuchet MS"/>
              </a:rPr>
              <a:t>r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sus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 HA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D</a:t>
            </a:r>
            <a:r>
              <a:rPr sz="2400" b="1" dirty="0">
                <a:solidFill>
                  <a:srgbClr val="0E6EC5"/>
                </a:solidFill>
                <a:latin typeface="Trebuchet MS"/>
                <a:cs typeface="Trebuchet MS"/>
              </a:rPr>
              <a:t>O</a:t>
            </a:r>
            <a:r>
              <a:rPr sz="2400" b="1" spc="-5" dirty="0">
                <a:solidFill>
                  <a:srgbClr val="0E6EC5"/>
                </a:solidFill>
                <a:latin typeface="Trebuchet MS"/>
                <a:cs typeface="Trebuchet MS"/>
              </a:rPr>
              <a:t>OP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/>
              <a:t>Big</a:t>
            </a:r>
            <a:r>
              <a:rPr spc="-1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alytics</a:t>
            </a:r>
            <a:r>
              <a:rPr spc="-35" dirty="0"/>
              <a:t> </a:t>
            </a:r>
            <a:r>
              <a:rPr spc="-5" dirty="0"/>
              <a:t>b</a:t>
            </a:r>
            <a:r>
              <a:rPr dirty="0"/>
              <a:t>y</a:t>
            </a:r>
            <a:r>
              <a:rPr spc="-10" dirty="0"/>
              <a:t> </a:t>
            </a:r>
            <a:r>
              <a:rPr spc="-5" dirty="0"/>
              <a:t>See</a:t>
            </a:r>
            <a:r>
              <a:rPr spc="5" dirty="0"/>
              <a:t>m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Ac</a:t>
            </a:r>
            <a:r>
              <a:rPr spc="-10" dirty="0"/>
              <a:t>h</a:t>
            </a:r>
            <a:r>
              <a:rPr dirty="0"/>
              <a:t>arya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-15" dirty="0"/>
              <a:t> </a:t>
            </a:r>
            <a:r>
              <a:rPr spc="-5" dirty="0"/>
              <a:t>S</a:t>
            </a:r>
            <a:r>
              <a:rPr spc="-10" dirty="0"/>
              <a:t>u</a:t>
            </a:r>
            <a:r>
              <a:rPr spc="-5" dirty="0"/>
              <a:t>bh</a:t>
            </a:r>
            <a:r>
              <a:rPr dirty="0"/>
              <a:t>as</a:t>
            </a:r>
            <a:r>
              <a:rPr spc="-5" dirty="0"/>
              <a:t>h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i</a:t>
            </a:r>
            <a:r>
              <a:rPr spc="-25" dirty="0"/>
              <a:t> </a:t>
            </a:r>
            <a:r>
              <a:rPr spc="-5" dirty="0"/>
              <a:t>Ch</a:t>
            </a:r>
            <a:r>
              <a:rPr dirty="0"/>
              <a:t>ella</a:t>
            </a:r>
            <a:r>
              <a:rPr spc="-10" dirty="0"/>
              <a:t>p</a:t>
            </a:r>
            <a:r>
              <a:rPr spc="-5" dirty="0"/>
              <a:t>p</a:t>
            </a:r>
            <a:r>
              <a:rPr dirty="0"/>
              <a:t>an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C</a:t>
            </a:r>
            <a:r>
              <a:rPr dirty="0"/>
              <a:t>o</a:t>
            </a:r>
            <a:r>
              <a:rPr spc="-5" dirty="0"/>
              <a:t>p</a:t>
            </a:r>
            <a:r>
              <a:rPr dirty="0"/>
              <a:t>yri</a:t>
            </a:r>
            <a:r>
              <a:rPr spc="-10" dirty="0"/>
              <a:t>g</a:t>
            </a:r>
            <a:r>
              <a:rPr spc="-5" dirty="0"/>
              <a:t>h</a:t>
            </a:r>
            <a:r>
              <a:rPr dirty="0"/>
              <a:t>t</a:t>
            </a:r>
            <a:r>
              <a:rPr spc="-30" dirty="0"/>
              <a:t> </a:t>
            </a:r>
            <a:r>
              <a:rPr dirty="0"/>
              <a:t>2015,</a:t>
            </a:r>
            <a:r>
              <a:rPr spc="-10" dirty="0"/>
              <a:t> </a:t>
            </a:r>
            <a:r>
              <a:rPr dirty="0"/>
              <a:t>WIL</a:t>
            </a:r>
            <a:r>
              <a:rPr spc="-5" dirty="0"/>
              <a:t>E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DIA</a:t>
            </a:r>
            <a:r>
              <a:rPr spc="-15" dirty="0"/>
              <a:t> </a:t>
            </a:r>
            <a:r>
              <a:rPr dirty="0"/>
              <a:t>P</a:t>
            </a:r>
            <a:r>
              <a:rPr spc="-5" dirty="0"/>
              <a:t>VT</a:t>
            </a:r>
            <a:r>
              <a:rPr dirty="0"/>
              <a:t>.</a:t>
            </a:r>
            <a:r>
              <a:rPr spc="-10" dirty="0"/>
              <a:t> </a:t>
            </a:r>
            <a:r>
              <a:rPr dirty="0"/>
              <a:t>L</a:t>
            </a:r>
            <a:r>
              <a:rPr spc="-5" dirty="0"/>
              <a:t>T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1937</Words>
  <Application>Microsoft Office PowerPoint</Application>
  <PresentationFormat>Custom</PresentationFormat>
  <Paragraphs>318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Big Data And Analytics</vt:lpstr>
      <vt:lpstr>Slide 2</vt:lpstr>
      <vt:lpstr>Learning Objectives and Learning Outcomes</vt:lpstr>
      <vt:lpstr>Session Plan</vt:lpstr>
      <vt:lpstr>Agenda</vt:lpstr>
      <vt:lpstr>Agenda</vt:lpstr>
      <vt:lpstr>Slide 7</vt:lpstr>
      <vt:lpstr>What is Hadoop</vt:lpstr>
      <vt:lpstr>Slide 9</vt:lpstr>
      <vt:lpstr>RDBMS versus HADOOP</vt:lpstr>
      <vt:lpstr>Slide 11</vt:lpstr>
      <vt:lpstr>Distributed Computing Challenges</vt:lpstr>
      <vt:lpstr>History of Hadoop</vt:lpstr>
      <vt:lpstr>History of Hadoop</vt:lpstr>
      <vt:lpstr>Hadoop Overview</vt:lpstr>
      <vt:lpstr>Key Aspects of Hadoop</vt:lpstr>
      <vt:lpstr>Hadoop Components</vt:lpstr>
      <vt:lpstr>Hadoop Components</vt:lpstr>
      <vt:lpstr>Hadoop High Level Architecture</vt:lpstr>
      <vt:lpstr>Use case for Hadoop</vt:lpstr>
      <vt:lpstr>ClickStream Data Analysis</vt:lpstr>
      <vt:lpstr>Hadoop Distributors</vt:lpstr>
      <vt:lpstr>Hadoop Distributors</vt:lpstr>
      <vt:lpstr>Slide 24</vt:lpstr>
      <vt:lpstr>Hadoop Distributed File System</vt:lpstr>
      <vt:lpstr>HDFS Daemons</vt:lpstr>
      <vt:lpstr>Anatomy of File Read</vt:lpstr>
      <vt:lpstr>Anatomy of File Write</vt:lpstr>
      <vt:lpstr>Replica Placement Strategy</vt:lpstr>
      <vt:lpstr>Working with HDFS Commands</vt:lpstr>
      <vt:lpstr>Special Features of HDFS</vt:lpstr>
      <vt:lpstr>Processing with Hadoop</vt:lpstr>
      <vt:lpstr>What is MapReduce Programming?</vt:lpstr>
      <vt:lpstr>How MapReduce Programming Works</vt:lpstr>
      <vt:lpstr>MapReduce – Word Count Example</vt:lpstr>
      <vt:lpstr>Slide 36</vt:lpstr>
      <vt:lpstr>Limitations of Hadoop 1.0 Architecture</vt:lpstr>
      <vt:lpstr>Hadoop 2 YARN: Taking Hadoop beyond Batch</vt:lpstr>
      <vt:lpstr>Hadoop 2 YARN: Taking Hadoop beyond Batch</vt:lpstr>
      <vt:lpstr>Slide 40</vt:lpstr>
      <vt:lpstr>Interacting with Hadoop Ecosytem</vt:lpstr>
      <vt:lpstr>Slide 42</vt:lpstr>
      <vt:lpstr>Match the columns</vt:lpstr>
      <vt:lpstr>Match the columns</vt:lpstr>
      <vt:lpstr>Slide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Seema Acharya</dc:creator>
  <cp:lastModifiedBy>admin</cp:lastModifiedBy>
  <cp:revision>1</cp:revision>
  <dcterms:created xsi:type="dcterms:W3CDTF">2015-09-02T08:36:27Z</dcterms:created>
  <dcterms:modified xsi:type="dcterms:W3CDTF">2015-09-10T11:24:49Z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2015-08-06T00:00:00Z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2015-09-02T00:00:00Z</vt:filetime>
  </property>
</Properties>
</file>