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402082"/>
            <a:ext cx="1035812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687" y="402082"/>
            <a:ext cx="11342624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0110" y="1320672"/>
            <a:ext cx="10831779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mongodb.org/" TargetMode="External"/><Relationship Id="rId3" Type="http://schemas.openxmlformats.org/officeDocument/2006/relationships/hyperlink" Target="https://university.mongodb.com/" TargetMode="External"/><Relationship Id="rId4" Type="http://schemas.openxmlformats.org/officeDocument/2006/relationships/hyperlink" Target="http://www.tutorialspoint.com/mongodb/" TargetMode="Externa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1539" y="208788"/>
            <a:ext cx="5122164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6611" y="403859"/>
            <a:ext cx="4533900" cy="58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45608" y="1536191"/>
            <a:ext cx="4817364" cy="2369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35828" y="1776729"/>
            <a:ext cx="3912870" cy="16529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5">
                <a:solidFill>
                  <a:srgbClr val="F48509"/>
                </a:solidFill>
              </a:rPr>
              <a:t>Bi</a:t>
            </a:r>
            <a:r>
              <a:rPr dirty="0" sz="5400">
                <a:solidFill>
                  <a:srgbClr val="F48509"/>
                </a:solidFill>
              </a:rPr>
              <a:t>g</a:t>
            </a:r>
            <a:r>
              <a:rPr dirty="0" sz="5400">
                <a:solidFill>
                  <a:srgbClr val="F48509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Data</a:t>
            </a:r>
            <a:endParaRPr sz="5400"/>
          </a:p>
          <a:p>
            <a:pPr marL="12700">
              <a:lnSpc>
                <a:spcPct val="100000"/>
              </a:lnSpc>
            </a:pPr>
            <a:r>
              <a:rPr dirty="0" baseline="24691" sz="5400" spc="-7">
                <a:solidFill>
                  <a:srgbClr val="000000"/>
                </a:solidFill>
              </a:rPr>
              <a:t>An</a:t>
            </a:r>
            <a:r>
              <a:rPr dirty="0" baseline="24691" sz="5400">
                <a:solidFill>
                  <a:srgbClr val="000000"/>
                </a:solidFill>
              </a:rPr>
              <a:t>d</a:t>
            </a:r>
            <a:r>
              <a:rPr dirty="0" baseline="24691" sz="5400" spc="34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Analytics</a:t>
            </a:r>
            <a:endParaRPr sz="5400"/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5828" y="5402579"/>
            <a:ext cx="2315845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Seema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Subh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094" y="3203194"/>
            <a:ext cx="76200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/>
              <a:t>JSO</a:t>
            </a:r>
            <a:r>
              <a:rPr dirty="0" sz="2400"/>
              <a:t>N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/>
              <a:t>JSO</a:t>
            </a:r>
            <a:r>
              <a:rPr dirty="0" sz="2400"/>
              <a:t>N</a:t>
            </a:r>
            <a:r>
              <a:rPr dirty="0" sz="2400" spc="-5"/>
              <a:t> </a:t>
            </a:r>
            <a:r>
              <a:rPr dirty="0" sz="2400" spc="-15"/>
              <a:t>(</a:t>
            </a:r>
            <a:r>
              <a:rPr dirty="0" sz="2400" spc="-5"/>
              <a:t>J</a:t>
            </a:r>
            <a:r>
              <a:rPr dirty="0" sz="2400"/>
              <a:t>a</a:t>
            </a:r>
            <a:r>
              <a:rPr dirty="0" sz="2400" spc="-5"/>
              <a:t>v</a:t>
            </a:r>
            <a:r>
              <a:rPr dirty="0" sz="2400"/>
              <a:t>a</a:t>
            </a:r>
            <a:r>
              <a:rPr dirty="0" sz="2400" spc="-15"/>
              <a:t> </a:t>
            </a:r>
            <a:r>
              <a:rPr dirty="0" sz="2400" spc="-5"/>
              <a:t>S</a:t>
            </a:r>
            <a:r>
              <a:rPr dirty="0" sz="2400" spc="-10"/>
              <a:t>c</a:t>
            </a:r>
            <a:r>
              <a:rPr dirty="0" sz="2400" spc="-5"/>
              <a:t>rip</a:t>
            </a:r>
            <a:r>
              <a:rPr dirty="0" sz="2400"/>
              <a:t>t</a:t>
            </a:r>
            <a:r>
              <a:rPr dirty="0" sz="2400"/>
              <a:t> </a:t>
            </a:r>
            <a:r>
              <a:rPr dirty="0" sz="2400" spc="-10"/>
              <a:t>Obje</a:t>
            </a:r>
            <a:r>
              <a:rPr dirty="0" sz="2400" spc="-15"/>
              <a:t>c</a:t>
            </a:r>
            <a:r>
              <a:rPr dirty="0" sz="2400"/>
              <a:t>t</a:t>
            </a:r>
            <a:r>
              <a:rPr dirty="0" sz="2400" spc="-5"/>
              <a:t> </a:t>
            </a:r>
            <a:r>
              <a:rPr dirty="0" sz="2400" spc="-5"/>
              <a:t>Notation)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62404"/>
            <a:ext cx="4729480" cy="1931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 i="1">
                <a:latin typeface="Trebuchet MS"/>
                <a:cs typeface="Trebuchet MS"/>
              </a:rPr>
              <a:t>Sam</a:t>
            </a:r>
            <a:r>
              <a:rPr dirty="0" sz="1800" spc="5" b="1" i="1">
                <a:latin typeface="Trebuchet MS"/>
                <a:cs typeface="Trebuchet MS"/>
              </a:rPr>
              <a:t>p</a:t>
            </a:r>
            <a:r>
              <a:rPr dirty="0" sz="1800" spc="-5" b="1" i="1">
                <a:latin typeface="Trebuchet MS"/>
                <a:cs typeface="Trebuchet MS"/>
              </a:rPr>
              <a:t>le</a:t>
            </a:r>
            <a:r>
              <a:rPr dirty="0" sz="1800" spc="-25" b="1" i="1">
                <a:latin typeface="Trebuchet MS"/>
                <a:cs typeface="Trebuchet MS"/>
              </a:rPr>
              <a:t> </a:t>
            </a:r>
            <a:r>
              <a:rPr dirty="0" sz="1800" b="1" i="1">
                <a:latin typeface="Trebuchet MS"/>
                <a:cs typeface="Trebuchet MS"/>
              </a:rPr>
              <a:t>JSON</a:t>
            </a:r>
            <a:r>
              <a:rPr dirty="0" sz="1800" spc="-1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Docu</a:t>
            </a:r>
            <a:r>
              <a:rPr dirty="0" sz="1800" spc="5" b="1" i="1">
                <a:latin typeface="Trebuchet MS"/>
                <a:cs typeface="Trebuchet MS"/>
              </a:rPr>
              <a:t>m</a:t>
            </a:r>
            <a:r>
              <a:rPr dirty="0" sz="1800" spc="-5" b="1" i="1">
                <a:latin typeface="Trebuchet MS"/>
                <a:cs typeface="Trebuchet MS"/>
              </a:rPr>
              <a:t>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 marR="258572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Fi</a:t>
            </a:r>
            <a:r>
              <a:rPr dirty="0" sz="1800">
                <a:latin typeface="Trebuchet MS"/>
                <a:cs typeface="Trebuchet MS"/>
              </a:rPr>
              <a:t>rs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: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hn,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tNa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: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athe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s,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Con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actNo</a:t>
            </a:r>
            <a:r>
              <a:rPr dirty="0" sz="1800">
                <a:latin typeface="Trebuchet MS"/>
                <a:cs typeface="Trebuchet MS"/>
              </a:rPr>
              <a:t>: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[+</a:t>
            </a:r>
            <a:r>
              <a:rPr dirty="0" sz="1800" spc="5">
                <a:latin typeface="Trebuchet MS"/>
                <a:cs typeface="Trebuchet MS"/>
              </a:rPr>
              <a:t>1</a:t>
            </a:r>
            <a:r>
              <a:rPr dirty="0" sz="1800" spc="-5">
                <a:latin typeface="Trebuchet MS"/>
                <a:cs typeface="Trebuchet MS"/>
              </a:rPr>
              <a:t>2</a:t>
            </a:r>
            <a:r>
              <a:rPr dirty="0" sz="1800">
                <a:latin typeface="Trebuchet MS"/>
                <a:cs typeface="Trebuchet MS"/>
              </a:rPr>
              <a:t>3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4</a:t>
            </a:r>
            <a:r>
              <a:rPr dirty="0" sz="1800" spc="5">
                <a:latin typeface="Trebuchet MS"/>
                <a:cs typeface="Trebuchet MS"/>
              </a:rPr>
              <a:t>5</a:t>
            </a:r>
            <a:r>
              <a:rPr dirty="0" sz="1800" spc="-5">
                <a:latin typeface="Trebuchet MS"/>
                <a:cs typeface="Trebuchet MS"/>
              </a:rPr>
              <a:t>6</a:t>
            </a:r>
            <a:r>
              <a:rPr dirty="0" sz="1800">
                <a:latin typeface="Trebuchet MS"/>
                <a:cs typeface="Trebuchet MS"/>
              </a:rPr>
              <a:t>7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8</a:t>
            </a:r>
            <a:r>
              <a:rPr dirty="0" sz="1800">
                <a:latin typeface="Trebuchet MS"/>
                <a:cs typeface="Trebuchet MS"/>
              </a:rPr>
              <a:t>9</a:t>
            </a:r>
            <a:r>
              <a:rPr dirty="0" sz="1800" spc="-5">
                <a:latin typeface="Trebuchet MS"/>
                <a:cs typeface="Trebuchet MS"/>
              </a:rPr>
              <a:t>0</a:t>
            </a:r>
            <a:r>
              <a:rPr dirty="0" sz="1800" spc="5">
                <a:latin typeface="Trebuchet MS"/>
                <a:cs typeface="Trebuchet MS"/>
              </a:rPr>
              <a:t>0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+</a:t>
            </a:r>
            <a:r>
              <a:rPr dirty="0" sz="1800" spc="5">
                <a:latin typeface="Trebuchet MS"/>
                <a:cs typeface="Trebuchet MS"/>
              </a:rPr>
              <a:t>1</a:t>
            </a:r>
            <a:r>
              <a:rPr dirty="0" sz="1800" spc="-5">
                <a:latin typeface="Trebuchet MS"/>
                <a:cs typeface="Trebuchet MS"/>
              </a:rPr>
              <a:t>2</a:t>
            </a:r>
            <a:r>
              <a:rPr dirty="0" sz="1800">
                <a:latin typeface="Trebuchet MS"/>
                <a:cs typeface="Trebuchet MS"/>
              </a:rPr>
              <a:t>3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4</a:t>
            </a:r>
            <a:r>
              <a:rPr dirty="0" sz="1800">
                <a:latin typeface="Trebuchet MS"/>
                <a:cs typeface="Trebuchet MS"/>
              </a:rPr>
              <a:t>4</a:t>
            </a:r>
            <a:r>
              <a:rPr dirty="0" sz="1800" spc="-5">
                <a:latin typeface="Trebuchet MS"/>
                <a:cs typeface="Trebuchet MS"/>
              </a:rPr>
              <a:t>4</a:t>
            </a:r>
            <a:r>
              <a:rPr dirty="0" sz="1800">
                <a:latin typeface="Trebuchet MS"/>
                <a:cs typeface="Trebuchet MS"/>
              </a:rPr>
              <a:t>4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5</a:t>
            </a:r>
            <a:r>
              <a:rPr dirty="0" sz="1800" spc="5">
                <a:latin typeface="Trebuchet MS"/>
                <a:cs typeface="Trebuchet MS"/>
              </a:rPr>
              <a:t>5</a:t>
            </a:r>
            <a:r>
              <a:rPr dirty="0" sz="1800" spc="-5">
                <a:latin typeface="Trebuchet MS"/>
                <a:cs typeface="Trebuchet MS"/>
              </a:rPr>
              <a:t>5</a:t>
            </a:r>
            <a:r>
              <a:rPr dirty="0" sz="1800" spc="5">
                <a:latin typeface="Trebuchet MS"/>
                <a:cs typeface="Trebuchet MS"/>
              </a:rPr>
              <a:t>5</a:t>
            </a:r>
            <a:r>
              <a:rPr dirty="0" sz="1800"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/>
              <a:t>Un</a:t>
            </a:r>
            <a:r>
              <a:rPr dirty="0" sz="2400" spc="5"/>
              <a:t>i</a:t>
            </a:r>
            <a:r>
              <a:rPr dirty="0" sz="2400" spc="-5"/>
              <a:t>que</a:t>
            </a:r>
            <a:r>
              <a:rPr dirty="0" sz="2400" spc="-30"/>
              <a:t> </a:t>
            </a:r>
            <a:r>
              <a:rPr dirty="0" sz="2400" spc="-5"/>
              <a:t>Identif</a:t>
            </a:r>
            <a:r>
              <a:rPr dirty="0" sz="2400" spc="10"/>
              <a:t>i</a:t>
            </a:r>
            <a:r>
              <a:rPr dirty="0" sz="2400" spc="-20"/>
              <a:t>e</a:t>
            </a:r>
            <a:r>
              <a:rPr dirty="0" sz="2400"/>
              <a:t>r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8215"/>
            <a:ext cx="721423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ac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do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um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ul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uniqu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ifie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_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ke</a:t>
            </a:r>
            <a:r>
              <a:rPr dirty="0" sz="1800" spc="-195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8641" y="2605277"/>
          <a:ext cx="7291070" cy="78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07"/>
                <a:gridCol w="371220"/>
                <a:gridCol w="519684"/>
                <a:gridCol w="668146"/>
                <a:gridCol w="742441"/>
                <a:gridCol w="593852"/>
                <a:gridCol w="668146"/>
                <a:gridCol w="742442"/>
                <a:gridCol w="668146"/>
                <a:gridCol w="593978"/>
                <a:gridCol w="593979"/>
                <a:gridCol w="593851"/>
              </a:tblGrid>
              <a:tr h="293497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475614">
                <a:tc gridSpan="4">
                  <a:txBody>
                    <a:bodyPr/>
                    <a:lstStyle/>
                    <a:p>
                      <a:pPr marL="446405">
                        <a:lnSpc>
                          <a:spcPts val="1945"/>
                        </a:lnSpc>
                      </a:pPr>
                      <a:r>
                        <a:rPr dirty="0" sz="1800" spc="-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estamp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40055">
                        <a:lnSpc>
                          <a:spcPts val="19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Mac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7960">
                        <a:lnSpc>
                          <a:spcPts val="1945"/>
                        </a:lnSpc>
                      </a:pPr>
                      <a:r>
                        <a:rPr dirty="0" sz="1800" spc="-8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ces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78155">
                        <a:lnSpc>
                          <a:spcPts val="19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Counter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10"/>
              <a:t>Suppor</a:t>
            </a:r>
            <a:r>
              <a:rPr dirty="0" sz="2400"/>
              <a:t>t</a:t>
            </a:r>
            <a:r>
              <a:rPr dirty="0" sz="2400" spc="5"/>
              <a:t> </a:t>
            </a:r>
            <a:r>
              <a:rPr dirty="0" sz="2400"/>
              <a:t>for </a:t>
            </a:r>
            <a:r>
              <a:rPr dirty="0" sz="2400" spc="-5"/>
              <a:t>D</a:t>
            </a:r>
            <a:r>
              <a:rPr dirty="0" sz="2400"/>
              <a:t>y</a:t>
            </a:r>
            <a:r>
              <a:rPr dirty="0" sz="2400" spc="-5"/>
              <a:t>na</a:t>
            </a:r>
            <a:r>
              <a:rPr dirty="0" sz="2400" spc="5"/>
              <a:t>m</a:t>
            </a:r>
            <a:r>
              <a:rPr dirty="0" sz="2400" spc="-5"/>
              <a:t>i</a:t>
            </a:r>
            <a:r>
              <a:rPr dirty="0" sz="2400"/>
              <a:t>c</a:t>
            </a:r>
            <a:r>
              <a:rPr dirty="0" sz="2400" spc="-40"/>
              <a:t> </a:t>
            </a:r>
            <a:r>
              <a:rPr dirty="0" sz="2400" spc="-5"/>
              <a:t>Queries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8215"/>
            <a:ext cx="7619365" cy="1108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ens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sup</a:t>
            </a:r>
            <a:r>
              <a:rPr dirty="0" sz="1800" spc="-5">
                <a:latin typeface="Trebuchet MS"/>
                <a:cs typeface="Trebuchet MS"/>
              </a:rPr>
              <a:t>po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ynam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qu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ries.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This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na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RDB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erei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static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yna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ueri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Sto</a:t>
            </a:r>
            <a:r>
              <a:rPr dirty="0" sz="2400" spc="-15"/>
              <a:t>r</a:t>
            </a:r>
            <a:r>
              <a:rPr dirty="0" sz="2400" spc="-5"/>
              <a:t>in</a:t>
            </a:r>
            <a:r>
              <a:rPr dirty="0" sz="2400"/>
              <a:t>g</a:t>
            </a:r>
            <a:r>
              <a:rPr dirty="0" sz="2400" spc="5"/>
              <a:t> </a:t>
            </a:r>
            <a:r>
              <a:rPr dirty="0" sz="2400" spc="-5"/>
              <a:t>Bin</a:t>
            </a:r>
            <a:r>
              <a:rPr dirty="0" sz="2400" spc="5"/>
              <a:t>a</a:t>
            </a:r>
            <a:r>
              <a:rPr dirty="0" sz="2400" spc="-5"/>
              <a:t>r</a:t>
            </a:r>
            <a:r>
              <a:rPr dirty="0" sz="2400"/>
              <a:t>y</a:t>
            </a:r>
            <a:r>
              <a:rPr dirty="0" sz="2400" spc="-30"/>
              <a:t> </a:t>
            </a:r>
            <a:r>
              <a:rPr dirty="0" sz="2400" spc="-5"/>
              <a:t>D</a:t>
            </a:r>
            <a:r>
              <a:rPr dirty="0" sz="2400"/>
              <a:t>a</a:t>
            </a:r>
            <a:r>
              <a:rPr dirty="0" sz="2400" spc="-5"/>
              <a:t>ta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44650"/>
            <a:ext cx="6550659" cy="834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G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FS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rt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rage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nar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4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Replicat</a:t>
            </a:r>
            <a:r>
              <a:rPr dirty="0" sz="2400" spc="5"/>
              <a:t>i</a:t>
            </a:r>
            <a:r>
              <a:rPr dirty="0" sz="2400"/>
              <a:t>on</a:t>
            </a:r>
            <a:r>
              <a:rPr dirty="0" sz="2400" spc="-30"/>
              <a:t> </a:t>
            </a:r>
            <a:r>
              <a:rPr dirty="0" sz="2400" spc="-5"/>
              <a:t>i</a:t>
            </a:r>
            <a:r>
              <a:rPr dirty="0" sz="2400"/>
              <a:t>n</a:t>
            </a:r>
            <a:r>
              <a:rPr dirty="0" sz="2400" spc="5"/>
              <a:t> </a:t>
            </a:r>
            <a:r>
              <a:rPr dirty="0" sz="2400" spc="-5"/>
              <a:t>Mong</a:t>
            </a:r>
            <a:r>
              <a:rPr dirty="0" sz="2400" spc="-10"/>
              <a:t>o</a:t>
            </a:r>
            <a:r>
              <a:rPr dirty="0" sz="2400" spc="-5"/>
              <a:t>DB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984353" y="1496618"/>
            <a:ext cx="3384967" cy="67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6579" y="1534459"/>
            <a:ext cx="3239135" cy="538480"/>
          </a:xfrm>
          <a:custGeom>
            <a:avLst/>
            <a:gdLst/>
            <a:ahLst/>
            <a:cxnLst/>
            <a:rect l="l" t="t" r="r" b="b"/>
            <a:pathLst>
              <a:path w="3239135" h="538480">
                <a:moveTo>
                  <a:pt x="0" y="538450"/>
                </a:moveTo>
                <a:lnTo>
                  <a:pt x="3238773" y="538450"/>
                </a:lnTo>
                <a:lnTo>
                  <a:pt x="3238773" y="0"/>
                </a:lnTo>
                <a:lnTo>
                  <a:pt x="0" y="0"/>
                </a:lnTo>
                <a:lnTo>
                  <a:pt x="0" y="538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6579" y="1534459"/>
            <a:ext cx="3239135" cy="538480"/>
          </a:xfrm>
          <a:custGeom>
            <a:avLst/>
            <a:gdLst/>
            <a:ahLst/>
            <a:cxnLst/>
            <a:rect l="l" t="t" r="r" b="b"/>
            <a:pathLst>
              <a:path w="3239135" h="538480">
                <a:moveTo>
                  <a:pt x="0" y="538450"/>
                </a:moveTo>
                <a:lnTo>
                  <a:pt x="3238773" y="538450"/>
                </a:lnTo>
                <a:lnTo>
                  <a:pt x="3238773" y="0"/>
                </a:lnTo>
                <a:lnTo>
                  <a:pt x="0" y="0"/>
                </a:lnTo>
                <a:lnTo>
                  <a:pt x="0" y="538450"/>
                </a:lnTo>
                <a:close/>
              </a:path>
            </a:pathLst>
          </a:custGeom>
          <a:ln w="112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06249" y="1680776"/>
            <a:ext cx="152463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 b="1">
                <a:latin typeface="Trebuchet MS"/>
                <a:cs typeface="Trebuchet MS"/>
              </a:rPr>
              <a:t>C</a:t>
            </a:r>
            <a:r>
              <a:rPr dirty="0" sz="1400" spc="25" b="1">
                <a:latin typeface="Trebuchet MS"/>
                <a:cs typeface="Trebuchet MS"/>
              </a:rPr>
              <a:t>l</a:t>
            </a:r>
            <a:r>
              <a:rPr dirty="0" sz="1400" spc="-70" b="1">
                <a:latin typeface="Trebuchet MS"/>
                <a:cs typeface="Trebuchet MS"/>
              </a:rPr>
              <a:t>i</a:t>
            </a:r>
            <a:r>
              <a:rPr dirty="0" sz="1400" spc="-15" b="1">
                <a:latin typeface="Trebuchet MS"/>
                <a:cs typeface="Trebuchet MS"/>
              </a:rPr>
              <a:t>e</a:t>
            </a:r>
            <a:r>
              <a:rPr dirty="0" sz="1400" spc="50" b="1">
                <a:latin typeface="Trebuchet MS"/>
                <a:cs typeface="Trebuchet MS"/>
              </a:rPr>
              <a:t>n</a:t>
            </a:r>
            <a:r>
              <a:rPr dirty="0" sz="1400" spc="5" b="1">
                <a:latin typeface="Trebuchet MS"/>
                <a:cs typeface="Trebuchet MS"/>
              </a:rPr>
              <a:t>t</a:t>
            </a:r>
            <a:r>
              <a:rPr dirty="0" sz="1400" spc="-15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A</a:t>
            </a:r>
            <a:r>
              <a:rPr dirty="0" sz="1400" spc="60" b="1">
                <a:latin typeface="Trebuchet MS"/>
                <a:cs typeface="Trebuchet MS"/>
              </a:rPr>
              <a:t>p</a:t>
            </a:r>
            <a:r>
              <a:rPr dirty="0" sz="1400" spc="-25" b="1">
                <a:latin typeface="Trebuchet MS"/>
                <a:cs typeface="Trebuchet MS"/>
              </a:rPr>
              <a:t>p</a:t>
            </a:r>
            <a:r>
              <a:rPr dirty="0" sz="1400" spc="25" b="1">
                <a:latin typeface="Trebuchet MS"/>
                <a:cs typeface="Trebuchet MS"/>
              </a:rPr>
              <a:t>l</a:t>
            </a:r>
            <a:r>
              <a:rPr dirty="0" sz="1400" spc="-70" b="1">
                <a:latin typeface="Trebuchet MS"/>
                <a:cs typeface="Trebuchet MS"/>
              </a:rPr>
              <a:t>i</a:t>
            </a:r>
            <a:r>
              <a:rPr dirty="0" sz="1400" spc="75" b="1">
                <a:latin typeface="Trebuchet MS"/>
                <a:cs typeface="Trebuchet MS"/>
              </a:rPr>
              <a:t>c</a:t>
            </a:r>
            <a:r>
              <a:rPr dirty="0" sz="1400" spc="-40" b="1">
                <a:latin typeface="Trebuchet MS"/>
                <a:cs typeface="Trebuchet MS"/>
              </a:rPr>
              <a:t>a</a:t>
            </a:r>
            <a:r>
              <a:rPr dirty="0" sz="1400" spc="-30" b="1">
                <a:latin typeface="Trebuchet MS"/>
                <a:cs typeface="Trebuchet MS"/>
              </a:rPr>
              <a:t>t</a:t>
            </a:r>
            <a:r>
              <a:rPr dirty="0" sz="1400" spc="20" b="1">
                <a:latin typeface="Trebuchet MS"/>
                <a:cs typeface="Trebuchet MS"/>
              </a:rPr>
              <a:t>i</a:t>
            </a:r>
            <a:r>
              <a:rPr dirty="0" sz="1400" b="1">
                <a:latin typeface="Trebuchet MS"/>
                <a:cs typeface="Trebuchet MS"/>
              </a:rPr>
              <a:t>o</a:t>
            </a:r>
            <a:r>
              <a:rPr dirty="0" sz="1400" spc="10" b="1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7851" y="3100751"/>
            <a:ext cx="2035479" cy="684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21324" y="3149765"/>
            <a:ext cx="1889760" cy="538480"/>
          </a:xfrm>
          <a:custGeom>
            <a:avLst/>
            <a:gdLst/>
            <a:ahLst/>
            <a:cxnLst/>
            <a:rect l="l" t="t" r="r" b="b"/>
            <a:pathLst>
              <a:path w="1889760" h="538479">
                <a:moveTo>
                  <a:pt x="0" y="538450"/>
                </a:moveTo>
                <a:lnTo>
                  <a:pt x="1889284" y="538450"/>
                </a:lnTo>
                <a:lnTo>
                  <a:pt x="1889284" y="0"/>
                </a:lnTo>
                <a:lnTo>
                  <a:pt x="0" y="0"/>
                </a:lnTo>
                <a:lnTo>
                  <a:pt x="0" y="538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21324" y="3149765"/>
            <a:ext cx="1889760" cy="538480"/>
          </a:xfrm>
          <a:custGeom>
            <a:avLst/>
            <a:gdLst/>
            <a:ahLst/>
            <a:cxnLst/>
            <a:rect l="l" t="t" r="r" b="b"/>
            <a:pathLst>
              <a:path w="1889760" h="538479">
                <a:moveTo>
                  <a:pt x="0" y="538450"/>
                </a:moveTo>
                <a:lnTo>
                  <a:pt x="1889284" y="538450"/>
                </a:lnTo>
                <a:lnTo>
                  <a:pt x="1889284" y="0"/>
                </a:lnTo>
                <a:lnTo>
                  <a:pt x="0" y="0"/>
                </a:lnTo>
                <a:lnTo>
                  <a:pt x="0" y="538450"/>
                </a:lnTo>
                <a:close/>
              </a:path>
            </a:pathLst>
          </a:custGeom>
          <a:ln w="112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28639" y="3301063"/>
            <a:ext cx="68580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30" b="1">
                <a:latin typeface="Trebuchet MS"/>
                <a:cs typeface="Trebuchet MS"/>
              </a:rPr>
              <a:t>P</a:t>
            </a:r>
            <a:r>
              <a:rPr dirty="0" sz="1400" spc="20" b="1">
                <a:latin typeface="Trebuchet MS"/>
                <a:cs typeface="Trebuchet MS"/>
              </a:rPr>
              <a:t>r</a:t>
            </a:r>
            <a:r>
              <a:rPr dirty="0" sz="1400" spc="20" b="1">
                <a:latin typeface="Trebuchet MS"/>
                <a:cs typeface="Trebuchet MS"/>
              </a:rPr>
              <a:t>i</a:t>
            </a:r>
            <a:r>
              <a:rPr dirty="0" sz="1400" spc="30" b="1">
                <a:latin typeface="Trebuchet MS"/>
                <a:cs typeface="Trebuchet MS"/>
              </a:rPr>
              <a:t>m</a:t>
            </a:r>
            <a:r>
              <a:rPr dirty="0" sz="1400" spc="-40" b="1">
                <a:latin typeface="Trebuchet MS"/>
                <a:cs typeface="Trebuchet MS"/>
              </a:rPr>
              <a:t>a</a:t>
            </a:r>
            <a:r>
              <a:rPr dirty="0" sz="1400" spc="20" b="1">
                <a:latin typeface="Trebuchet MS"/>
                <a:cs typeface="Trebuchet MS"/>
              </a:rPr>
              <a:t>r</a:t>
            </a:r>
            <a:r>
              <a:rPr dirty="0" sz="1400" spc="10" b="1"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0119" y="4458095"/>
            <a:ext cx="2035479" cy="67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22412" y="4495894"/>
            <a:ext cx="1889760" cy="538480"/>
          </a:xfrm>
          <a:custGeom>
            <a:avLst/>
            <a:gdLst/>
            <a:ahLst/>
            <a:cxnLst/>
            <a:rect l="l" t="t" r="r" b="b"/>
            <a:pathLst>
              <a:path w="1889760" h="538479">
                <a:moveTo>
                  <a:pt x="0" y="538450"/>
                </a:moveTo>
                <a:lnTo>
                  <a:pt x="1889284" y="538450"/>
                </a:lnTo>
                <a:lnTo>
                  <a:pt x="1889284" y="0"/>
                </a:lnTo>
                <a:lnTo>
                  <a:pt x="0" y="0"/>
                </a:lnTo>
                <a:lnTo>
                  <a:pt x="0" y="538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2412" y="4495894"/>
            <a:ext cx="1889760" cy="538480"/>
          </a:xfrm>
          <a:custGeom>
            <a:avLst/>
            <a:gdLst/>
            <a:ahLst/>
            <a:cxnLst/>
            <a:rect l="l" t="t" r="r" b="b"/>
            <a:pathLst>
              <a:path w="1889760" h="538479">
                <a:moveTo>
                  <a:pt x="0" y="538450"/>
                </a:moveTo>
                <a:lnTo>
                  <a:pt x="1889284" y="538450"/>
                </a:lnTo>
                <a:lnTo>
                  <a:pt x="1889284" y="0"/>
                </a:lnTo>
                <a:lnTo>
                  <a:pt x="0" y="0"/>
                </a:lnTo>
                <a:lnTo>
                  <a:pt x="0" y="538450"/>
                </a:lnTo>
                <a:close/>
              </a:path>
            </a:pathLst>
          </a:custGeom>
          <a:ln w="112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20952" y="4651227"/>
            <a:ext cx="89725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 b="1">
                <a:latin typeface="Trebuchet MS"/>
                <a:cs typeface="Trebuchet MS"/>
              </a:rPr>
              <a:t>S</a:t>
            </a:r>
            <a:r>
              <a:rPr dirty="0" sz="1400" spc="-15" b="1">
                <a:latin typeface="Trebuchet MS"/>
                <a:cs typeface="Trebuchet MS"/>
              </a:rPr>
              <a:t>e</a:t>
            </a:r>
            <a:r>
              <a:rPr dirty="0" sz="1400" spc="75" b="1">
                <a:latin typeface="Trebuchet MS"/>
                <a:cs typeface="Trebuchet MS"/>
              </a:rPr>
              <a:t>c</a:t>
            </a:r>
            <a:r>
              <a:rPr dirty="0" sz="1400" b="1">
                <a:latin typeface="Trebuchet MS"/>
                <a:cs typeface="Trebuchet MS"/>
              </a:rPr>
              <a:t>o</a:t>
            </a:r>
            <a:r>
              <a:rPr dirty="0" sz="1400" spc="-35" b="1">
                <a:latin typeface="Trebuchet MS"/>
                <a:cs typeface="Trebuchet MS"/>
              </a:rPr>
              <a:t>n</a:t>
            </a:r>
            <a:r>
              <a:rPr dirty="0" sz="1400" spc="-20" b="1">
                <a:latin typeface="Trebuchet MS"/>
                <a:cs typeface="Trebuchet MS"/>
              </a:rPr>
              <a:t>d</a:t>
            </a:r>
            <a:r>
              <a:rPr dirty="0" sz="1400" spc="45" b="1">
                <a:latin typeface="Trebuchet MS"/>
                <a:cs typeface="Trebuchet MS"/>
              </a:rPr>
              <a:t>a</a:t>
            </a:r>
            <a:r>
              <a:rPr dirty="0" sz="1400" spc="20" b="1">
                <a:latin typeface="Trebuchet MS"/>
                <a:cs typeface="Trebuchet MS"/>
              </a:rPr>
              <a:t>r</a:t>
            </a:r>
            <a:r>
              <a:rPr dirty="0" sz="1400" spc="10" b="1"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47851" y="4458095"/>
            <a:ext cx="2035479" cy="673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21324" y="4495894"/>
            <a:ext cx="1889760" cy="538480"/>
          </a:xfrm>
          <a:custGeom>
            <a:avLst/>
            <a:gdLst/>
            <a:ahLst/>
            <a:cxnLst/>
            <a:rect l="l" t="t" r="r" b="b"/>
            <a:pathLst>
              <a:path w="1889760" h="538479">
                <a:moveTo>
                  <a:pt x="0" y="538450"/>
                </a:moveTo>
                <a:lnTo>
                  <a:pt x="1889284" y="538450"/>
                </a:lnTo>
                <a:lnTo>
                  <a:pt x="1889284" y="0"/>
                </a:lnTo>
                <a:lnTo>
                  <a:pt x="0" y="0"/>
                </a:lnTo>
                <a:lnTo>
                  <a:pt x="0" y="538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21324" y="4495894"/>
            <a:ext cx="1889760" cy="538480"/>
          </a:xfrm>
          <a:custGeom>
            <a:avLst/>
            <a:gdLst/>
            <a:ahLst/>
            <a:cxnLst/>
            <a:rect l="l" t="t" r="r" b="b"/>
            <a:pathLst>
              <a:path w="1889760" h="538479">
                <a:moveTo>
                  <a:pt x="0" y="538450"/>
                </a:moveTo>
                <a:lnTo>
                  <a:pt x="1889284" y="538450"/>
                </a:lnTo>
                <a:lnTo>
                  <a:pt x="1889284" y="0"/>
                </a:lnTo>
                <a:lnTo>
                  <a:pt x="0" y="0"/>
                </a:lnTo>
                <a:lnTo>
                  <a:pt x="0" y="538450"/>
                </a:lnTo>
                <a:close/>
              </a:path>
            </a:pathLst>
          </a:custGeom>
          <a:ln w="112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223978" y="4651228"/>
            <a:ext cx="89725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 b="1">
                <a:latin typeface="Trebuchet MS"/>
                <a:cs typeface="Trebuchet MS"/>
              </a:rPr>
              <a:t>S</a:t>
            </a:r>
            <a:r>
              <a:rPr dirty="0" sz="1400" spc="-15" b="1">
                <a:latin typeface="Trebuchet MS"/>
                <a:cs typeface="Trebuchet MS"/>
              </a:rPr>
              <a:t>e</a:t>
            </a:r>
            <a:r>
              <a:rPr dirty="0" sz="1400" spc="75" b="1">
                <a:latin typeface="Trebuchet MS"/>
                <a:cs typeface="Trebuchet MS"/>
              </a:rPr>
              <a:t>c</a:t>
            </a:r>
            <a:r>
              <a:rPr dirty="0" sz="1400" b="1">
                <a:latin typeface="Trebuchet MS"/>
                <a:cs typeface="Trebuchet MS"/>
              </a:rPr>
              <a:t>o</a:t>
            </a:r>
            <a:r>
              <a:rPr dirty="0" sz="1400" spc="-35" b="1">
                <a:latin typeface="Trebuchet MS"/>
                <a:cs typeface="Trebuchet MS"/>
              </a:rPr>
              <a:t>n</a:t>
            </a:r>
            <a:r>
              <a:rPr dirty="0" sz="1400" spc="-20" b="1">
                <a:latin typeface="Trebuchet MS"/>
                <a:cs typeface="Trebuchet MS"/>
              </a:rPr>
              <a:t>d</a:t>
            </a:r>
            <a:r>
              <a:rPr dirty="0" sz="1400" spc="45" b="1">
                <a:latin typeface="Trebuchet MS"/>
                <a:cs typeface="Trebuchet MS"/>
              </a:rPr>
              <a:t>a</a:t>
            </a:r>
            <a:r>
              <a:rPr dirty="0" sz="1400" spc="20" b="1">
                <a:latin typeface="Trebuchet MS"/>
                <a:cs typeface="Trebuchet MS"/>
              </a:rPr>
              <a:t>r</a:t>
            </a:r>
            <a:r>
              <a:rPr dirty="0" sz="1400" spc="10" b="1"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58075" y="4458095"/>
            <a:ext cx="2024233" cy="673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20301" y="4495894"/>
            <a:ext cx="1889760" cy="538480"/>
          </a:xfrm>
          <a:custGeom>
            <a:avLst/>
            <a:gdLst/>
            <a:ahLst/>
            <a:cxnLst/>
            <a:rect l="l" t="t" r="r" b="b"/>
            <a:pathLst>
              <a:path w="1889759" h="538479">
                <a:moveTo>
                  <a:pt x="0" y="538450"/>
                </a:moveTo>
                <a:lnTo>
                  <a:pt x="1889284" y="538450"/>
                </a:lnTo>
                <a:lnTo>
                  <a:pt x="1889284" y="0"/>
                </a:lnTo>
                <a:lnTo>
                  <a:pt x="0" y="0"/>
                </a:lnTo>
                <a:lnTo>
                  <a:pt x="0" y="538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20301" y="4495894"/>
            <a:ext cx="1889760" cy="538480"/>
          </a:xfrm>
          <a:custGeom>
            <a:avLst/>
            <a:gdLst/>
            <a:ahLst/>
            <a:cxnLst/>
            <a:rect l="l" t="t" r="r" b="b"/>
            <a:pathLst>
              <a:path w="1889759" h="538479">
                <a:moveTo>
                  <a:pt x="0" y="538450"/>
                </a:moveTo>
                <a:lnTo>
                  <a:pt x="1889284" y="538450"/>
                </a:lnTo>
                <a:lnTo>
                  <a:pt x="1889284" y="0"/>
                </a:lnTo>
                <a:lnTo>
                  <a:pt x="0" y="0"/>
                </a:lnTo>
                <a:lnTo>
                  <a:pt x="0" y="538450"/>
                </a:lnTo>
                <a:close/>
              </a:path>
            </a:pathLst>
          </a:custGeom>
          <a:ln w="112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927154" y="4651228"/>
            <a:ext cx="89725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 b="1">
                <a:latin typeface="Trebuchet MS"/>
                <a:cs typeface="Trebuchet MS"/>
              </a:rPr>
              <a:t>S</a:t>
            </a:r>
            <a:r>
              <a:rPr dirty="0" sz="1400" spc="-15" b="1">
                <a:latin typeface="Trebuchet MS"/>
                <a:cs typeface="Trebuchet MS"/>
              </a:rPr>
              <a:t>e</a:t>
            </a:r>
            <a:r>
              <a:rPr dirty="0" sz="1400" spc="75" b="1">
                <a:latin typeface="Trebuchet MS"/>
                <a:cs typeface="Trebuchet MS"/>
              </a:rPr>
              <a:t>c</a:t>
            </a:r>
            <a:r>
              <a:rPr dirty="0" sz="1400" b="1">
                <a:latin typeface="Trebuchet MS"/>
                <a:cs typeface="Trebuchet MS"/>
              </a:rPr>
              <a:t>o</a:t>
            </a:r>
            <a:r>
              <a:rPr dirty="0" sz="1400" spc="-35" b="1">
                <a:latin typeface="Trebuchet MS"/>
                <a:cs typeface="Trebuchet MS"/>
              </a:rPr>
              <a:t>n</a:t>
            </a:r>
            <a:r>
              <a:rPr dirty="0" sz="1400" spc="-20" b="1">
                <a:latin typeface="Trebuchet MS"/>
                <a:cs typeface="Trebuchet MS"/>
              </a:rPr>
              <a:t>d</a:t>
            </a:r>
            <a:r>
              <a:rPr dirty="0" sz="1400" spc="45" b="1">
                <a:latin typeface="Trebuchet MS"/>
                <a:cs typeface="Trebuchet MS"/>
              </a:rPr>
              <a:t>a</a:t>
            </a:r>
            <a:r>
              <a:rPr dirty="0" sz="1400" spc="20" b="1">
                <a:latin typeface="Trebuchet MS"/>
                <a:cs typeface="Trebuchet MS"/>
              </a:rPr>
              <a:t>r</a:t>
            </a:r>
            <a:r>
              <a:rPr dirty="0" sz="1400" spc="10" b="1"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26170" y="2072909"/>
            <a:ext cx="0" cy="1076960"/>
          </a:xfrm>
          <a:custGeom>
            <a:avLst/>
            <a:gdLst/>
            <a:ahLst/>
            <a:cxnLst/>
            <a:rect l="l" t="t" r="r" b="b"/>
            <a:pathLst>
              <a:path w="0" h="1076960">
                <a:moveTo>
                  <a:pt x="0" y="1076900"/>
                </a:moveTo>
                <a:lnTo>
                  <a:pt x="0" y="851798"/>
                </a:lnTo>
                <a:lnTo>
                  <a:pt x="0" y="650477"/>
                </a:lnTo>
                <a:lnTo>
                  <a:pt x="0" y="472938"/>
                </a:lnTo>
                <a:lnTo>
                  <a:pt x="0" y="319031"/>
                </a:lnTo>
                <a:lnTo>
                  <a:pt x="0" y="188906"/>
                </a:lnTo>
                <a:lnTo>
                  <a:pt x="0" y="82562"/>
                </a:lnTo>
                <a:lnTo>
                  <a:pt x="0" y="0"/>
                </a:lnTo>
              </a:path>
            </a:pathLst>
          </a:custGeom>
          <a:ln w="149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73390" y="3097162"/>
            <a:ext cx="106045" cy="52705"/>
          </a:xfrm>
          <a:custGeom>
            <a:avLst/>
            <a:gdLst/>
            <a:ahLst/>
            <a:cxnLst/>
            <a:rect l="l" t="t" r="r" b="b"/>
            <a:pathLst>
              <a:path w="106045" h="52705">
                <a:moveTo>
                  <a:pt x="0" y="0"/>
                </a:moveTo>
                <a:lnTo>
                  <a:pt x="52780" y="52648"/>
                </a:lnTo>
                <a:lnTo>
                  <a:pt x="105560" y="0"/>
                </a:lnTo>
              </a:path>
            </a:pathLst>
          </a:custGeom>
          <a:ln w="14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65966" y="3688215"/>
            <a:ext cx="2699385" cy="807720"/>
          </a:xfrm>
          <a:custGeom>
            <a:avLst/>
            <a:gdLst/>
            <a:ahLst/>
            <a:cxnLst/>
            <a:rect l="l" t="t" r="r" b="b"/>
            <a:pathLst>
              <a:path w="2699384" h="807720">
                <a:moveTo>
                  <a:pt x="2698977" y="80767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49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99268" y="4430335"/>
            <a:ext cx="66040" cy="100965"/>
          </a:xfrm>
          <a:custGeom>
            <a:avLst/>
            <a:gdLst/>
            <a:ahLst/>
            <a:cxnLst/>
            <a:rect l="l" t="t" r="r" b="b"/>
            <a:pathLst>
              <a:path w="66040" h="100964">
                <a:moveTo>
                  <a:pt x="0" y="100854"/>
                </a:moveTo>
                <a:lnTo>
                  <a:pt x="65675" y="65556"/>
                </a:lnTo>
                <a:lnTo>
                  <a:pt x="30288" y="0"/>
                </a:lnTo>
              </a:path>
            </a:pathLst>
          </a:custGeom>
          <a:ln w="149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67048" y="3688215"/>
            <a:ext cx="2699385" cy="807720"/>
          </a:xfrm>
          <a:custGeom>
            <a:avLst/>
            <a:gdLst/>
            <a:ahLst/>
            <a:cxnLst/>
            <a:rect l="l" t="t" r="r" b="b"/>
            <a:pathLst>
              <a:path w="2699385" h="807720">
                <a:moveTo>
                  <a:pt x="0" y="807675"/>
                </a:moveTo>
                <a:lnTo>
                  <a:pt x="2698917" y="0"/>
                </a:lnTo>
                <a:lnTo>
                  <a:pt x="2698917" y="0"/>
                </a:lnTo>
              </a:path>
            </a:pathLst>
          </a:custGeom>
          <a:ln w="149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67048" y="4430335"/>
            <a:ext cx="66040" cy="100965"/>
          </a:xfrm>
          <a:custGeom>
            <a:avLst/>
            <a:gdLst/>
            <a:ahLst/>
            <a:cxnLst/>
            <a:rect l="l" t="t" r="r" b="b"/>
            <a:pathLst>
              <a:path w="66039" h="100964">
                <a:moveTo>
                  <a:pt x="65720" y="100854"/>
                </a:moveTo>
                <a:lnTo>
                  <a:pt x="0" y="65556"/>
                </a:lnTo>
                <a:lnTo>
                  <a:pt x="35386" y="0"/>
                </a:lnTo>
              </a:path>
            </a:pathLst>
          </a:custGeom>
          <a:ln w="149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11903" y="3841308"/>
            <a:ext cx="93218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20">
                <a:latin typeface="Trebuchet MS"/>
                <a:cs typeface="Trebuchet MS"/>
              </a:rPr>
              <a:t>R</a:t>
            </a:r>
            <a:r>
              <a:rPr dirty="0" sz="1400" spc="25">
                <a:latin typeface="Trebuchet MS"/>
                <a:cs typeface="Trebuchet MS"/>
              </a:rPr>
              <a:t>e</a:t>
            </a:r>
            <a:r>
              <a:rPr dirty="0" sz="1400" spc="10">
                <a:latin typeface="Trebuchet MS"/>
                <a:cs typeface="Trebuchet MS"/>
              </a:rPr>
              <a:t>p</a:t>
            </a:r>
            <a:r>
              <a:rPr dirty="0" sz="1400" spc="25">
                <a:latin typeface="Trebuchet MS"/>
                <a:cs typeface="Trebuchet MS"/>
              </a:rPr>
              <a:t>l</a:t>
            </a:r>
            <a:r>
              <a:rPr dirty="0" sz="1400" spc="-50">
                <a:latin typeface="Trebuchet MS"/>
                <a:cs typeface="Trebuchet MS"/>
              </a:rPr>
              <a:t>i</a:t>
            </a:r>
            <a:r>
              <a:rPr dirty="0" sz="1400" spc="10">
                <a:latin typeface="Trebuchet MS"/>
                <a:cs typeface="Trebuchet MS"/>
              </a:rPr>
              <a:t>c</a:t>
            </a:r>
            <a:r>
              <a:rPr dirty="0" sz="1400" spc="50">
                <a:latin typeface="Trebuchet MS"/>
                <a:cs typeface="Trebuchet MS"/>
              </a:rPr>
              <a:t>a</a:t>
            </a:r>
            <a:r>
              <a:rPr dirty="0" sz="1400" spc="-30">
                <a:latin typeface="Trebuchet MS"/>
                <a:cs typeface="Trebuchet MS"/>
              </a:rPr>
              <a:t>t</a:t>
            </a:r>
            <a:r>
              <a:rPr dirty="0" sz="1400" spc="-50">
                <a:latin typeface="Trebuchet MS"/>
                <a:cs typeface="Trebuchet MS"/>
              </a:rPr>
              <a:t>i</a:t>
            </a:r>
            <a:r>
              <a:rPr dirty="0" sz="1400" spc="40">
                <a:latin typeface="Trebuchet MS"/>
                <a:cs typeface="Trebuchet MS"/>
              </a:rPr>
              <a:t>o</a:t>
            </a:r>
            <a:r>
              <a:rPr dirty="0" sz="1400" spc="1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96169" y="3841308"/>
            <a:ext cx="934719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20">
                <a:latin typeface="Trebuchet MS"/>
                <a:cs typeface="Trebuchet MS"/>
              </a:rPr>
              <a:t>R</a:t>
            </a:r>
            <a:r>
              <a:rPr dirty="0" sz="1400" spc="25">
                <a:latin typeface="Trebuchet MS"/>
                <a:cs typeface="Trebuchet MS"/>
              </a:rPr>
              <a:t>e</a:t>
            </a:r>
            <a:r>
              <a:rPr dirty="0" sz="1400" spc="15">
                <a:latin typeface="Trebuchet MS"/>
                <a:cs typeface="Trebuchet MS"/>
              </a:rPr>
              <a:t>p</a:t>
            </a:r>
            <a:r>
              <a:rPr dirty="0" sz="1400" spc="25">
                <a:latin typeface="Trebuchet MS"/>
                <a:cs typeface="Trebuchet MS"/>
              </a:rPr>
              <a:t>l</a:t>
            </a:r>
            <a:r>
              <a:rPr dirty="0" sz="1400" spc="-50">
                <a:latin typeface="Trebuchet MS"/>
                <a:cs typeface="Trebuchet MS"/>
              </a:rPr>
              <a:t>i</a:t>
            </a:r>
            <a:r>
              <a:rPr dirty="0" sz="1400" spc="15">
                <a:latin typeface="Trebuchet MS"/>
                <a:cs typeface="Trebuchet MS"/>
              </a:rPr>
              <a:t>c</a:t>
            </a:r>
            <a:r>
              <a:rPr dirty="0" sz="1400" spc="60">
                <a:latin typeface="Trebuchet MS"/>
                <a:cs typeface="Trebuchet MS"/>
              </a:rPr>
              <a:t>a</a:t>
            </a:r>
            <a:r>
              <a:rPr dirty="0" sz="1400" spc="-30">
                <a:latin typeface="Trebuchet MS"/>
                <a:cs typeface="Trebuchet MS"/>
              </a:rPr>
              <a:t>t</a:t>
            </a:r>
            <a:r>
              <a:rPr dirty="0" sz="1400" spc="-50">
                <a:latin typeface="Trebuchet MS"/>
                <a:cs typeface="Trebuchet MS"/>
              </a:rPr>
              <a:t>i</a:t>
            </a:r>
            <a:r>
              <a:rPr dirty="0" sz="1400" spc="45">
                <a:latin typeface="Trebuchet MS"/>
                <a:cs typeface="Trebuchet MS"/>
              </a:rPr>
              <a:t>o</a:t>
            </a:r>
            <a:r>
              <a:rPr dirty="0" sz="1400" spc="1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21644" y="2490994"/>
            <a:ext cx="53784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45">
                <a:latin typeface="Trebuchet MS"/>
                <a:cs typeface="Trebuchet MS"/>
              </a:rPr>
              <a:t>W</a:t>
            </a:r>
            <a:r>
              <a:rPr dirty="0" sz="1400" spc="-20">
                <a:latin typeface="Trebuchet MS"/>
                <a:cs typeface="Trebuchet MS"/>
              </a:rPr>
              <a:t>r</a:t>
            </a:r>
            <a:r>
              <a:rPr dirty="0" sz="1400" spc="-50">
                <a:latin typeface="Trebuchet MS"/>
                <a:cs typeface="Trebuchet MS"/>
              </a:rPr>
              <a:t>i</a:t>
            </a:r>
            <a:r>
              <a:rPr dirty="0" sz="1400" spc="60">
                <a:latin typeface="Trebuchet MS"/>
                <a:cs typeface="Trebuchet MS"/>
              </a:rPr>
              <a:t>t</a:t>
            </a:r>
            <a:r>
              <a:rPr dirty="0" sz="1400" spc="-55">
                <a:latin typeface="Trebuchet MS"/>
                <a:cs typeface="Trebuchet MS"/>
              </a:rPr>
              <a:t>e</a:t>
            </a:r>
            <a:r>
              <a:rPr dirty="0" sz="1400" spc="5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34296" y="2490994"/>
            <a:ext cx="49149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20">
                <a:latin typeface="Trebuchet MS"/>
                <a:cs typeface="Trebuchet MS"/>
              </a:rPr>
              <a:t>R</a:t>
            </a:r>
            <a:r>
              <a:rPr dirty="0" sz="1400" spc="25">
                <a:latin typeface="Trebuchet MS"/>
                <a:cs typeface="Trebuchet MS"/>
              </a:rPr>
              <a:t>e</a:t>
            </a:r>
            <a:r>
              <a:rPr dirty="0" sz="1400" spc="-30">
                <a:latin typeface="Trebuchet MS"/>
                <a:cs typeface="Trebuchet MS"/>
              </a:rPr>
              <a:t>a</a:t>
            </a:r>
            <a:r>
              <a:rPr dirty="0" sz="1400" spc="10">
                <a:latin typeface="Trebuchet MS"/>
                <a:cs typeface="Trebuchet MS"/>
              </a:rPr>
              <a:t>d</a:t>
            </a:r>
            <a:r>
              <a:rPr dirty="0" sz="1400" spc="5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65966" y="3688215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20">
                <a:moveTo>
                  <a:pt x="0" y="807675"/>
                </a:moveTo>
                <a:lnTo>
                  <a:pt x="0" y="612487"/>
                </a:lnTo>
                <a:lnTo>
                  <a:pt x="0" y="441529"/>
                </a:lnTo>
                <a:lnTo>
                  <a:pt x="0" y="294801"/>
                </a:lnTo>
                <a:lnTo>
                  <a:pt x="0" y="172304"/>
                </a:lnTo>
                <a:lnTo>
                  <a:pt x="0" y="74036"/>
                </a:lnTo>
                <a:lnTo>
                  <a:pt x="0" y="0"/>
                </a:lnTo>
              </a:path>
            </a:pathLst>
          </a:custGeom>
          <a:ln w="149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13186" y="4443243"/>
            <a:ext cx="106045" cy="52705"/>
          </a:xfrm>
          <a:custGeom>
            <a:avLst/>
            <a:gdLst/>
            <a:ahLst/>
            <a:cxnLst/>
            <a:rect l="l" t="t" r="r" b="b"/>
            <a:pathLst>
              <a:path w="106045" h="52704">
                <a:moveTo>
                  <a:pt x="0" y="0"/>
                </a:moveTo>
                <a:lnTo>
                  <a:pt x="52780" y="52648"/>
                </a:lnTo>
                <a:lnTo>
                  <a:pt x="105560" y="0"/>
                </a:lnTo>
              </a:path>
            </a:pathLst>
          </a:custGeom>
          <a:ln w="14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744731" y="3976295"/>
            <a:ext cx="93218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20">
                <a:latin typeface="Trebuchet MS"/>
                <a:cs typeface="Trebuchet MS"/>
              </a:rPr>
              <a:t>R</a:t>
            </a:r>
            <a:r>
              <a:rPr dirty="0" sz="1400" spc="25">
                <a:latin typeface="Trebuchet MS"/>
                <a:cs typeface="Trebuchet MS"/>
              </a:rPr>
              <a:t>e</a:t>
            </a:r>
            <a:r>
              <a:rPr dirty="0" sz="1400" spc="10">
                <a:latin typeface="Trebuchet MS"/>
                <a:cs typeface="Trebuchet MS"/>
              </a:rPr>
              <a:t>p</a:t>
            </a:r>
            <a:r>
              <a:rPr dirty="0" sz="1400" spc="25">
                <a:latin typeface="Trebuchet MS"/>
                <a:cs typeface="Trebuchet MS"/>
              </a:rPr>
              <a:t>l</a:t>
            </a:r>
            <a:r>
              <a:rPr dirty="0" sz="1400" spc="-50">
                <a:latin typeface="Trebuchet MS"/>
                <a:cs typeface="Trebuchet MS"/>
              </a:rPr>
              <a:t>i</a:t>
            </a:r>
            <a:r>
              <a:rPr dirty="0" sz="1400" spc="10">
                <a:latin typeface="Trebuchet MS"/>
                <a:cs typeface="Trebuchet MS"/>
              </a:rPr>
              <a:t>c</a:t>
            </a:r>
            <a:r>
              <a:rPr dirty="0" sz="1400" spc="50">
                <a:latin typeface="Trebuchet MS"/>
                <a:cs typeface="Trebuchet MS"/>
              </a:rPr>
              <a:t>a</a:t>
            </a:r>
            <a:r>
              <a:rPr dirty="0" sz="1400" spc="-30">
                <a:latin typeface="Trebuchet MS"/>
                <a:cs typeface="Trebuchet MS"/>
              </a:rPr>
              <a:t>t</a:t>
            </a:r>
            <a:r>
              <a:rPr dirty="0" sz="1400" spc="-50">
                <a:latin typeface="Trebuchet MS"/>
                <a:cs typeface="Trebuchet MS"/>
              </a:rPr>
              <a:t>i</a:t>
            </a:r>
            <a:r>
              <a:rPr dirty="0" sz="1400" spc="40">
                <a:latin typeface="Trebuchet MS"/>
                <a:cs typeface="Trebuchet MS"/>
              </a:rPr>
              <a:t>o</a:t>
            </a:r>
            <a:r>
              <a:rPr dirty="0" sz="1400" spc="1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05761" y="2072909"/>
            <a:ext cx="0" cy="1076960"/>
          </a:xfrm>
          <a:custGeom>
            <a:avLst/>
            <a:gdLst/>
            <a:ahLst/>
            <a:cxnLst/>
            <a:rect l="l" t="t" r="r" b="b"/>
            <a:pathLst>
              <a:path w="0" h="1076960">
                <a:moveTo>
                  <a:pt x="0" y="1076900"/>
                </a:moveTo>
                <a:lnTo>
                  <a:pt x="0" y="851798"/>
                </a:lnTo>
                <a:lnTo>
                  <a:pt x="0" y="650477"/>
                </a:lnTo>
                <a:lnTo>
                  <a:pt x="0" y="472938"/>
                </a:lnTo>
                <a:lnTo>
                  <a:pt x="0" y="319031"/>
                </a:lnTo>
                <a:lnTo>
                  <a:pt x="0" y="188906"/>
                </a:lnTo>
                <a:lnTo>
                  <a:pt x="0" y="82562"/>
                </a:lnTo>
                <a:lnTo>
                  <a:pt x="0" y="0"/>
                </a:lnTo>
              </a:path>
            </a:pathLst>
          </a:custGeom>
          <a:ln w="149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52981" y="3097162"/>
            <a:ext cx="106045" cy="52705"/>
          </a:xfrm>
          <a:custGeom>
            <a:avLst/>
            <a:gdLst/>
            <a:ahLst/>
            <a:cxnLst/>
            <a:rect l="l" t="t" r="r" b="b"/>
            <a:pathLst>
              <a:path w="106045" h="52705">
                <a:moveTo>
                  <a:pt x="0" y="0"/>
                </a:moveTo>
                <a:lnTo>
                  <a:pt x="52780" y="52648"/>
                </a:lnTo>
                <a:lnTo>
                  <a:pt x="105560" y="0"/>
                </a:lnTo>
              </a:path>
            </a:pathLst>
          </a:custGeom>
          <a:ln w="14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10"/>
              <a:t>Sh</a:t>
            </a:r>
            <a:r>
              <a:rPr dirty="0" sz="2400"/>
              <a:t>a</a:t>
            </a:r>
            <a:r>
              <a:rPr dirty="0" sz="2400" spc="-5"/>
              <a:t>rdin</a:t>
            </a:r>
            <a:r>
              <a:rPr dirty="0" sz="2400"/>
              <a:t>g</a:t>
            </a:r>
            <a:r>
              <a:rPr dirty="0" sz="2400" spc="-20"/>
              <a:t> </a:t>
            </a:r>
            <a:r>
              <a:rPr dirty="0" sz="2400" spc="-5"/>
              <a:t>i</a:t>
            </a:r>
            <a:r>
              <a:rPr dirty="0" sz="2400"/>
              <a:t>n</a:t>
            </a:r>
            <a:r>
              <a:rPr dirty="0" sz="2400" spc="-10"/>
              <a:t> </a:t>
            </a:r>
            <a:r>
              <a:rPr dirty="0" sz="2400" spc="-5"/>
              <a:t>Mong</a:t>
            </a:r>
            <a:r>
              <a:rPr dirty="0" sz="2400" spc="-10"/>
              <a:t>o</a:t>
            </a:r>
            <a:r>
              <a:rPr dirty="0" sz="2400" spc="-5"/>
              <a:t>DB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876982" y="1159817"/>
            <a:ext cx="3221371" cy="1549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9341" y="1195716"/>
            <a:ext cx="3082290" cy="1410335"/>
          </a:xfrm>
          <a:custGeom>
            <a:avLst/>
            <a:gdLst/>
            <a:ahLst/>
            <a:cxnLst/>
            <a:rect l="l" t="t" r="r" b="b"/>
            <a:pathLst>
              <a:path w="3082290" h="1410335">
                <a:moveTo>
                  <a:pt x="0" y="1410290"/>
                </a:moveTo>
                <a:lnTo>
                  <a:pt x="3082242" y="1410290"/>
                </a:lnTo>
                <a:lnTo>
                  <a:pt x="3082242" y="0"/>
                </a:lnTo>
                <a:lnTo>
                  <a:pt x="0" y="0"/>
                </a:lnTo>
                <a:lnTo>
                  <a:pt x="0" y="1410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9341" y="1195716"/>
            <a:ext cx="3082290" cy="1410335"/>
          </a:xfrm>
          <a:custGeom>
            <a:avLst/>
            <a:gdLst/>
            <a:ahLst/>
            <a:cxnLst/>
            <a:rect l="l" t="t" r="r" b="b"/>
            <a:pathLst>
              <a:path w="3082290" h="1410335">
                <a:moveTo>
                  <a:pt x="0" y="1410290"/>
                </a:moveTo>
                <a:lnTo>
                  <a:pt x="3082242" y="1410290"/>
                </a:lnTo>
                <a:lnTo>
                  <a:pt x="3082242" y="0"/>
                </a:lnTo>
                <a:lnTo>
                  <a:pt x="0" y="0"/>
                </a:lnTo>
                <a:lnTo>
                  <a:pt x="0" y="1410290"/>
                </a:lnTo>
                <a:close/>
              </a:path>
            </a:pathLst>
          </a:custGeom>
          <a:ln w="10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10675" y="1576986"/>
            <a:ext cx="1156335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350" spc="10" b="1">
                <a:latin typeface="Trebuchet MS"/>
                <a:cs typeface="Trebuchet MS"/>
              </a:rPr>
              <a:t>C</a:t>
            </a:r>
            <a:r>
              <a:rPr dirty="0" sz="1350" spc="-10" b="1">
                <a:latin typeface="Trebuchet MS"/>
                <a:cs typeface="Trebuchet MS"/>
              </a:rPr>
              <a:t>o</a:t>
            </a:r>
            <a:r>
              <a:rPr dirty="0" sz="1350" spc="20" b="1">
                <a:latin typeface="Trebuchet MS"/>
                <a:cs typeface="Trebuchet MS"/>
              </a:rPr>
              <a:t>l</a:t>
            </a:r>
            <a:r>
              <a:rPr dirty="0" sz="1350" spc="-65" b="1">
                <a:latin typeface="Trebuchet MS"/>
                <a:cs typeface="Trebuchet MS"/>
              </a:rPr>
              <a:t>l</a:t>
            </a:r>
            <a:r>
              <a:rPr dirty="0" sz="1350" spc="-20" b="1">
                <a:latin typeface="Trebuchet MS"/>
                <a:cs typeface="Trebuchet MS"/>
              </a:rPr>
              <a:t>e</a:t>
            </a:r>
            <a:r>
              <a:rPr dirty="0" sz="1350" spc="60" b="1">
                <a:latin typeface="Trebuchet MS"/>
                <a:cs typeface="Trebuchet MS"/>
              </a:rPr>
              <a:t>c</a:t>
            </a:r>
            <a:r>
              <a:rPr dirty="0" sz="1350" spc="-35" b="1">
                <a:latin typeface="Trebuchet MS"/>
                <a:cs typeface="Trebuchet MS"/>
              </a:rPr>
              <a:t>t</a:t>
            </a:r>
            <a:r>
              <a:rPr dirty="0" sz="1350" spc="15" b="1">
                <a:latin typeface="Trebuchet MS"/>
                <a:cs typeface="Trebuchet MS"/>
              </a:rPr>
              <a:t>i</a:t>
            </a:r>
            <a:r>
              <a:rPr dirty="0" sz="1350" spc="-10" b="1">
                <a:latin typeface="Trebuchet MS"/>
                <a:cs typeface="Trebuchet MS"/>
              </a:rPr>
              <a:t>o</a:t>
            </a:r>
            <a:r>
              <a:rPr dirty="0" sz="1350" b="1">
                <a:latin typeface="Trebuchet MS"/>
                <a:cs typeface="Trebuchet MS"/>
              </a:rPr>
              <a:t>n</a:t>
            </a:r>
            <a:r>
              <a:rPr dirty="0" sz="1350" spc="-5" b="1">
                <a:latin typeface="Trebuchet MS"/>
                <a:cs typeface="Trebuchet MS"/>
              </a:rPr>
              <a:t> </a:t>
            </a:r>
            <a:r>
              <a:rPr dirty="0" sz="1350" b="1"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b="1">
                <a:latin typeface="Trebuchet MS"/>
                <a:cs typeface="Trebuchet MS"/>
              </a:rPr>
              <a:t>1</a:t>
            </a:r>
            <a:r>
              <a:rPr dirty="0" sz="1350" spc="-5" b="1">
                <a:latin typeface="Trebuchet MS"/>
                <a:cs typeface="Trebuchet MS"/>
              </a:rPr>
              <a:t> </a:t>
            </a:r>
            <a:r>
              <a:rPr dirty="0" sz="1350" spc="15" b="1">
                <a:latin typeface="Trebuchet MS"/>
                <a:cs typeface="Trebuchet MS"/>
              </a:rPr>
              <a:t>T</a:t>
            </a:r>
            <a:r>
              <a:rPr dirty="0" sz="1350" b="1">
                <a:latin typeface="Trebuchet MS"/>
                <a:cs typeface="Trebuchet MS"/>
              </a:rPr>
              <a:t>B</a:t>
            </a:r>
            <a:r>
              <a:rPr dirty="0" sz="1350" spc="-30" b="1">
                <a:latin typeface="Trebuchet MS"/>
                <a:cs typeface="Trebuchet MS"/>
              </a:rPr>
              <a:t> </a:t>
            </a:r>
            <a:r>
              <a:rPr dirty="0" sz="1350" spc="-30" b="1">
                <a:latin typeface="Trebuchet MS"/>
                <a:cs typeface="Trebuchet MS"/>
              </a:rPr>
              <a:t>d</a:t>
            </a:r>
            <a:r>
              <a:rPr dirty="0" sz="1350" spc="35" b="1">
                <a:latin typeface="Trebuchet MS"/>
                <a:cs typeface="Trebuchet MS"/>
              </a:rPr>
              <a:t>a</a:t>
            </a:r>
            <a:r>
              <a:rPr dirty="0" sz="1350" spc="-30" b="1">
                <a:latin typeface="Trebuchet MS"/>
                <a:cs typeface="Trebuchet MS"/>
              </a:rPr>
              <a:t>t</a:t>
            </a:r>
            <a:r>
              <a:rPr dirty="0" sz="1350" spc="35" b="1">
                <a:latin typeface="Trebuchet MS"/>
                <a:cs typeface="Trebuchet MS"/>
              </a:rPr>
              <a:t>a</a:t>
            </a:r>
            <a:r>
              <a:rPr dirty="0" sz="1350" spc="-30" b="1">
                <a:latin typeface="Trebuchet MS"/>
                <a:cs typeface="Trebuchet MS"/>
              </a:rPr>
              <a:t>b</a:t>
            </a:r>
            <a:r>
              <a:rPr dirty="0" sz="1350" spc="35" b="1">
                <a:latin typeface="Trebuchet MS"/>
                <a:cs typeface="Trebuchet MS"/>
              </a:rPr>
              <a:t>a</a:t>
            </a:r>
            <a:r>
              <a:rPr dirty="0" sz="1350" spc="5" b="1">
                <a:latin typeface="Trebuchet MS"/>
                <a:cs typeface="Trebuchet MS"/>
              </a:rPr>
              <a:t>s</a:t>
            </a:r>
            <a:r>
              <a:rPr dirty="0" sz="1350" b="1">
                <a:latin typeface="Trebuchet MS"/>
                <a:cs typeface="Trebuchet MS"/>
              </a:rPr>
              <a:t>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2154" y="4236762"/>
            <a:ext cx="1937103" cy="908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4584" y="4272757"/>
            <a:ext cx="1798320" cy="769620"/>
          </a:xfrm>
          <a:custGeom>
            <a:avLst/>
            <a:gdLst/>
            <a:ahLst/>
            <a:cxnLst/>
            <a:rect l="l" t="t" r="r" b="b"/>
            <a:pathLst>
              <a:path w="1798320" h="769620">
                <a:moveTo>
                  <a:pt x="0" y="769249"/>
                </a:moveTo>
                <a:lnTo>
                  <a:pt x="1797974" y="769249"/>
                </a:lnTo>
                <a:lnTo>
                  <a:pt x="1797974" y="0"/>
                </a:lnTo>
                <a:lnTo>
                  <a:pt x="0" y="0"/>
                </a:lnTo>
                <a:lnTo>
                  <a:pt x="0" y="769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4584" y="4272757"/>
            <a:ext cx="1798320" cy="769620"/>
          </a:xfrm>
          <a:custGeom>
            <a:avLst/>
            <a:gdLst/>
            <a:ahLst/>
            <a:cxnLst/>
            <a:rect l="l" t="t" r="r" b="b"/>
            <a:pathLst>
              <a:path w="1798320" h="769620">
                <a:moveTo>
                  <a:pt x="0" y="769249"/>
                </a:moveTo>
                <a:lnTo>
                  <a:pt x="1797974" y="769249"/>
                </a:lnTo>
                <a:lnTo>
                  <a:pt x="1797974" y="0"/>
                </a:lnTo>
                <a:lnTo>
                  <a:pt x="0" y="0"/>
                </a:lnTo>
                <a:lnTo>
                  <a:pt x="0" y="769249"/>
                </a:lnTo>
                <a:close/>
              </a:path>
            </a:pathLst>
          </a:custGeom>
          <a:ln w="10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69782" y="4340957"/>
            <a:ext cx="63119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20" b="1">
                <a:latin typeface="Trebuchet MS"/>
                <a:cs typeface="Trebuchet MS"/>
              </a:rPr>
              <a:t>S</a:t>
            </a:r>
            <a:r>
              <a:rPr dirty="0" sz="1350" spc="40" b="1">
                <a:latin typeface="Trebuchet MS"/>
                <a:cs typeface="Trebuchet MS"/>
              </a:rPr>
              <a:t>h</a:t>
            </a:r>
            <a:r>
              <a:rPr dirty="0" sz="1350" spc="-50" b="1">
                <a:latin typeface="Trebuchet MS"/>
                <a:cs typeface="Trebuchet MS"/>
              </a:rPr>
              <a:t>a</a:t>
            </a:r>
            <a:r>
              <a:rPr dirty="0" sz="1350" spc="10" b="1">
                <a:latin typeface="Trebuchet MS"/>
                <a:cs typeface="Trebuchet MS"/>
              </a:rPr>
              <a:t>r</a:t>
            </a:r>
            <a:r>
              <a:rPr dirty="0" sz="1350" b="1">
                <a:latin typeface="Trebuchet MS"/>
                <a:cs typeface="Trebuchet MS"/>
              </a:rPr>
              <a:t>d </a:t>
            </a:r>
            <a:r>
              <a:rPr dirty="0" sz="1350" b="1"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161" y="4752292"/>
            <a:ext cx="721995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" b="1">
                <a:latin typeface="Trebuchet MS"/>
                <a:cs typeface="Trebuchet MS"/>
              </a:rPr>
              <a:t>(</a:t>
            </a:r>
            <a:r>
              <a:rPr dirty="0" sz="1350" spc="-35" b="1">
                <a:latin typeface="Trebuchet MS"/>
                <a:cs typeface="Trebuchet MS"/>
              </a:rPr>
              <a:t>2</a:t>
            </a:r>
            <a:r>
              <a:rPr dirty="0" sz="1350" spc="50" b="1">
                <a:latin typeface="Trebuchet MS"/>
                <a:cs typeface="Trebuchet MS"/>
              </a:rPr>
              <a:t>5</a:t>
            </a:r>
            <a:r>
              <a:rPr dirty="0" sz="1350" b="1">
                <a:latin typeface="Trebuchet MS"/>
                <a:cs typeface="Trebuchet MS"/>
              </a:rPr>
              <a:t>6</a:t>
            </a:r>
            <a:r>
              <a:rPr dirty="0" sz="1350" spc="-25" b="1">
                <a:latin typeface="Trebuchet MS"/>
                <a:cs typeface="Trebuchet MS"/>
              </a:rPr>
              <a:t> </a:t>
            </a:r>
            <a:r>
              <a:rPr dirty="0" sz="1350" spc="20" b="1">
                <a:latin typeface="Trebuchet MS"/>
                <a:cs typeface="Trebuchet MS"/>
              </a:rPr>
              <a:t>G</a:t>
            </a:r>
            <a:r>
              <a:rPr dirty="0" sz="1350" spc="-25" b="1">
                <a:latin typeface="Trebuchet MS"/>
                <a:cs typeface="Trebuchet MS"/>
              </a:rPr>
              <a:t>B</a:t>
            </a:r>
            <a:r>
              <a:rPr dirty="0" sz="1350" b="1">
                <a:latin typeface="Trebuchet MS"/>
                <a:cs typeface="Trebuchet MS"/>
              </a:rPr>
              <a:t>)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76982" y="4236762"/>
            <a:ext cx="1937103" cy="908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39341" y="4272757"/>
            <a:ext cx="1798320" cy="769620"/>
          </a:xfrm>
          <a:custGeom>
            <a:avLst/>
            <a:gdLst/>
            <a:ahLst/>
            <a:cxnLst/>
            <a:rect l="l" t="t" r="r" b="b"/>
            <a:pathLst>
              <a:path w="1798320" h="769620">
                <a:moveTo>
                  <a:pt x="0" y="769249"/>
                </a:moveTo>
                <a:lnTo>
                  <a:pt x="1797974" y="769249"/>
                </a:lnTo>
                <a:lnTo>
                  <a:pt x="1797974" y="0"/>
                </a:lnTo>
                <a:lnTo>
                  <a:pt x="0" y="0"/>
                </a:lnTo>
                <a:lnTo>
                  <a:pt x="0" y="769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39341" y="4272757"/>
            <a:ext cx="1798320" cy="769620"/>
          </a:xfrm>
          <a:custGeom>
            <a:avLst/>
            <a:gdLst/>
            <a:ahLst/>
            <a:cxnLst/>
            <a:rect l="l" t="t" r="r" b="b"/>
            <a:pathLst>
              <a:path w="1798320" h="769620">
                <a:moveTo>
                  <a:pt x="0" y="769249"/>
                </a:moveTo>
                <a:lnTo>
                  <a:pt x="1797974" y="769249"/>
                </a:lnTo>
                <a:lnTo>
                  <a:pt x="1797974" y="0"/>
                </a:lnTo>
                <a:lnTo>
                  <a:pt x="0" y="0"/>
                </a:lnTo>
                <a:lnTo>
                  <a:pt x="0" y="769249"/>
                </a:lnTo>
                <a:close/>
              </a:path>
            </a:pathLst>
          </a:custGeom>
          <a:ln w="10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27107" y="4340957"/>
            <a:ext cx="63119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20" b="1">
                <a:latin typeface="Trebuchet MS"/>
                <a:cs typeface="Trebuchet MS"/>
              </a:rPr>
              <a:t>S</a:t>
            </a:r>
            <a:r>
              <a:rPr dirty="0" sz="1350" spc="40" b="1">
                <a:latin typeface="Trebuchet MS"/>
                <a:cs typeface="Trebuchet MS"/>
              </a:rPr>
              <a:t>h</a:t>
            </a:r>
            <a:r>
              <a:rPr dirty="0" sz="1350" spc="-50" b="1">
                <a:latin typeface="Trebuchet MS"/>
                <a:cs typeface="Trebuchet MS"/>
              </a:rPr>
              <a:t>a</a:t>
            </a:r>
            <a:r>
              <a:rPr dirty="0" sz="1350" spc="10" b="1">
                <a:latin typeface="Trebuchet MS"/>
                <a:cs typeface="Trebuchet MS"/>
              </a:rPr>
              <a:t>r</a:t>
            </a:r>
            <a:r>
              <a:rPr dirty="0" sz="1350" b="1">
                <a:latin typeface="Trebuchet MS"/>
                <a:cs typeface="Trebuchet MS"/>
              </a:rPr>
              <a:t>d</a:t>
            </a:r>
            <a:r>
              <a:rPr dirty="0" sz="1350" spc="5" b="1">
                <a:latin typeface="Trebuchet MS"/>
                <a:cs typeface="Trebuchet MS"/>
              </a:rPr>
              <a:t> </a:t>
            </a:r>
            <a:r>
              <a:rPr dirty="0" sz="1350" b="1"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31811" y="4236762"/>
            <a:ext cx="1937103" cy="9081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94169" y="4272757"/>
            <a:ext cx="1798320" cy="769620"/>
          </a:xfrm>
          <a:custGeom>
            <a:avLst/>
            <a:gdLst/>
            <a:ahLst/>
            <a:cxnLst/>
            <a:rect l="l" t="t" r="r" b="b"/>
            <a:pathLst>
              <a:path w="1798320" h="769620">
                <a:moveTo>
                  <a:pt x="0" y="769249"/>
                </a:moveTo>
                <a:lnTo>
                  <a:pt x="1797974" y="769249"/>
                </a:lnTo>
                <a:lnTo>
                  <a:pt x="1797974" y="0"/>
                </a:lnTo>
                <a:lnTo>
                  <a:pt x="0" y="0"/>
                </a:lnTo>
                <a:lnTo>
                  <a:pt x="0" y="769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94169" y="4272757"/>
            <a:ext cx="1798320" cy="769620"/>
          </a:xfrm>
          <a:custGeom>
            <a:avLst/>
            <a:gdLst/>
            <a:ahLst/>
            <a:cxnLst/>
            <a:rect l="l" t="t" r="r" b="b"/>
            <a:pathLst>
              <a:path w="1798320" h="769620">
                <a:moveTo>
                  <a:pt x="0" y="769249"/>
                </a:moveTo>
                <a:lnTo>
                  <a:pt x="1797974" y="769249"/>
                </a:lnTo>
                <a:lnTo>
                  <a:pt x="1797974" y="0"/>
                </a:lnTo>
                <a:lnTo>
                  <a:pt x="0" y="0"/>
                </a:lnTo>
                <a:lnTo>
                  <a:pt x="0" y="769249"/>
                </a:lnTo>
                <a:close/>
              </a:path>
            </a:pathLst>
          </a:custGeom>
          <a:ln w="10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84504" y="4340957"/>
            <a:ext cx="63119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20" b="1">
                <a:latin typeface="Trebuchet MS"/>
                <a:cs typeface="Trebuchet MS"/>
              </a:rPr>
              <a:t>S</a:t>
            </a:r>
            <a:r>
              <a:rPr dirty="0" sz="1350" spc="40" b="1">
                <a:latin typeface="Trebuchet MS"/>
                <a:cs typeface="Trebuchet MS"/>
              </a:rPr>
              <a:t>h</a:t>
            </a:r>
            <a:r>
              <a:rPr dirty="0" sz="1350" spc="-50" b="1">
                <a:latin typeface="Trebuchet MS"/>
                <a:cs typeface="Trebuchet MS"/>
              </a:rPr>
              <a:t>a</a:t>
            </a:r>
            <a:r>
              <a:rPr dirty="0" sz="1350" spc="10" b="1">
                <a:latin typeface="Trebuchet MS"/>
                <a:cs typeface="Trebuchet MS"/>
              </a:rPr>
              <a:t>r</a:t>
            </a:r>
            <a:r>
              <a:rPr dirty="0" sz="1350" b="1">
                <a:latin typeface="Trebuchet MS"/>
                <a:cs typeface="Trebuchet MS"/>
              </a:rPr>
              <a:t>d</a:t>
            </a:r>
            <a:r>
              <a:rPr dirty="0" sz="1350" spc="5" b="1">
                <a:latin typeface="Trebuchet MS"/>
                <a:cs typeface="Trebuchet MS"/>
              </a:rPr>
              <a:t> </a:t>
            </a:r>
            <a:r>
              <a:rPr dirty="0" sz="1350" b="1"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80462" y="2606007"/>
            <a:ext cx="1412875" cy="1666875"/>
          </a:xfrm>
          <a:custGeom>
            <a:avLst/>
            <a:gdLst/>
            <a:ahLst/>
            <a:cxnLst/>
            <a:rect l="l" t="t" r="r" b="b"/>
            <a:pathLst>
              <a:path w="1412875" h="1666875">
                <a:moveTo>
                  <a:pt x="1412694" y="16667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4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22379" y="4202100"/>
            <a:ext cx="76835" cy="71120"/>
          </a:xfrm>
          <a:custGeom>
            <a:avLst/>
            <a:gdLst/>
            <a:ahLst/>
            <a:cxnLst/>
            <a:rect l="l" t="t" r="r" b="b"/>
            <a:pathLst>
              <a:path w="76835" h="71120">
                <a:moveTo>
                  <a:pt x="0" y="64773"/>
                </a:moveTo>
                <a:lnTo>
                  <a:pt x="70777" y="70657"/>
                </a:lnTo>
                <a:lnTo>
                  <a:pt x="76770" y="0"/>
                </a:lnTo>
              </a:path>
            </a:pathLst>
          </a:custGeom>
          <a:ln w="142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83571" y="2606007"/>
            <a:ext cx="2697480" cy="1666875"/>
          </a:xfrm>
          <a:custGeom>
            <a:avLst/>
            <a:gdLst/>
            <a:ahLst/>
            <a:cxnLst/>
            <a:rect l="l" t="t" r="r" b="b"/>
            <a:pathLst>
              <a:path w="2697479" h="1666875">
                <a:moveTo>
                  <a:pt x="0" y="1666750"/>
                </a:moveTo>
                <a:lnTo>
                  <a:pt x="2697033" y="0"/>
                </a:lnTo>
                <a:lnTo>
                  <a:pt x="2697033" y="0"/>
                </a:lnTo>
              </a:path>
            </a:pathLst>
          </a:custGeom>
          <a:ln w="142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83571" y="4203738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4" h="85725">
                <a:moveTo>
                  <a:pt x="69150" y="85272"/>
                </a:moveTo>
                <a:lnTo>
                  <a:pt x="0" y="69018"/>
                </a:lnTo>
                <a:lnTo>
                  <a:pt x="16267" y="0"/>
                </a:lnTo>
              </a:path>
            </a:pathLst>
          </a:custGeom>
          <a:ln w="142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80462" y="2606007"/>
            <a:ext cx="0" cy="1666875"/>
          </a:xfrm>
          <a:custGeom>
            <a:avLst/>
            <a:gdLst/>
            <a:ahLst/>
            <a:cxnLst/>
            <a:rect l="l" t="t" r="r" b="b"/>
            <a:pathLst>
              <a:path w="0" h="1666875">
                <a:moveTo>
                  <a:pt x="0" y="1666750"/>
                </a:moveTo>
                <a:lnTo>
                  <a:pt x="0" y="1359976"/>
                </a:lnTo>
                <a:lnTo>
                  <a:pt x="0" y="1081365"/>
                </a:lnTo>
                <a:lnTo>
                  <a:pt x="0" y="830789"/>
                </a:lnTo>
                <a:lnTo>
                  <a:pt x="0" y="608419"/>
                </a:lnTo>
                <a:lnTo>
                  <a:pt x="0" y="414112"/>
                </a:lnTo>
                <a:lnTo>
                  <a:pt x="0" y="248011"/>
                </a:lnTo>
                <a:lnTo>
                  <a:pt x="0" y="109974"/>
                </a:lnTo>
                <a:lnTo>
                  <a:pt x="0" y="0"/>
                </a:lnTo>
              </a:path>
            </a:pathLst>
          </a:custGeom>
          <a:ln w="142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30233" y="4222613"/>
            <a:ext cx="100965" cy="50165"/>
          </a:xfrm>
          <a:custGeom>
            <a:avLst/>
            <a:gdLst/>
            <a:ahLst/>
            <a:cxnLst/>
            <a:rect l="l" t="t" r="r" b="b"/>
            <a:pathLst>
              <a:path w="100964" h="50164">
                <a:moveTo>
                  <a:pt x="0" y="0"/>
                </a:moveTo>
                <a:lnTo>
                  <a:pt x="50229" y="50143"/>
                </a:lnTo>
                <a:lnTo>
                  <a:pt x="100458" y="0"/>
                </a:lnTo>
              </a:path>
            </a:pathLst>
          </a:custGeom>
          <a:ln w="142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86639" y="4236762"/>
            <a:ext cx="1937103" cy="90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48997" y="4272757"/>
            <a:ext cx="1798320" cy="769620"/>
          </a:xfrm>
          <a:custGeom>
            <a:avLst/>
            <a:gdLst/>
            <a:ahLst/>
            <a:cxnLst/>
            <a:rect l="l" t="t" r="r" b="b"/>
            <a:pathLst>
              <a:path w="1798320" h="769620">
                <a:moveTo>
                  <a:pt x="0" y="769249"/>
                </a:moveTo>
                <a:lnTo>
                  <a:pt x="1797974" y="769249"/>
                </a:lnTo>
                <a:lnTo>
                  <a:pt x="1797974" y="0"/>
                </a:lnTo>
                <a:lnTo>
                  <a:pt x="0" y="0"/>
                </a:lnTo>
                <a:lnTo>
                  <a:pt x="0" y="769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48997" y="4272757"/>
            <a:ext cx="1798320" cy="769620"/>
          </a:xfrm>
          <a:custGeom>
            <a:avLst/>
            <a:gdLst/>
            <a:ahLst/>
            <a:cxnLst/>
            <a:rect l="l" t="t" r="r" b="b"/>
            <a:pathLst>
              <a:path w="1798320" h="769620">
                <a:moveTo>
                  <a:pt x="0" y="769249"/>
                </a:moveTo>
                <a:lnTo>
                  <a:pt x="1797974" y="769249"/>
                </a:lnTo>
                <a:lnTo>
                  <a:pt x="1797974" y="0"/>
                </a:lnTo>
                <a:lnTo>
                  <a:pt x="0" y="0"/>
                </a:lnTo>
                <a:lnTo>
                  <a:pt x="0" y="769249"/>
                </a:lnTo>
                <a:close/>
              </a:path>
            </a:pathLst>
          </a:custGeom>
          <a:ln w="10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641758" y="4340957"/>
            <a:ext cx="63119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5" b="1">
                <a:latin typeface="Trebuchet MS"/>
                <a:cs typeface="Trebuchet MS"/>
              </a:rPr>
              <a:t>S</a:t>
            </a:r>
            <a:r>
              <a:rPr dirty="0" sz="1350" spc="40" b="1">
                <a:latin typeface="Trebuchet MS"/>
                <a:cs typeface="Trebuchet MS"/>
              </a:rPr>
              <a:t>h</a:t>
            </a:r>
            <a:r>
              <a:rPr dirty="0" sz="1350" spc="-45" b="1">
                <a:latin typeface="Trebuchet MS"/>
                <a:cs typeface="Trebuchet MS"/>
              </a:rPr>
              <a:t>a</a:t>
            </a:r>
            <a:r>
              <a:rPr dirty="0" sz="1350" spc="10" b="1">
                <a:latin typeface="Trebuchet MS"/>
                <a:cs typeface="Trebuchet MS"/>
              </a:rPr>
              <a:t>r</a:t>
            </a:r>
            <a:r>
              <a:rPr dirty="0" sz="1350" b="1">
                <a:latin typeface="Trebuchet MS"/>
                <a:cs typeface="Trebuchet MS"/>
              </a:rPr>
              <a:t>d</a:t>
            </a:r>
            <a:r>
              <a:rPr dirty="0" sz="1350" spc="-5" b="1">
                <a:latin typeface="Trebuchet MS"/>
                <a:cs typeface="Trebuchet MS"/>
              </a:rPr>
              <a:t> </a:t>
            </a:r>
            <a:r>
              <a:rPr dirty="0" sz="1350" b="1"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22494" y="4752292"/>
            <a:ext cx="721995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" b="1">
                <a:latin typeface="Trebuchet MS"/>
                <a:cs typeface="Trebuchet MS"/>
              </a:rPr>
              <a:t>(</a:t>
            </a:r>
            <a:r>
              <a:rPr dirty="0" sz="1350" spc="-35" b="1">
                <a:latin typeface="Trebuchet MS"/>
                <a:cs typeface="Trebuchet MS"/>
              </a:rPr>
              <a:t>2</a:t>
            </a:r>
            <a:r>
              <a:rPr dirty="0" sz="1350" spc="50" b="1">
                <a:latin typeface="Trebuchet MS"/>
                <a:cs typeface="Trebuchet MS"/>
              </a:rPr>
              <a:t>5</a:t>
            </a:r>
            <a:r>
              <a:rPr dirty="0" sz="1350" b="1">
                <a:latin typeface="Trebuchet MS"/>
                <a:cs typeface="Trebuchet MS"/>
              </a:rPr>
              <a:t>6</a:t>
            </a:r>
            <a:r>
              <a:rPr dirty="0" sz="1350" spc="-25" b="1">
                <a:latin typeface="Trebuchet MS"/>
                <a:cs typeface="Trebuchet MS"/>
              </a:rPr>
              <a:t> </a:t>
            </a:r>
            <a:r>
              <a:rPr dirty="0" sz="1350" spc="15" b="1">
                <a:latin typeface="Trebuchet MS"/>
                <a:cs typeface="Trebuchet MS"/>
              </a:rPr>
              <a:t>G</a:t>
            </a:r>
            <a:r>
              <a:rPr dirty="0" sz="1350" spc="-20" b="1">
                <a:latin typeface="Trebuchet MS"/>
                <a:cs typeface="Trebuchet MS"/>
              </a:rPr>
              <a:t>B</a:t>
            </a:r>
            <a:r>
              <a:rPr dirty="0" sz="1350" b="1">
                <a:latin typeface="Trebuchet MS"/>
                <a:cs typeface="Trebuchet MS"/>
              </a:rPr>
              <a:t>)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80462" y="2606007"/>
            <a:ext cx="3467735" cy="1666875"/>
          </a:xfrm>
          <a:custGeom>
            <a:avLst/>
            <a:gdLst/>
            <a:ahLst/>
            <a:cxnLst/>
            <a:rect l="l" t="t" r="r" b="b"/>
            <a:pathLst>
              <a:path w="3467734" h="1666875">
                <a:moveTo>
                  <a:pt x="3467522" y="16667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42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81060" y="4205832"/>
            <a:ext cx="67310" cy="90805"/>
          </a:xfrm>
          <a:custGeom>
            <a:avLst/>
            <a:gdLst/>
            <a:ahLst/>
            <a:cxnLst/>
            <a:rect l="l" t="t" r="r" b="b"/>
            <a:pathLst>
              <a:path w="67309" h="90804">
                <a:moveTo>
                  <a:pt x="0" y="90358"/>
                </a:moveTo>
                <a:lnTo>
                  <a:pt x="66924" y="66924"/>
                </a:lnTo>
                <a:lnTo>
                  <a:pt x="43522" y="0"/>
                </a:lnTo>
              </a:path>
            </a:pathLst>
          </a:custGeom>
          <a:ln w="142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7730" y="4657381"/>
            <a:ext cx="8476615" cy="0"/>
          </a:xfrm>
          <a:custGeom>
            <a:avLst/>
            <a:gdLst/>
            <a:ahLst/>
            <a:cxnLst/>
            <a:rect l="l" t="t" r="r" b="b"/>
            <a:pathLst>
              <a:path w="8476615" h="0">
                <a:moveTo>
                  <a:pt x="0" y="0"/>
                </a:moveTo>
                <a:lnTo>
                  <a:pt x="8476094" y="0"/>
                </a:lnTo>
              </a:path>
            </a:pathLst>
          </a:custGeom>
          <a:ln w="2849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52375" y="5170220"/>
            <a:ext cx="3151505" cy="0"/>
          </a:xfrm>
          <a:custGeom>
            <a:avLst/>
            <a:gdLst/>
            <a:ahLst/>
            <a:cxnLst/>
            <a:rect l="l" t="t" r="r" b="b"/>
            <a:pathLst>
              <a:path w="3151504" h="0">
                <a:moveTo>
                  <a:pt x="0" y="0"/>
                </a:moveTo>
                <a:lnTo>
                  <a:pt x="3151449" y="0"/>
                </a:lnTo>
              </a:path>
            </a:pathLst>
          </a:custGeom>
          <a:ln w="2849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7730" y="5170220"/>
            <a:ext cx="3152140" cy="0"/>
          </a:xfrm>
          <a:custGeom>
            <a:avLst/>
            <a:gdLst/>
            <a:ahLst/>
            <a:cxnLst/>
            <a:rect l="l" t="t" r="r" b="b"/>
            <a:pathLst>
              <a:path w="3152140" h="0">
                <a:moveTo>
                  <a:pt x="0" y="0"/>
                </a:moveTo>
                <a:lnTo>
                  <a:pt x="3151663" y="0"/>
                </a:lnTo>
              </a:path>
            </a:pathLst>
          </a:custGeom>
          <a:ln w="2849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79394" y="5067655"/>
            <a:ext cx="2172970" cy="205740"/>
          </a:xfrm>
          <a:custGeom>
            <a:avLst/>
            <a:gdLst/>
            <a:ahLst/>
            <a:cxnLst/>
            <a:rect l="l" t="t" r="r" b="b"/>
            <a:pathLst>
              <a:path w="2172970" h="205739">
                <a:moveTo>
                  <a:pt x="0" y="205133"/>
                </a:moveTo>
                <a:lnTo>
                  <a:pt x="2172980" y="205133"/>
                </a:lnTo>
                <a:lnTo>
                  <a:pt x="2172980" y="0"/>
                </a:lnTo>
                <a:lnTo>
                  <a:pt x="0" y="0"/>
                </a:lnTo>
                <a:lnTo>
                  <a:pt x="0" y="2051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481730" y="4752292"/>
            <a:ext cx="2779395" cy="535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2056764" algn="l"/>
              </a:tabLst>
            </a:pPr>
            <a:r>
              <a:rPr dirty="0" sz="1350" spc="-5" b="1">
                <a:latin typeface="Trebuchet MS"/>
                <a:cs typeface="Trebuchet MS"/>
              </a:rPr>
              <a:t>(</a:t>
            </a:r>
            <a:r>
              <a:rPr dirty="0" sz="1350" spc="-35" b="1">
                <a:latin typeface="Trebuchet MS"/>
                <a:cs typeface="Trebuchet MS"/>
              </a:rPr>
              <a:t>2</a:t>
            </a:r>
            <a:r>
              <a:rPr dirty="0" sz="1350" spc="50" b="1">
                <a:latin typeface="Trebuchet MS"/>
                <a:cs typeface="Trebuchet MS"/>
              </a:rPr>
              <a:t>5</a:t>
            </a:r>
            <a:r>
              <a:rPr dirty="0" sz="1350" b="1">
                <a:latin typeface="Trebuchet MS"/>
                <a:cs typeface="Trebuchet MS"/>
              </a:rPr>
              <a:t>6</a:t>
            </a:r>
            <a:r>
              <a:rPr dirty="0" sz="1350" spc="-25" b="1">
                <a:latin typeface="Trebuchet MS"/>
                <a:cs typeface="Trebuchet MS"/>
              </a:rPr>
              <a:t> </a:t>
            </a:r>
            <a:r>
              <a:rPr dirty="0" sz="1350" spc="15" b="1">
                <a:latin typeface="Trebuchet MS"/>
                <a:cs typeface="Trebuchet MS"/>
              </a:rPr>
              <a:t>G</a:t>
            </a:r>
            <a:r>
              <a:rPr dirty="0" sz="1350" spc="-25" b="1">
                <a:latin typeface="Trebuchet MS"/>
                <a:cs typeface="Trebuchet MS"/>
              </a:rPr>
              <a:t>B</a:t>
            </a:r>
            <a:r>
              <a:rPr dirty="0" sz="1350" b="1">
                <a:latin typeface="Trebuchet MS"/>
                <a:cs typeface="Trebuchet MS"/>
              </a:rPr>
              <a:t>)</a:t>
            </a:r>
            <a:r>
              <a:rPr dirty="0" sz="1350" b="1">
                <a:latin typeface="Trebuchet MS"/>
                <a:cs typeface="Trebuchet MS"/>
              </a:rPr>
              <a:t>	</a:t>
            </a:r>
            <a:r>
              <a:rPr dirty="0" sz="1350" b="1">
                <a:latin typeface="Trebuchet MS"/>
                <a:cs typeface="Trebuchet MS"/>
              </a:rPr>
              <a:t>(</a:t>
            </a:r>
            <a:r>
              <a:rPr dirty="0" sz="1350" spc="-35" b="1">
                <a:latin typeface="Trebuchet MS"/>
                <a:cs typeface="Trebuchet MS"/>
              </a:rPr>
              <a:t>2</a:t>
            </a:r>
            <a:r>
              <a:rPr dirty="0" sz="1350" spc="50" b="1">
                <a:latin typeface="Trebuchet MS"/>
                <a:cs typeface="Trebuchet MS"/>
              </a:rPr>
              <a:t>5</a:t>
            </a:r>
            <a:r>
              <a:rPr dirty="0" sz="1350" b="1">
                <a:latin typeface="Trebuchet MS"/>
                <a:cs typeface="Trebuchet MS"/>
              </a:rPr>
              <a:t>6</a:t>
            </a:r>
            <a:r>
              <a:rPr dirty="0" sz="1350" spc="-25" b="1">
                <a:latin typeface="Trebuchet MS"/>
                <a:cs typeface="Trebuchet MS"/>
              </a:rPr>
              <a:t> </a:t>
            </a:r>
            <a:r>
              <a:rPr dirty="0" sz="1350" spc="20" b="1">
                <a:latin typeface="Trebuchet MS"/>
                <a:cs typeface="Trebuchet MS"/>
              </a:rPr>
              <a:t>G</a:t>
            </a:r>
            <a:r>
              <a:rPr dirty="0" sz="1350" spc="-25" b="1">
                <a:latin typeface="Trebuchet MS"/>
                <a:cs typeface="Trebuchet MS"/>
              </a:rPr>
              <a:t>B</a:t>
            </a:r>
            <a:r>
              <a:rPr dirty="0" sz="1350" b="1">
                <a:latin typeface="Trebuchet MS"/>
                <a:cs typeface="Trebuchet MS"/>
              </a:rPr>
              <a:t>)</a:t>
            </a:r>
            <a:endParaRPr sz="1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dirty="0" sz="1350" spc="15" b="1">
                <a:latin typeface="Calibri"/>
                <a:cs typeface="Calibri"/>
              </a:rPr>
              <a:t>L</a:t>
            </a:r>
            <a:r>
              <a:rPr dirty="0" sz="1350" spc="-55" b="1">
                <a:latin typeface="Calibri"/>
                <a:cs typeface="Calibri"/>
              </a:rPr>
              <a:t>o</a:t>
            </a:r>
            <a:r>
              <a:rPr dirty="0" sz="1350" spc="30" b="1">
                <a:latin typeface="Calibri"/>
                <a:cs typeface="Calibri"/>
              </a:rPr>
              <a:t>g</a:t>
            </a:r>
            <a:r>
              <a:rPr dirty="0" sz="1350" spc="-5" b="1">
                <a:latin typeface="Calibri"/>
                <a:cs typeface="Calibri"/>
              </a:rPr>
              <a:t>i</a:t>
            </a:r>
            <a:r>
              <a:rPr dirty="0" sz="1350" spc="20" b="1">
                <a:latin typeface="Calibri"/>
                <a:cs typeface="Calibri"/>
              </a:rPr>
              <a:t>c</a:t>
            </a:r>
            <a:r>
              <a:rPr dirty="0" sz="1350" spc="-80" b="1">
                <a:latin typeface="Calibri"/>
                <a:cs typeface="Calibri"/>
              </a:rPr>
              <a:t>a</a:t>
            </a:r>
            <a:r>
              <a:rPr dirty="0" sz="1350" spc="-5" b="1">
                <a:latin typeface="Calibri"/>
                <a:cs typeface="Calibri"/>
              </a:rPr>
              <a:t>l</a:t>
            </a:r>
            <a:r>
              <a:rPr dirty="0" sz="1350" spc="30" b="1">
                <a:latin typeface="Calibri"/>
                <a:cs typeface="Calibri"/>
              </a:rPr>
              <a:t> </a:t>
            </a:r>
            <a:r>
              <a:rPr dirty="0" sz="1350" spc="-10" b="1">
                <a:latin typeface="Calibri"/>
                <a:cs typeface="Calibri"/>
              </a:rPr>
              <a:t>D</a:t>
            </a:r>
            <a:r>
              <a:rPr dirty="0" sz="1350" spc="5" b="1">
                <a:latin typeface="Calibri"/>
                <a:cs typeface="Calibri"/>
              </a:rPr>
              <a:t>a</a:t>
            </a:r>
            <a:r>
              <a:rPr dirty="0" sz="1350" spc="35" b="1">
                <a:latin typeface="Calibri"/>
                <a:cs typeface="Calibri"/>
              </a:rPr>
              <a:t>t</a:t>
            </a:r>
            <a:r>
              <a:rPr dirty="0" sz="1350" spc="-80" b="1">
                <a:latin typeface="Calibri"/>
                <a:cs typeface="Calibri"/>
              </a:rPr>
              <a:t>a</a:t>
            </a:r>
            <a:r>
              <a:rPr dirty="0" sz="1350" spc="30" b="1">
                <a:latin typeface="Calibri"/>
                <a:cs typeface="Calibri"/>
              </a:rPr>
              <a:t>b</a:t>
            </a:r>
            <a:r>
              <a:rPr dirty="0" sz="1350" spc="5" b="1">
                <a:latin typeface="Calibri"/>
                <a:cs typeface="Calibri"/>
              </a:rPr>
              <a:t>a</a:t>
            </a:r>
            <a:r>
              <a:rPr dirty="0" sz="1350" spc="-35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e</a:t>
            </a:r>
            <a:r>
              <a:rPr dirty="0" sz="1350" spc="50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(</a:t>
            </a:r>
            <a:r>
              <a:rPr dirty="0" sz="1350" spc="-45" b="1">
                <a:latin typeface="Calibri"/>
                <a:cs typeface="Calibri"/>
              </a:rPr>
              <a:t>C</a:t>
            </a:r>
            <a:r>
              <a:rPr dirty="0" sz="1350" spc="30" b="1">
                <a:latin typeface="Calibri"/>
                <a:cs typeface="Calibri"/>
              </a:rPr>
              <a:t>o</a:t>
            </a:r>
            <a:r>
              <a:rPr dirty="0" sz="1350" spc="-5" b="1">
                <a:latin typeface="Calibri"/>
                <a:cs typeface="Calibri"/>
              </a:rPr>
              <a:t>ll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c</a:t>
            </a:r>
            <a:r>
              <a:rPr dirty="0" sz="1350" spc="-50" b="1">
                <a:latin typeface="Calibri"/>
                <a:cs typeface="Calibri"/>
              </a:rPr>
              <a:t>t</a:t>
            </a:r>
            <a:r>
              <a:rPr dirty="0" sz="1350" spc="-5" b="1">
                <a:latin typeface="Calibri"/>
                <a:cs typeface="Calibri"/>
              </a:rPr>
              <a:t>i</a:t>
            </a:r>
            <a:r>
              <a:rPr dirty="0" sz="1350" spc="30" b="1">
                <a:latin typeface="Calibri"/>
                <a:cs typeface="Calibri"/>
              </a:rPr>
              <a:t>o</a:t>
            </a:r>
            <a:r>
              <a:rPr dirty="0" sz="1350" b="1">
                <a:latin typeface="Calibri"/>
                <a:cs typeface="Calibri"/>
              </a:rPr>
              <a:t>n</a:t>
            </a:r>
            <a:r>
              <a:rPr dirty="0" sz="1350" spc="-10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1</a:t>
            </a:r>
            <a:r>
              <a:rPr dirty="0" sz="1350" spc="-5" b="1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7730" y="4657381"/>
            <a:ext cx="0" cy="513080"/>
          </a:xfrm>
          <a:custGeom>
            <a:avLst/>
            <a:gdLst/>
            <a:ahLst/>
            <a:cxnLst/>
            <a:rect l="l" t="t" r="r" b="b"/>
            <a:pathLst>
              <a:path w="0" h="513079">
                <a:moveTo>
                  <a:pt x="0" y="0"/>
                </a:moveTo>
                <a:lnTo>
                  <a:pt x="0" y="512838"/>
                </a:lnTo>
              </a:path>
            </a:pathLst>
          </a:custGeom>
          <a:ln w="2853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103968" y="4657381"/>
            <a:ext cx="0" cy="513080"/>
          </a:xfrm>
          <a:custGeom>
            <a:avLst/>
            <a:gdLst/>
            <a:ahLst/>
            <a:cxnLst/>
            <a:rect l="l" t="t" r="r" b="b"/>
            <a:pathLst>
              <a:path w="0" h="513079">
                <a:moveTo>
                  <a:pt x="0" y="0"/>
                </a:moveTo>
                <a:lnTo>
                  <a:pt x="0" y="512838"/>
                </a:lnTo>
              </a:path>
            </a:pathLst>
          </a:custGeom>
          <a:ln w="2853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776" y="3101594"/>
            <a:ext cx="503936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75"/>
              <a:t>T</a:t>
            </a:r>
            <a:r>
              <a:rPr dirty="0" sz="2400"/>
              <a:t>erms</a:t>
            </a:r>
            <a:r>
              <a:rPr dirty="0" sz="2400" spc="-15"/>
              <a:t> </a:t>
            </a:r>
            <a:r>
              <a:rPr dirty="0" sz="2400" spc="-5"/>
              <a:t>Used</a:t>
            </a:r>
            <a:r>
              <a:rPr dirty="0" sz="2400" spc="-5"/>
              <a:t> </a:t>
            </a:r>
            <a:r>
              <a:rPr dirty="0" sz="2400" spc="-5"/>
              <a:t>i</a:t>
            </a:r>
            <a:r>
              <a:rPr dirty="0" sz="2400"/>
              <a:t>n</a:t>
            </a:r>
            <a:r>
              <a:rPr dirty="0" sz="2400" spc="-15"/>
              <a:t> </a:t>
            </a:r>
            <a:r>
              <a:rPr dirty="0" sz="2400"/>
              <a:t>RDBMS</a:t>
            </a:r>
            <a:r>
              <a:rPr dirty="0" sz="2400" spc="-5"/>
              <a:t> </a:t>
            </a:r>
            <a:r>
              <a:rPr dirty="0" sz="2400" spc="-5"/>
              <a:t>and</a:t>
            </a:r>
            <a:r>
              <a:rPr dirty="0" sz="2400" spc="-15"/>
              <a:t> </a:t>
            </a:r>
            <a:r>
              <a:rPr dirty="0" sz="2400" spc="-5"/>
              <a:t>Mong</a:t>
            </a:r>
            <a:r>
              <a:rPr dirty="0" sz="2400" spc="-10"/>
              <a:t>o</a:t>
            </a:r>
            <a:r>
              <a:rPr dirty="0" sz="2400" spc="-5"/>
              <a:t>DB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275"/>
              <a:t>T</a:t>
            </a:r>
            <a:r>
              <a:rPr dirty="0" sz="2400"/>
              <a:t>erms</a:t>
            </a:r>
            <a:r>
              <a:rPr dirty="0" sz="2400" spc="-5"/>
              <a:t> </a:t>
            </a:r>
            <a:r>
              <a:rPr dirty="0" sz="2400" spc="-5"/>
              <a:t>Used</a:t>
            </a:r>
            <a:r>
              <a:rPr dirty="0" sz="2400" spc="-5"/>
              <a:t> </a:t>
            </a:r>
            <a:r>
              <a:rPr dirty="0" sz="2400" spc="-5"/>
              <a:t>i</a:t>
            </a:r>
            <a:r>
              <a:rPr dirty="0" sz="2400"/>
              <a:t>n</a:t>
            </a:r>
            <a:r>
              <a:rPr dirty="0" sz="2400" spc="-20"/>
              <a:t> </a:t>
            </a:r>
            <a:r>
              <a:rPr dirty="0" sz="2400"/>
              <a:t>RDBMS</a:t>
            </a:r>
            <a:r>
              <a:rPr dirty="0" sz="2400" spc="-5"/>
              <a:t> </a:t>
            </a:r>
            <a:r>
              <a:rPr dirty="0" sz="2400" spc="-5"/>
              <a:t>and</a:t>
            </a:r>
            <a:r>
              <a:rPr dirty="0" sz="2400" spc="-15"/>
              <a:t> </a:t>
            </a:r>
            <a:r>
              <a:rPr dirty="0" sz="2400" spc="-5"/>
              <a:t>Mong</a:t>
            </a:r>
            <a:r>
              <a:rPr dirty="0" sz="2400" spc="-10"/>
              <a:t>o</a:t>
            </a:r>
            <a:r>
              <a:rPr dirty="0" sz="2400" spc="-5"/>
              <a:t>DB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02360" y="1761489"/>
          <a:ext cx="6511925" cy="337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627"/>
                <a:gridCol w="4162170"/>
              </a:tblGrid>
              <a:tr h="420370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RDBMS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420369">
                <a:tc>
                  <a:txBody>
                    <a:bodyPr/>
                    <a:lstStyle/>
                    <a:p>
                      <a:pPr marL="62230">
                        <a:lnSpc>
                          <a:spcPts val="1939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ata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39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20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ab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Col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Record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Do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cum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420369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Colum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Fi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4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alu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420369"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Emb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cum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nts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420369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Primary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8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rima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ke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entifier)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8504" y="3101594"/>
            <a:ext cx="329628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/>
              <a:t>D</a:t>
            </a:r>
            <a:r>
              <a:rPr dirty="0" sz="2400"/>
              <a:t>a</a:t>
            </a:r>
            <a:r>
              <a:rPr dirty="0" sz="2400" spc="-5"/>
              <a:t>t</a:t>
            </a:r>
            <a:r>
              <a:rPr dirty="0" sz="2400"/>
              <a:t>a</a:t>
            </a:r>
            <a:r>
              <a:rPr dirty="0" sz="2400" spc="-60"/>
              <a:t> </a:t>
            </a:r>
            <a:r>
              <a:rPr dirty="0" sz="2400" spc="-190"/>
              <a:t>T</a:t>
            </a:r>
            <a:r>
              <a:rPr dirty="0" sz="2400" spc="-5"/>
              <a:t>yp</a:t>
            </a:r>
            <a:r>
              <a:rPr dirty="0" sz="2400"/>
              <a:t>e</a:t>
            </a:r>
            <a:r>
              <a:rPr dirty="0" sz="2400" spc="-5"/>
              <a:t>s</a:t>
            </a:r>
            <a:r>
              <a:rPr dirty="0" sz="2400" spc="-20"/>
              <a:t> </a:t>
            </a:r>
            <a:r>
              <a:rPr dirty="0" sz="2400" spc="-5"/>
              <a:t>i</a:t>
            </a:r>
            <a:r>
              <a:rPr dirty="0" sz="2400"/>
              <a:t>n</a:t>
            </a:r>
            <a:r>
              <a:rPr dirty="0" sz="2400" spc="-5"/>
              <a:t> Mong</a:t>
            </a:r>
            <a:r>
              <a:rPr dirty="0" sz="2400" spc="-10"/>
              <a:t>o</a:t>
            </a:r>
            <a:r>
              <a:rPr dirty="0" sz="2400" spc="-5"/>
              <a:t>DB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30571" y="3193541"/>
            <a:ext cx="1583055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Ch</a:t>
            </a:r>
            <a:r>
              <a:rPr dirty="0" sz="2800" spc="-2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pte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dirty="0" sz="2800" spc="2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6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6170" y="4301490"/>
            <a:ext cx="3952240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Introdu</a:t>
            </a:r>
            <a:r>
              <a:rPr dirty="0" sz="2800" spc="-2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dirty="0" sz="2800" spc="1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dirty="0" sz="280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Mo</a:t>
            </a:r>
            <a:r>
              <a:rPr dirty="0" sz="2800" spc="-15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goDB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/>
              <a:t>D</a:t>
            </a:r>
            <a:r>
              <a:rPr dirty="0" sz="2400"/>
              <a:t>a</a:t>
            </a:r>
            <a:r>
              <a:rPr dirty="0" sz="2400" spc="-5"/>
              <a:t>t</a:t>
            </a:r>
            <a:r>
              <a:rPr dirty="0" sz="2400"/>
              <a:t>a</a:t>
            </a:r>
            <a:r>
              <a:rPr dirty="0" sz="2400" spc="-60"/>
              <a:t> </a:t>
            </a:r>
            <a:r>
              <a:rPr dirty="0" sz="2400" spc="-190"/>
              <a:t>T</a:t>
            </a:r>
            <a:r>
              <a:rPr dirty="0" sz="2400" spc="-5"/>
              <a:t>yp</a:t>
            </a:r>
            <a:r>
              <a:rPr dirty="0" sz="2400"/>
              <a:t>e</a:t>
            </a:r>
            <a:r>
              <a:rPr dirty="0" sz="2400" spc="-5"/>
              <a:t>s</a:t>
            </a:r>
            <a:r>
              <a:rPr dirty="0" sz="2400" spc="-20"/>
              <a:t> </a:t>
            </a:r>
            <a:r>
              <a:rPr dirty="0" sz="2400" spc="-5"/>
              <a:t>i</a:t>
            </a:r>
            <a:r>
              <a:rPr dirty="0" sz="2400"/>
              <a:t>n</a:t>
            </a:r>
            <a:r>
              <a:rPr dirty="0" sz="2400" spc="-5"/>
              <a:t> Mong</a:t>
            </a:r>
            <a:r>
              <a:rPr dirty="0" sz="2400" spc="-10"/>
              <a:t>o</a:t>
            </a:r>
            <a:r>
              <a:rPr dirty="0" sz="2400" spc="-5"/>
              <a:t>DB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5441" y="933322"/>
          <a:ext cx="7430134" cy="523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4155"/>
                <a:gridCol w="4846828"/>
              </a:tblGrid>
              <a:tr h="521842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Mus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r>
                        <a:rPr dirty="0" sz="1600" spc="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ly</a:t>
                      </a:r>
                      <a:r>
                        <a:rPr dirty="0" sz="1600" spc="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60858"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teger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32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64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(d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rv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)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/fals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valu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857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oub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value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)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521843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/Ma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keys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alu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ai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BSON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leme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521842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ays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 spc="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rra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lti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600" spc="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value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521843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ime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mp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rd</a:t>
                      </a:r>
                      <a:r>
                        <a:rPr dirty="0" sz="1600" spc="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600" spc="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600" spc="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ifi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add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521843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valu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know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valu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782828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 marR="56515">
                        <a:lnSpc>
                          <a:spcPct val="107000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rmat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One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ass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600" spc="-185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857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ject</a:t>
                      </a:r>
                      <a:r>
                        <a:rPr dirty="0" sz="1600" spc="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cument</a:t>
                      </a:r>
                      <a:r>
                        <a:rPr dirty="0" sz="1600" spc="-105">
                          <a:latin typeface="Trebuchet MS"/>
                          <a:cs typeface="Trebuchet MS"/>
                        </a:rPr>
                        <a:t>’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72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ary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bin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ry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(imag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s,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bin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ri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s,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).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921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store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javascript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cume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21"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lar</a:t>
                      </a:r>
                      <a:r>
                        <a:rPr dirty="0" sz="1600" spc="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lar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xp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ssio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8854" y="3187319"/>
            <a:ext cx="253365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/>
              <a:t>C</a:t>
            </a:r>
            <a:r>
              <a:rPr dirty="0" sz="2400" spc="-15"/>
              <a:t>R</a:t>
            </a:r>
            <a:r>
              <a:rPr dirty="0" sz="2400" spc="-5"/>
              <a:t>UD</a:t>
            </a:r>
            <a:r>
              <a:rPr dirty="0" sz="2400" spc="-10"/>
              <a:t> </a:t>
            </a:r>
            <a:r>
              <a:rPr dirty="0" sz="2400" spc="-5"/>
              <a:t>i</a:t>
            </a:r>
            <a:r>
              <a:rPr dirty="0" sz="2400"/>
              <a:t>n</a:t>
            </a:r>
            <a:r>
              <a:rPr dirty="0" sz="2400" spc="-10"/>
              <a:t> </a:t>
            </a:r>
            <a:r>
              <a:rPr dirty="0" sz="2400" spc="-5"/>
              <a:t>Mong</a:t>
            </a:r>
            <a:r>
              <a:rPr dirty="0" sz="2400" spc="-10"/>
              <a:t>o</a:t>
            </a:r>
            <a:r>
              <a:rPr dirty="0" sz="2400" spc="-5"/>
              <a:t>DB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C</a:t>
            </a:r>
            <a:r>
              <a:rPr dirty="0" sz="2400" spc="-15"/>
              <a:t>o</a:t>
            </a:r>
            <a:r>
              <a:rPr dirty="0" sz="2400" spc="-5"/>
              <a:t>llec</a:t>
            </a:r>
            <a:r>
              <a:rPr dirty="0" sz="2400" spc="-15"/>
              <a:t>t</a:t>
            </a:r>
            <a:r>
              <a:rPr dirty="0" sz="2400" spc="-5"/>
              <a:t>ions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04188"/>
            <a:ext cx="7240270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eate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name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</a:t>
            </a:r>
            <a:r>
              <a:rPr dirty="0" sz="1800" spc="-8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ers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n”.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ake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 list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 the new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 “</a:t>
            </a:r>
            <a:r>
              <a:rPr dirty="0" sz="1800" spc="-8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erso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”.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747771"/>
            <a:ext cx="33756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db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.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creat</a:t>
            </a:r>
            <a:r>
              <a:rPr dirty="0" sz="1800" spc="-20" b="1">
                <a:solidFill>
                  <a:srgbClr val="1F4E79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Coll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ctio</a:t>
            </a:r>
            <a:r>
              <a:rPr dirty="0" sz="1800" spc="5" b="1">
                <a:solidFill>
                  <a:srgbClr val="1F4E79"/>
                </a:solidFill>
                <a:latin typeface="Trebuchet MS"/>
                <a:cs typeface="Trebuchet MS"/>
              </a:rPr>
              <a:t>n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(“</a:t>
            </a:r>
            <a:r>
              <a:rPr dirty="0" sz="1800" spc="-85" b="1">
                <a:solidFill>
                  <a:srgbClr val="1F4E79"/>
                </a:solidFill>
                <a:latin typeface="Trebuchet MS"/>
                <a:cs typeface="Trebuchet MS"/>
              </a:rPr>
              <a:t>P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erso</a:t>
            </a:r>
            <a:r>
              <a:rPr dirty="0" sz="1800" spc="10" b="1">
                <a:solidFill>
                  <a:srgbClr val="1F4E79"/>
                </a:solidFill>
                <a:latin typeface="Trebuchet MS"/>
                <a:cs typeface="Trebuchet MS"/>
              </a:rPr>
              <a:t>n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”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)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C</a:t>
            </a:r>
            <a:r>
              <a:rPr dirty="0" sz="2400" spc="-15"/>
              <a:t>o</a:t>
            </a:r>
            <a:r>
              <a:rPr dirty="0" sz="2400" spc="-5"/>
              <a:t>llec</a:t>
            </a:r>
            <a:r>
              <a:rPr dirty="0" sz="2400" spc="-15"/>
              <a:t>t</a:t>
            </a:r>
            <a:r>
              <a:rPr dirty="0" sz="2400" spc="-5"/>
              <a:t>ions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82852"/>
            <a:ext cx="424815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name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”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848990"/>
            <a:ext cx="16776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db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.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f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ood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.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dro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p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()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Inser</a:t>
            </a:r>
            <a:r>
              <a:rPr dirty="0" sz="2400"/>
              <a:t>t</a:t>
            </a:r>
            <a:r>
              <a:rPr dirty="0" sz="2400" spc="-5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04188"/>
            <a:ext cx="805878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Create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name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uden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s”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lo</a:t>
            </a:r>
            <a:r>
              <a:rPr dirty="0" sz="1800">
                <a:latin typeface="Trebuchet MS"/>
                <a:cs typeface="Trebuchet MS"/>
              </a:rPr>
              <a:t>wing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522220"/>
            <a:ext cx="8181340" cy="580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db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.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St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u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dent</a:t>
            </a:r>
            <a:r>
              <a:rPr dirty="0" sz="1800" spc="-20" b="1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.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ins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r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t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({_i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d</a:t>
            </a:r>
            <a:r>
              <a:rPr dirty="0" sz="1800" spc="-5" b="1">
                <a:solidFill>
                  <a:srgbClr val="1F4E79"/>
                </a:solidFill>
                <a:latin typeface="Times New Roman"/>
                <a:cs typeface="Times New Roman"/>
              </a:rPr>
              <a:t>:1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,</a:t>
            </a:r>
            <a:r>
              <a:rPr dirty="0" sz="1800" spc="10" b="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t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ud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N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a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m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dirty="0" sz="1800" spc="-5" b="1">
                <a:solidFill>
                  <a:srgbClr val="1F4E79"/>
                </a:solidFill>
                <a:latin typeface="Times New Roman"/>
                <a:cs typeface="Times New Roman"/>
              </a:rPr>
              <a:t>: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"Michelle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Jacint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h</a:t>
            </a:r>
            <a:r>
              <a:rPr dirty="0" sz="1800" spc="-5" b="1">
                <a:solidFill>
                  <a:srgbClr val="1F4E79"/>
                </a:solidFill>
                <a:latin typeface="Times New Roman"/>
                <a:cs typeface="Times New Roman"/>
              </a:rPr>
              <a:t>a"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,</a:t>
            </a:r>
            <a:r>
              <a:rPr dirty="0" sz="1800" spc="10" b="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G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r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a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d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e: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"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V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II",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H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o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b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b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ie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s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"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I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nternet</a:t>
            </a:r>
            <a:r>
              <a:rPr dirty="0" sz="1800" spc="10" b="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u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rf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i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ng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"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});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U</a:t>
            </a:r>
            <a:r>
              <a:rPr dirty="0" sz="2400"/>
              <a:t>p</a:t>
            </a:r>
            <a:r>
              <a:rPr dirty="0" sz="2400" spc="-5"/>
              <a:t>date</a:t>
            </a:r>
            <a:r>
              <a:rPr dirty="0" sz="2400" spc="-35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88034"/>
            <a:ext cx="8639175" cy="281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68707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cum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“A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yan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David”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nl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if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no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alre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Ho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eve</a:t>
            </a:r>
            <a:r>
              <a:rPr dirty="0" sz="1800" spc="-26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if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alrea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presen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cum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(Up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his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bbie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“Ska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ing”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s”</a:t>
            </a:r>
            <a:r>
              <a:rPr dirty="0" sz="1800" spc="-5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Upda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ser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”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(i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ent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ll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pd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no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ting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cum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ll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it)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7200"/>
              </a:lnSpc>
            </a:pPr>
            <a:r>
              <a:rPr dirty="0" sz="1800" spc="-5" b="1">
                <a:solidFill>
                  <a:srgbClr val="1F4E79"/>
                </a:solidFill>
                <a:latin typeface="Times New Roman"/>
                <a:cs typeface="Times New Roman"/>
              </a:rPr>
              <a:t>db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.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St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u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dent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.up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date({_i</a:t>
            </a:r>
            <a:r>
              <a:rPr dirty="0" sz="1800" spc="-5" b="1">
                <a:solidFill>
                  <a:srgbClr val="1F4E79"/>
                </a:solidFill>
                <a:latin typeface="Times New Roman"/>
                <a:cs typeface="Times New Roman"/>
              </a:rPr>
              <a:t>d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:3, </a:t>
            </a:r>
            <a:r>
              <a:rPr dirty="0" sz="1800" spc="-55" b="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dirty="0" sz="1800" spc="-20" b="1">
                <a:solidFill>
                  <a:srgbClr val="1F4E79"/>
                </a:solidFill>
                <a:latin typeface="Times New Roman"/>
                <a:cs typeface="Times New Roman"/>
              </a:rPr>
              <a:t>t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u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d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Name:"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A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r</a:t>
            </a:r>
            <a:r>
              <a:rPr dirty="0" sz="1800" spc="10" b="1">
                <a:solidFill>
                  <a:srgbClr val="1F4E79"/>
                </a:solidFill>
                <a:latin typeface="Times New Roman"/>
                <a:cs typeface="Times New Roman"/>
              </a:rPr>
              <a:t>y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an </a:t>
            </a:r>
            <a:r>
              <a:rPr dirty="0" sz="1800" spc="-65" b="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David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"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, </a:t>
            </a:r>
            <a:r>
              <a:rPr dirty="0" sz="1800" spc="-55" b="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G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r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a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d</a:t>
            </a:r>
            <a:r>
              <a:rPr dirty="0" sz="1800" spc="-5" b="1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: </a:t>
            </a:r>
            <a:r>
              <a:rPr dirty="0" sz="1800" spc="-60" b="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"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V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I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I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"},{</a:t>
            </a:r>
            <a:r>
              <a:rPr dirty="0" sz="1800" spc="10" b="1">
                <a:solidFill>
                  <a:srgbClr val="1F4E79"/>
                </a:solidFill>
                <a:latin typeface="Times New Roman"/>
                <a:cs typeface="Times New Roman"/>
              </a:rPr>
              <a:t>$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set:{Hob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b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i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s: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 "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kati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n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g"}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}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,{u</a:t>
            </a:r>
            <a:r>
              <a:rPr dirty="0" sz="1800" spc="-10" b="1">
                <a:solidFill>
                  <a:srgbClr val="1F4E79"/>
                </a:solidFill>
                <a:latin typeface="Times New Roman"/>
                <a:cs typeface="Times New Roman"/>
              </a:rPr>
              <a:t>p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sert:tru</a:t>
            </a:r>
            <a:r>
              <a:rPr dirty="0" sz="1800" spc="5" b="1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dirty="0" sz="1800" spc="-5" b="1">
                <a:solidFill>
                  <a:srgbClr val="1F4E79"/>
                </a:solidFill>
                <a:latin typeface="Times New Roman"/>
                <a:cs typeface="Times New Roman"/>
              </a:rPr>
              <a:t>}</a:t>
            </a:r>
            <a:r>
              <a:rPr dirty="0" sz="1800" b="1">
                <a:solidFill>
                  <a:srgbClr val="1F4E79"/>
                </a:solidFill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F</a:t>
            </a:r>
            <a:r>
              <a:rPr dirty="0" sz="2400" spc="5"/>
              <a:t>i</a:t>
            </a:r>
            <a:r>
              <a:rPr dirty="0" sz="2400" spc="-10"/>
              <a:t>n</a:t>
            </a:r>
            <a:r>
              <a:rPr dirty="0" sz="2400" spc="-5"/>
              <a:t>d</a:t>
            </a:r>
            <a:r>
              <a:rPr dirty="0" sz="2400" spc="-15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6990"/>
            <a:ext cx="7533640" cy="144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 search 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 d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cum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nts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“Stud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nts” 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based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 cer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ain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-5">
                <a:latin typeface="Trebuchet MS"/>
                <a:cs typeface="Trebuchet MS"/>
              </a:rPr>
              <a:t>arc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eria.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spc="-5" b="1">
                <a:latin typeface="Trebuchet MS"/>
                <a:cs typeface="Trebuchet MS"/>
              </a:rPr>
              <a:t>.Students.fi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({</a:t>
            </a:r>
            <a:r>
              <a:rPr dirty="0" sz="1800" spc="-5" b="1">
                <a:latin typeface="Trebuchet MS"/>
                <a:cs typeface="Trebuchet MS"/>
              </a:rPr>
              <a:t>StudNam</a:t>
            </a:r>
            <a:r>
              <a:rPr dirty="0" sz="1800" spc="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:"Arya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5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55" b="1">
                <a:latin typeface="Trebuchet MS"/>
                <a:cs typeface="Trebuchet MS"/>
              </a:rPr>
              <a:t>v</a:t>
            </a:r>
            <a:r>
              <a:rPr dirty="0" sz="1800" spc="-10" b="1">
                <a:latin typeface="Trebuchet MS"/>
                <a:cs typeface="Trebuchet MS"/>
              </a:rPr>
              <a:t>id"});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F</a:t>
            </a:r>
            <a:r>
              <a:rPr dirty="0" sz="2400" spc="5"/>
              <a:t>i</a:t>
            </a:r>
            <a:r>
              <a:rPr dirty="0" sz="2400" spc="-10"/>
              <a:t>n</a:t>
            </a:r>
            <a:r>
              <a:rPr dirty="0" sz="2400" spc="-5"/>
              <a:t>d</a:t>
            </a:r>
            <a:r>
              <a:rPr dirty="0" sz="2400" spc="-15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99921"/>
            <a:ext cx="8222615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lay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tudN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 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cum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2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entifie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_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should  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suppress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NOT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laye</a:t>
            </a:r>
            <a:r>
              <a:rPr dirty="0" sz="1800" spc="1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89250"/>
            <a:ext cx="540702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spc="-5" b="1">
                <a:latin typeface="Trebuchet MS"/>
                <a:cs typeface="Trebuchet MS"/>
              </a:rPr>
              <a:t>.Students.fi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({},{StudName:1,G</a:t>
            </a:r>
            <a:r>
              <a:rPr dirty="0" sz="1800" spc="-6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ade:1,_id:0});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F</a:t>
            </a:r>
            <a:r>
              <a:rPr dirty="0" sz="2400" spc="5"/>
              <a:t>i</a:t>
            </a:r>
            <a:r>
              <a:rPr dirty="0" sz="2400" spc="-10"/>
              <a:t>n</a:t>
            </a:r>
            <a:r>
              <a:rPr dirty="0" sz="2400" spc="-5"/>
              <a:t>d</a:t>
            </a:r>
            <a:r>
              <a:rPr dirty="0" sz="2400" spc="-15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01394"/>
            <a:ext cx="57010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ind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cum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nts wh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re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 is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‘VII’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450846"/>
            <a:ext cx="49453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spc="-5" b="1">
                <a:latin typeface="Trebuchet MS"/>
                <a:cs typeface="Trebuchet MS"/>
              </a:rPr>
              <a:t>.Students.fi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({G</a:t>
            </a:r>
            <a:r>
              <a:rPr dirty="0" sz="1800" spc="-6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ade:</a:t>
            </a:r>
            <a:r>
              <a:rPr dirty="0" sz="1800" spc="-15" b="1">
                <a:latin typeface="Trebuchet MS"/>
                <a:cs typeface="Trebuchet MS"/>
              </a:rPr>
              <a:t>{</a:t>
            </a:r>
            <a:r>
              <a:rPr dirty="0" sz="1800" spc="-5" b="1">
                <a:latin typeface="Trebuchet MS"/>
                <a:cs typeface="Trebuchet MS"/>
              </a:rPr>
              <a:t>$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q</a:t>
            </a:r>
            <a:r>
              <a:rPr dirty="0" sz="1800" spc="-5" b="1">
                <a:latin typeface="Trebuchet MS"/>
                <a:cs typeface="Trebuchet MS"/>
              </a:rPr>
              <a:t>:'</a:t>
            </a:r>
            <a:r>
              <a:rPr dirty="0" sz="1800" spc="-10" b="1">
                <a:latin typeface="Trebuchet MS"/>
                <a:cs typeface="Trebuchet MS"/>
              </a:rPr>
              <a:t>V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I</a:t>
            </a:r>
            <a:r>
              <a:rPr dirty="0" sz="1800" spc="-5" b="1">
                <a:latin typeface="Trebuchet MS"/>
                <a:cs typeface="Trebuchet MS"/>
              </a:rPr>
              <a:t>'}</a:t>
            </a:r>
            <a:r>
              <a:rPr dirty="0" sz="1800" spc="-5" b="1">
                <a:latin typeface="Trebuchet MS"/>
                <a:cs typeface="Trebuchet MS"/>
              </a:rPr>
              <a:t>}).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r</a:t>
            </a:r>
            <a:r>
              <a:rPr dirty="0" sz="1800" spc="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y</a:t>
            </a:r>
            <a:r>
              <a:rPr dirty="0" sz="1800" spc="5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F</a:t>
            </a:r>
            <a:r>
              <a:rPr dirty="0" sz="2400" spc="5"/>
              <a:t>i</a:t>
            </a:r>
            <a:r>
              <a:rPr dirty="0" sz="2400" spc="-10"/>
              <a:t>n</a:t>
            </a:r>
            <a:r>
              <a:rPr dirty="0" sz="2400" spc="-5"/>
              <a:t>d</a:t>
            </a:r>
            <a:r>
              <a:rPr dirty="0" sz="2400" spc="-15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61617"/>
            <a:ext cx="810831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cum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bb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either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‘Ch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ss’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‘Skating’.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533522"/>
            <a:ext cx="692404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spc="-5" b="1">
                <a:latin typeface="Trebuchet MS"/>
                <a:cs typeface="Trebuchet MS"/>
              </a:rPr>
              <a:t>.Students.fi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({Hobbie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:</a:t>
            </a:r>
            <a:r>
              <a:rPr dirty="0" sz="1800" spc="-5" b="1">
                <a:latin typeface="Trebuchet MS"/>
                <a:cs typeface="Trebuchet MS"/>
              </a:rPr>
              <a:t>{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$i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: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[</a:t>
            </a:r>
            <a:r>
              <a:rPr dirty="0" sz="1800" spc="-5" b="1">
                <a:latin typeface="Trebuchet MS"/>
                <a:cs typeface="Trebuchet MS"/>
              </a:rPr>
              <a:t>'</a:t>
            </a:r>
            <a:r>
              <a:rPr dirty="0" sz="1800" spc="-5" b="1">
                <a:latin typeface="Trebuchet MS"/>
                <a:cs typeface="Trebuchet MS"/>
              </a:rPr>
              <a:t>Ches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',</a:t>
            </a:r>
            <a:r>
              <a:rPr dirty="0" sz="1800" spc="-10" b="1">
                <a:latin typeface="Trebuchet MS"/>
                <a:cs typeface="Trebuchet MS"/>
              </a:rPr>
              <a:t>'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-60" b="1">
                <a:latin typeface="Trebuchet MS"/>
                <a:cs typeface="Trebuchet MS"/>
              </a:rPr>
              <a:t>k</a:t>
            </a:r>
            <a:r>
              <a:rPr dirty="0" sz="1800" b="1">
                <a:latin typeface="Trebuchet MS"/>
                <a:cs typeface="Trebuchet MS"/>
              </a:rPr>
              <a:t>atin</a:t>
            </a:r>
            <a:r>
              <a:rPr dirty="0" sz="1800" spc="-5" b="1">
                <a:latin typeface="Trebuchet MS"/>
                <a:cs typeface="Trebuchet MS"/>
              </a:rPr>
              <a:t>g</a:t>
            </a:r>
            <a:r>
              <a:rPr dirty="0" sz="1800" spc="-5" b="1">
                <a:latin typeface="Trebuchet MS"/>
                <a:cs typeface="Trebuchet MS"/>
              </a:rPr>
              <a:t>'</a:t>
            </a:r>
            <a:r>
              <a:rPr dirty="0" sz="1800" spc="-10" b="1">
                <a:latin typeface="Trebuchet MS"/>
                <a:cs typeface="Trebuchet MS"/>
              </a:rPr>
              <a:t>]</a:t>
            </a:r>
            <a:r>
              <a:rPr dirty="0" sz="1800" spc="-5" b="1">
                <a:latin typeface="Trebuchet MS"/>
                <a:cs typeface="Trebuchet MS"/>
              </a:rPr>
              <a:t>}}).</a:t>
            </a:r>
            <a:r>
              <a:rPr dirty="0" sz="1800" b="1">
                <a:latin typeface="Trebuchet MS"/>
                <a:cs typeface="Trebuchet MS"/>
              </a:rPr>
              <a:t>pret</a:t>
            </a:r>
            <a:r>
              <a:rPr dirty="0" sz="1800" spc="-1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y</a:t>
            </a:r>
            <a:r>
              <a:rPr dirty="0" sz="1800" spc="4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();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07" y="520572"/>
            <a:ext cx="63068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/>
              <a:t>Le</a:t>
            </a:r>
            <a:r>
              <a:rPr dirty="0" sz="2400"/>
              <a:t>a</a:t>
            </a:r>
            <a:r>
              <a:rPr dirty="0" sz="2400" spc="-5"/>
              <a:t>rnin</a:t>
            </a:r>
            <a:r>
              <a:rPr dirty="0" sz="2400"/>
              <a:t>g</a:t>
            </a:r>
            <a:r>
              <a:rPr dirty="0" sz="2400" spc="-30"/>
              <a:t> </a:t>
            </a:r>
            <a:r>
              <a:rPr dirty="0" sz="2400" spc="-10"/>
              <a:t>Obje</a:t>
            </a:r>
            <a:r>
              <a:rPr dirty="0" sz="2400" spc="-15"/>
              <a:t>c</a:t>
            </a:r>
            <a:r>
              <a:rPr dirty="0" sz="2400" spc="-5"/>
              <a:t>tive</a:t>
            </a:r>
            <a:r>
              <a:rPr dirty="0" sz="2400"/>
              <a:t>s</a:t>
            </a:r>
            <a:r>
              <a:rPr dirty="0" sz="2400" spc="5"/>
              <a:t> </a:t>
            </a:r>
            <a:r>
              <a:rPr dirty="0" sz="2400" spc="-5"/>
              <a:t>and</a:t>
            </a:r>
            <a:r>
              <a:rPr dirty="0" sz="2400" spc="-25"/>
              <a:t> </a:t>
            </a:r>
            <a:r>
              <a:rPr dirty="0" sz="2400" spc="-5"/>
              <a:t>Le</a:t>
            </a:r>
            <a:r>
              <a:rPr dirty="0" sz="2400"/>
              <a:t>a</a:t>
            </a:r>
            <a:r>
              <a:rPr dirty="0" sz="2400" spc="-5"/>
              <a:t>rnin</a:t>
            </a:r>
            <a:r>
              <a:rPr dirty="0" sz="2400"/>
              <a:t>g</a:t>
            </a:r>
            <a:r>
              <a:rPr dirty="0" sz="2400" spc="-30"/>
              <a:t> </a:t>
            </a:r>
            <a:r>
              <a:rPr dirty="0" sz="2400" spc="-5"/>
              <a:t>Outc</a:t>
            </a:r>
            <a:r>
              <a:rPr dirty="0" sz="2400" spc="-10"/>
              <a:t>o</a:t>
            </a:r>
            <a:r>
              <a:rPr dirty="0" sz="2400" spc="-10"/>
              <a:t>mes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4959" y="1037716"/>
          <a:ext cx="7975600" cy="513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535"/>
                <a:gridCol w="3875404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47549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5" b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trod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tio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go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eatu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ng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52197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learn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h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CRUD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erations.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ag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ati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116205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Map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uce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Fram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rk.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19177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expor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CSV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rmat.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28625" marR="217804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rehend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reas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eh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ularit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QL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ata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CRUD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era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marR="643890" indent="-342900">
                        <a:lnSpc>
                          <a:spcPct val="100000"/>
                        </a:lnSpc>
                        <a:buAutoNum type="alphaLcParenR" startAt="3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rehend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Map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uce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rame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wor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k.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lphaLcParenR" startAt="3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lphaLcParenR" startAt="3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erstan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agg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egatio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lphaLcParenR" startAt="3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marR="229870" indent="-342900">
                        <a:lnSpc>
                          <a:spcPct val="100000"/>
                        </a:lnSpc>
                        <a:buAutoNum type="alphaLcParenR" startAt="3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success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ully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expor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CS</a:t>
                      </a:r>
                      <a:r>
                        <a:rPr dirty="0" sz="1800" spc="-26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F</a:t>
            </a:r>
            <a:r>
              <a:rPr dirty="0" sz="2400" spc="5"/>
              <a:t>i</a:t>
            </a:r>
            <a:r>
              <a:rPr dirty="0" sz="2400" spc="-10"/>
              <a:t>n</a:t>
            </a:r>
            <a:r>
              <a:rPr dirty="0" sz="2400" spc="-5"/>
              <a:t>d</a:t>
            </a:r>
            <a:r>
              <a:rPr dirty="0" sz="2400" spc="-15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3778"/>
            <a:ext cx="8183245" cy="143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2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cum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 </a:t>
            </a:r>
            <a:r>
              <a:rPr dirty="0" sz="1800" spc="-2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2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egins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wit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“M”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spc="-5" b="1">
                <a:latin typeface="Trebuchet MS"/>
                <a:cs typeface="Trebuchet MS"/>
              </a:rPr>
              <a:t>.Stud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nts.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({</a:t>
            </a:r>
            <a:r>
              <a:rPr dirty="0" sz="1800" spc="-5" b="1">
                <a:latin typeface="Trebuchet MS"/>
                <a:cs typeface="Trebuchet MS"/>
              </a:rPr>
              <a:t>StudName</a:t>
            </a:r>
            <a:r>
              <a:rPr dirty="0" sz="1800" spc="-5" b="1">
                <a:latin typeface="Trebuchet MS"/>
                <a:cs typeface="Trebuchet MS"/>
              </a:rPr>
              <a:t>:/^M</a:t>
            </a:r>
            <a:r>
              <a:rPr dirty="0" sz="1800" spc="5" b="1">
                <a:latin typeface="Trebuchet MS"/>
                <a:cs typeface="Trebuchet MS"/>
              </a:rPr>
              <a:t>/</a:t>
            </a:r>
            <a:r>
              <a:rPr dirty="0" sz="1800" b="1">
                <a:latin typeface="Trebuchet MS"/>
                <a:cs typeface="Trebuchet MS"/>
              </a:rPr>
              <a:t>}).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re</a:t>
            </a:r>
            <a:r>
              <a:rPr dirty="0" sz="1800" spc="-10" b="1">
                <a:latin typeface="Trebuchet MS"/>
                <a:cs typeface="Trebuchet MS"/>
              </a:rPr>
              <a:t>tt</a:t>
            </a:r>
            <a:r>
              <a:rPr dirty="0" sz="1800" b="1">
                <a:latin typeface="Trebuchet MS"/>
                <a:cs typeface="Trebuchet MS"/>
              </a:rPr>
              <a:t>y(</a:t>
            </a:r>
            <a:r>
              <a:rPr dirty="0" sz="1800" spc="-10" b="1">
                <a:latin typeface="Trebuchet MS"/>
                <a:cs typeface="Trebuchet MS"/>
              </a:rPr>
              <a:t>)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F</a:t>
            </a:r>
            <a:r>
              <a:rPr dirty="0" sz="2400" spc="5"/>
              <a:t>i</a:t>
            </a:r>
            <a:r>
              <a:rPr dirty="0" sz="2400" spc="-10"/>
              <a:t>n</a:t>
            </a:r>
            <a:r>
              <a:rPr dirty="0" sz="2400" spc="-5"/>
              <a:t>d</a:t>
            </a:r>
            <a:r>
              <a:rPr dirty="0" sz="2400" spc="-15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4116"/>
            <a:ext cx="8268970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29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do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um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wher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ud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has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“e”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position.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82240"/>
            <a:ext cx="4648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spc="-5" b="1">
                <a:latin typeface="Trebuchet MS"/>
                <a:cs typeface="Trebuchet MS"/>
              </a:rPr>
              <a:t>.Stud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nts.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({</a:t>
            </a:r>
            <a:r>
              <a:rPr dirty="0" sz="1800" spc="-5" b="1">
                <a:latin typeface="Trebuchet MS"/>
                <a:cs typeface="Trebuchet MS"/>
              </a:rPr>
              <a:t>StudName</a:t>
            </a:r>
            <a:r>
              <a:rPr dirty="0" sz="1800" spc="-5" b="1">
                <a:latin typeface="Trebuchet MS"/>
                <a:cs typeface="Trebuchet MS"/>
              </a:rPr>
              <a:t>:/e/}).pre</a:t>
            </a:r>
            <a:r>
              <a:rPr dirty="0" sz="1800" spc="-10" b="1">
                <a:latin typeface="Trebuchet MS"/>
                <a:cs typeface="Trebuchet MS"/>
              </a:rPr>
              <a:t>tt</a:t>
            </a:r>
            <a:r>
              <a:rPr dirty="0" sz="1800" b="1">
                <a:latin typeface="Trebuchet MS"/>
                <a:cs typeface="Trebuchet MS"/>
              </a:rPr>
              <a:t>y()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F</a:t>
            </a:r>
            <a:r>
              <a:rPr dirty="0" sz="2400" spc="5"/>
              <a:t>i</a:t>
            </a:r>
            <a:r>
              <a:rPr dirty="0" sz="2400" spc="-10"/>
              <a:t>n</a:t>
            </a:r>
            <a:r>
              <a:rPr dirty="0" sz="2400" spc="-5"/>
              <a:t>d</a:t>
            </a:r>
            <a:r>
              <a:rPr dirty="0" sz="2400" spc="-15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24634"/>
            <a:ext cx="6219190" cy="1098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 doc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spc="-5" b="1">
                <a:latin typeface="Trebuchet MS"/>
                <a:cs typeface="Trebuchet MS"/>
              </a:rPr>
              <a:t>.Stud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nts.cou</a:t>
            </a:r>
            <a:r>
              <a:rPr dirty="0" sz="1800" spc="1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();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F</a:t>
            </a:r>
            <a:r>
              <a:rPr dirty="0" sz="2400" spc="5"/>
              <a:t>i</a:t>
            </a:r>
            <a:r>
              <a:rPr dirty="0" sz="2400" spc="-10"/>
              <a:t>n</a:t>
            </a:r>
            <a:r>
              <a:rPr dirty="0" sz="2400" spc="-5"/>
              <a:t>d</a:t>
            </a:r>
            <a:r>
              <a:rPr dirty="0" sz="2400" spc="-15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22832"/>
            <a:ext cx="8068309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so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cum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cen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rder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550921"/>
            <a:ext cx="52247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spc="-5" b="1">
                <a:latin typeface="Trebuchet MS"/>
                <a:cs typeface="Trebuchet MS"/>
              </a:rPr>
              <a:t>.Stud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nts.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().sor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({</a:t>
            </a:r>
            <a:r>
              <a:rPr dirty="0" sz="1800" spc="-5" b="1">
                <a:latin typeface="Trebuchet MS"/>
                <a:cs typeface="Trebuchet MS"/>
              </a:rPr>
              <a:t>StudName</a:t>
            </a:r>
            <a:r>
              <a:rPr dirty="0" sz="1800" spc="-5" b="1">
                <a:latin typeface="Trebuchet MS"/>
                <a:cs typeface="Trebuchet MS"/>
              </a:rPr>
              <a:t>:-</a:t>
            </a:r>
            <a:r>
              <a:rPr dirty="0" sz="1800" b="1">
                <a:latin typeface="Trebuchet MS"/>
                <a:cs typeface="Trebuchet MS"/>
              </a:rPr>
              <a:t>1})</a:t>
            </a:r>
            <a:r>
              <a:rPr dirty="0" sz="1800" spc="-10" b="1">
                <a:latin typeface="Trebuchet MS"/>
                <a:cs typeface="Trebuchet MS"/>
              </a:rPr>
              <a:t>.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re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y()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9885" y="3326003"/>
            <a:ext cx="277812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Aggreg</a:t>
            </a:r>
            <a:r>
              <a:rPr dirty="0" sz="2400" spc="5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e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105" b="1">
                <a:solidFill>
                  <a:srgbClr val="0E6EC5"/>
                </a:solidFill>
                <a:latin typeface="Trebuchet MS"/>
                <a:cs typeface="Trebuchet MS"/>
              </a:rPr>
              <a:t>F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unction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Agg</a:t>
            </a:r>
            <a:r>
              <a:rPr dirty="0" sz="2400" spc="-10"/>
              <a:t>r</a:t>
            </a:r>
            <a:r>
              <a:rPr dirty="0" sz="2400" spc="-5"/>
              <a:t>egate</a:t>
            </a:r>
            <a:r>
              <a:rPr dirty="0" sz="2400" spc="-25"/>
              <a:t> </a:t>
            </a:r>
            <a:r>
              <a:rPr dirty="0" sz="2400" spc="-105"/>
              <a:t>F</a:t>
            </a:r>
            <a:r>
              <a:rPr dirty="0" sz="2400" spc="-5"/>
              <a:t>un</a:t>
            </a:r>
            <a:r>
              <a:rPr dirty="0" sz="2400" spc="-10"/>
              <a:t>c</a:t>
            </a:r>
            <a:r>
              <a:rPr dirty="0" sz="2400" spc="-5"/>
              <a:t>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538317" y="2648294"/>
            <a:ext cx="1727200" cy="1236345"/>
          </a:xfrm>
          <a:custGeom>
            <a:avLst/>
            <a:gdLst/>
            <a:ahLst/>
            <a:cxnLst/>
            <a:rect l="l" t="t" r="r" b="b"/>
            <a:pathLst>
              <a:path w="1727200" h="1236345">
                <a:moveTo>
                  <a:pt x="0" y="1235840"/>
                </a:moveTo>
                <a:lnTo>
                  <a:pt x="1727100" y="1235840"/>
                </a:lnTo>
                <a:lnTo>
                  <a:pt x="1727100" y="0"/>
                </a:lnTo>
                <a:lnTo>
                  <a:pt x="0" y="0"/>
                </a:lnTo>
                <a:lnTo>
                  <a:pt x="0" y="1235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38317" y="2648294"/>
            <a:ext cx="1727200" cy="1236345"/>
          </a:xfrm>
          <a:custGeom>
            <a:avLst/>
            <a:gdLst/>
            <a:ahLst/>
            <a:cxnLst/>
            <a:rect l="l" t="t" r="r" b="b"/>
            <a:pathLst>
              <a:path w="1727200" h="1236345">
                <a:moveTo>
                  <a:pt x="0" y="1235840"/>
                </a:moveTo>
                <a:lnTo>
                  <a:pt x="1727100" y="1235840"/>
                </a:lnTo>
                <a:lnTo>
                  <a:pt x="1727100" y="0"/>
                </a:lnTo>
                <a:lnTo>
                  <a:pt x="0" y="0"/>
                </a:lnTo>
                <a:lnTo>
                  <a:pt x="0" y="1235840"/>
                </a:lnTo>
                <a:close/>
              </a:path>
            </a:pathLst>
          </a:custGeom>
          <a:ln w="98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80447" y="2755079"/>
            <a:ext cx="1488440" cy="802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60"/>
              </a:lnSpc>
            </a:pPr>
            <a:r>
              <a:rPr dirty="0" sz="1300" spc="-5" b="1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94945">
              <a:lnSpc>
                <a:spcPts val="1555"/>
              </a:lnSpc>
            </a:pPr>
            <a:r>
              <a:rPr dirty="0" sz="1300" spc="-5" b="1">
                <a:latin typeface="Arial"/>
                <a:cs typeface="Arial"/>
              </a:rPr>
              <a:t>_</a:t>
            </a:r>
            <a:r>
              <a:rPr dirty="0" sz="1300" spc="-10" b="1">
                <a:latin typeface="Arial"/>
                <a:cs typeface="Arial"/>
              </a:rPr>
              <a:t>id</a:t>
            </a:r>
            <a:r>
              <a:rPr dirty="0" sz="1300" spc="-5" b="1">
                <a:latin typeface="Arial"/>
                <a:cs typeface="Arial"/>
              </a:rPr>
              <a:t>:</a:t>
            </a:r>
            <a:r>
              <a:rPr dirty="0" sz="1300" spc="-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“C</a:t>
            </a:r>
            <a:r>
              <a:rPr dirty="0" sz="1300" spc="-5" b="1">
                <a:latin typeface="Arial"/>
                <a:cs typeface="Arial"/>
              </a:rPr>
              <a:t>123</a:t>
            </a:r>
            <a:r>
              <a:rPr dirty="0" sz="1300" spc="-5" b="1">
                <a:latin typeface="Arial"/>
                <a:cs typeface="Arial"/>
              </a:rPr>
              <a:t>”</a:t>
            </a:r>
            <a:r>
              <a:rPr dirty="0" sz="1300" spc="-5" b="1">
                <a:latin typeface="Arial"/>
                <a:cs typeface="Arial"/>
              </a:rPr>
              <a:t>,</a:t>
            </a:r>
            <a:endParaRPr sz="1300">
              <a:latin typeface="Arial"/>
              <a:cs typeface="Arial"/>
            </a:endParaRPr>
          </a:p>
          <a:p>
            <a:pPr marL="194945">
              <a:lnSpc>
                <a:spcPts val="1555"/>
              </a:lnSpc>
            </a:pPr>
            <a:r>
              <a:rPr dirty="0" sz="1300" spc="-10" b="1">
                <a:latin typeface="Arial"/>
                <a:cs typeface="Arial"/>
              </a:rPr>
              <a:t>To</a:t>
            </a:r>
            <a:r>
              <a:rPr dirty="0" sz="1300" spc="-5" b="1">
                <a:latin typeface="Arial"/>
                <a:cs typeface="Arial"/>
              </a:rPr>
              <a:t>tAccBa</a:t>
            </a:r>
            <a:r>
              <a:rPr dirty="0" sz="1300" spc="-10" b="1">
                <a:latin typeface="Arial"/>
                <a:cs typeface="Arial"/>
              </a:rPr>
              <a:t>l</a:t>
            </a:r>
            <a:r>
              <a:rPr dirty="0" sz="1300" spc="-5" b="1">
                <a:latin typeface="Arial"/>
                <a:cs typeface="Arial"/>
              </a:rPr>
              <a:t>:</a:t>
            </a:r>
            <a:r>
              <a:rPr dirty="0" sz="1300" spc="-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1400</a:t>
            </a:r>
            <a:endParaRPr sz="1300">
              <a:latin typeface="Arial"/>
              <a:cs typeface="Arial"/>
            </a:endParaRPr>
          </a:p>
          <a:p>
            <a:pPr marL="194945">
              <a:lnSpc>
                <a:spcPts val="1560"/>
              </a:lnSpc>
            </a:pPr>
            <a:r>
              <a:rPr dirty="0" sz="1300" spc="-5" b="1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38317" y="3884121"/>
            <a:ext cx="1727200" cy="1236345"/>
          </a:xfrm>
          <a:custGeom>
            <a:avLst/>
            <a:gdLst/>
            <a:ahLst/>
            <a:cxnLst/>
            <a:rect l="l" t="t" r="r" b="b"/>
            <a:pathLst>
              <a:path w="1727200" h="1236345">
                <a:moveTo>
                  <a:pt x="0" y="1235840"/>
                </a:moveTo>
                <a:lnTo>
                  <a:pt x="1727100" y="1235840"/>
                </a:lnTo>
                <a:lnTo>
                  <a:pt x="1727100" y="0"/>
                </a:lnTo>
                <a:lnTo>
                  <a:pt x="0" y="0"/>
                </a:lnTo>
                <a:lnTo>
                  <a:pt x="0" y="1235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38317" y="3884121"/>
            <a:ext cx="1727200" cy="1236345"/>
          </a:xfrm>
          <a:custGeom>
            <a:avLst/>
            <a:gdLst/>
            <a:ahLst/>
            <a:cxnLst/>
            <a:rect l="l" t="t" r="r" b="b"/>
            <a:pathLst>
              <a:path w="1727200" h="1236345">
                <a:moveTo>
                  <a:pt x="0" y="1235840"/>
                </a:moveTo>
                <a:lnTo>
                  <a:pt x="1727100" y="1235840"/>
                </a:lnTo>
                <a:lnTo>
                  <a:pt x="1727100" y="0"/>
                </a:lnTo>
                <a:lnTo>
                  <a:pt x="0" y="0"/>
                </a:lnTo>
                <a:lnTo>
                  <a:pt x="0" y="1235840"/>
                </a:lnTo>
                <a:close/>
              </a:path>
            </a:pathLst>
          </a:custGeom>
          <a:ln w="98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80447" y="4089786"/>
            <a:ext cx="1488440" cy="802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60"/>
              </a:lnSpc>
            </a:pPr>
            <a:r>
              <a:rPr dirty="0" sz="1300" spc="-5" b="1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94945">
              <a:lnSpc>
                <a:spcPts val="1555"/>
              </a:lnSpc>
            </a:pPr>
            <a:r>
              <a:rPr dirty="0" sz="1300" spc="-5" b="1">
                <a:latin typeface="Arial"/>
                <a:cs typeface="Arial"/>
              </a:rPr>
              <a:t>_</a:t>
            </a:r>
            <a:r>
              <a:rPr dirty="0" sz="1300" spc="-10" b="1">
                <a:latin typeface="Arial"/>
                <a:cs typeface="Arial"/>
              </a:rPr>
              <a:t>id</a:t>
            </a:r>
            <a:r>
              <a:rPr dirty="0" sz="1300" spc="-5" b="1">
                <a:latin typeface="Arial"/>
                <a:cs typeface="Arial"/>
              </a:rPr>
              <a:t>:</a:t>
            </a:r>
            <a:r>
              <a:rPr dirty="0" sz="1300" spc="-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“C</a:t>
            </a:r>
            <a:r>
              <a:rPr dirty="0" sz="1300" spc="-5" b="1">
                <a:latin typeface="Arial"/>
                <a:cs typeface="Arial"/>
              </a:rPr>
              <a:t>111</a:t>
            </a:r>
            <a:r>
              <a:rPr dirty="0" sz="1300" spc="-5" b="1">
                <a:latin typeface="Arial"/>
                <a:cs typeface="Arial"/>
              </a:rPr>
              <a:t>”</a:t>
            </a:r>
            <a:r>
              <a:rPr dirty="0" sz="1300" spc="-5" b="1">
                <a:latin typeface="Arial"/>
                <a:cs typeface="Arial"/>
              </a:rPr>
              <a:t>,</a:t>
            </a:r>
            <a:endParaRPr sz="1300">
              <a:latin typeface="Arial"/>
              <a:cs typeface="Arial"/>
            </a:endParaRPr>
          </a:p>
          <a:p>
            <a:pPr marL="194945">
              <a:lnSpc>
                <a:spcPts val="1555"/>
              </a:lnSpc>
            </a:pPr>
            <a:r>
              <a:rPr dirty="0" sz="1300" spc="-10" b="1">
                <a:latin typeface="Arial"/>
                <a:cs typeface="Arial"/>
              </a:rPr>
              <a:t>To</a:t>
            </a:r>
            <a:r>
              <a:rPr dirty="0" sz="1300" spc="-5" b="1">
                <a:latin typeface="Arial"/>
                <a:cs typeface="Arial"/>
              </a:rPr>
              <a:t>tAccBa</a:t>
            </a:r>
            <a:r>
              <a:rPr dirty="0" sz="1300" spc="-10" b="1">
                <a:latin typeface="Arial"/>
                <a:cs typeface="Arial"/>
              </a:rPr>
              <a:t>l</a:t>
            </a:r>
            <a:r>
              <a:rPr dirty="0" sz="1300" spc="-5" b="1">
                <a:latin typeface="Arial"/>
                <a:cs typeface="Arial"/>
              </a:rPr>
              <a:t>:</a:t>
            </a:r>
            <a:r>
              <a:rPr dirty="0" sz="1300" spc="-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1200</a:t>
            </a:r>
            <a:endParaRPr sz="1300">
              <a:latin typeface="Arial"/>
              <a:cs typeface="Arial"/>
            </a:endParaRPr>
          </a:p>
          <a:p>
            <a:pPr marL="194945">
              <a:lnSpc>
                <a:spcPts val="1560"/>
              </a:lnSpc>
            </a:pPr>
            <a:r>
              <a:rPr dirty="0" sz="1300" spc="-5" b="1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67704" y="3839644"/>
            <a:ext cx="133350" cy="89535"/>
          </a:xfrm>
          <a:custGeom>
            <a:avLst/>
            <a:gdLst/>
            <a:ahLst/>
            <a:cxnLst/>
            <a:rect l="l" t="t" r="r" b="b"/>
            <a:pathLst>
              <a:path w="133350" h="89535">
                <a:moveTo>
                  <a:pt x="0" y="0"/>
                </a:moveTo>
                <a:lnTo>
                  <a:pt x="0" y="88980"/>
                </a:lnTo>
                <a:lnTo>
                  <a:pt x="133233" y="444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05084" y="3839644"/>
            <a:ext cx="133350" cy="89535"/>
          </a:xfrm>
          <a:custGeom>
            <a:avLst/>
            <a:gdLst/>
            <a:ahLst/>
            <a:cxnLst/>
            <a:rect l="l" t="t" r="r" b="b"/>
            <a:pathLst>
              <a:path w="133350" h="89535">
                <a:moveTo>
                  <a:pt x="0" y="0"/>
                </a:moveTo>
                <a:lnTo>
                  <a:pt x="0" y="88980"/>
                </a:lnTo>
                <a:lnTo>
                  <a:pt x="133233" y="444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61366" y="6023865"/>
            <a:ext cx="88519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latin typeface="Arial"/>
                <a:cs typeface="Arial"/>
              </a:rPr>
              <a:t>C</a:t>
            </a:r>
            <a:r>
              <a:rPr dirty="0" sz="1300" spc="-10" b="1">
                <a:latin typeface="Arial"/>
                <a:cs typeface="Arial"/>
              </a:rPr>
              <a:t>u</a:t>
            </a:r>
            <a:r>
              <a:rPr dirty="0" sz="1300" spc="-5" b="1">
                <a:latin typeface="Arial"/>
                <a:cs typeface="Arial"/>
              </a:rPr>
              <a:t>st</a:t>
            </a:r>
            <a:r>
              <a:rPr dirty="0" sz="1300" spc="-10" b="1">
                <a:latin typeface="Arial"/>
                <a:cs typeface="Arial"/>
              </a:rPr>
              <a:t>o</a:t>
            </a:r>
            <a:r>
              <a:rPr dirty="0" sz="1300" spc="-5" b="1">
                <a:latin typeface="Arial"/>
                <a:cs typeface="Arial"/>
              </a:rPr>
              <a:t>mers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58549" y="1036762"/>
          <a:ext cx="2720340" cy="4953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25"/>
                <a:gridCol w="1548875"/>
                <a:gridCol w="988217"/>
              </a:tblGrid>
              <a:tr h="123584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{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}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0">
                      <a:solidFill>
                        <a:srgbClr val="000000"/>
                      </a:solidFill>
                      <a:prstDash val="solid"/>
                    </a:lnT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ts val="1560"/>
                        </a:lnSpc>
                        <a:spcBef>
                          <a:spcPts val="865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D: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“C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123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,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59055" marR="416559">
                        <a:lnSpc>
                          <a:spcPts val="1560"/>
                        </a:lnSpc>
                        <a:spcBef>
                          <a:spcPts val="5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500,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 Acc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e: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“S”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  <a:lnT w="9880">
                      <a:solidFill>
                        <a:srgbClr val="000000"/>
                      </a:solidFill>
                      <a:prstDash val="solid"/>
                    </a:lnT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B w="988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84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{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}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0">
                      <a:solidFill>
                        <a:srgbClr val="000000"/>
                      </a:solidFill>
                      <a:prstDash val="solid"/>
                    </a:lnT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ts val="1560"/>
                        </a:lnSpc>
                        <a:spcBef>
                          <a:spcPts val="865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D: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“C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123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,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59055" marR="416559">
                        <a:lnSpc>
                          <a:spcPts val="1560"/>
                        </a:lnSpc>
                        <a:spcBef>
                          <a:spcPts val="5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900,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 Acc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e: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“S”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  <a:lnT w="9880">
                      <a:solidFill>
                        <a:srgbClr val="000000"/>
                      </a:solidFill>
                      <a:prstDash val="solid"/>
                    </a:lnT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B w="988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617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{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  <a:lnT w="988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B w="988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34">
                <a:tc rowSpan="2"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9055">
                        <a:lnSpc>
                          <a:spcPts val="144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D: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“C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111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B w="988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6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match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6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7734">
                <a:tc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4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1200,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6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7734">
                <a:tc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4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Acc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e: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“S”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6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3012">
                <a:tc>
                  <a:txBody>
                    <a:bodyPr/>
                    <a:lstStyle/>
                    <a:p>
                      <a:pPr marL="49530">
                        <a:lnSpc>
                          <a:spcPts val="144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}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6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35833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{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}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0">
                      <a:solidFill>
                        <a:srgbClr val="000000"/>
                      </a:solidFill>
                      <a:prstDash val="solid"/>
                    </a:lnT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ts val="1560"/>
                        </a:lnSpc>
                        <a:spcBef>
                          <a:spcPts val="86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D: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“C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123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,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59055" marR="407034">
                        <a:lnSpc>
                          <a:spcPts val="1560"/>
                        </a:lnSpc>
                        <a:spcBef>
                          <a:spcPts val="5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1500,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 Acc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e: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“C”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  <a:lnT w="9880">
                      <a:solidFill>
                        <a:srgbClr val="000000"/>
                      </a:solidFill>
                      <a:prstDash val="solid"/>
                    </a:lnT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6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95997" y="1778266"/>
          <a:ext cx="2720340" cy="3717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21"/>
                <a:gridCol w="1548879"/>
                <a:gridCol w="988148"/>
              </a:tblGrid>
              <a:tr h="123584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{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}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0">
                      <a:solidFill>
                        <a:srgbClr val="000000"/>
                      </a:solidFill>
                      <a:prstDash val="solid"/>
                    </a:lnT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ts val="1560"/>
                        </a:lnSpc>
                        <a:spcBef>
                          <a:spcPts val="865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ID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123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,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59055" marR="416559">
                        <a:lnSpc>
                          <a:spcPts val="1560"/>
                        </a:lnSpc>
                        <a:spcBef>
                          <a:spcPts val="5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500,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 Acc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pe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“S”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  <a:lnT w="9880">
                      <a:solidFill>
                        <a:srgbClr val="000000"/>
                      </a:solidFill>
                      <a:prstDash val="solid"/>
                    </a:lnT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B w="988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617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{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  <a:lnT w="988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B w="988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734">
                <a:tc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4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ID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123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B w="988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734">
                <a:tc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4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900,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B w="988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0001">
                <a:tc rowSpan="2"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9055">
                        <a:lnSpc>
                          <a:spcPts val="144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Acc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pe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“S”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B w="988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73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ou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p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6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3012">
                <a:tc>
                  <a:txBody>
                    <a:bodyPr/>
                    <a:lstStyle/>
                    <a:p>
                      <a:pPr marL="49530">
                        <a:lnSpc>
                          <a:spcPts val="144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}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6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35833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{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}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0">
                      <a:solidFill>
                        <a:srgbClr val="000000"/>
                      </a:solidFill>
                      <a:prstDash val="solid"/>
                    </a:lnT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ts val="1560"/>
                        </a:lnSpc>
                        <a:spcBef>
                          <a:spcPts val="865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ID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111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,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59055" marR="407034">
                        <a:lnSpc>
                          <a:spcPts val="1560"/>
                        </a:lnSpc>
                        <a:spcBef>
                          <a:spcPts val="5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1200,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 Acc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pe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“S”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880">
                      <a:solidFill>
                        <a:srgbClr val="000000"/>
                      </a:solidFill>
                      <a:prstDash val="solid"/>
                    </a:lnR>
                    <a:lnT w="9880">
                      <a:solidFill>
                        <a:srgbClr val="000000"/>
                      </a:solidFill>
                      <a:prstDash val="solid"/>
                    </a:lnT>
                    <a:lnB w="988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880">
                      <a:solidFill>
                        <a:srgbClr val="000000"/>
                      </a:solidFill>
                      <a:prstDash val="solid"/>
                    </a:lnL>
                    <a:lnT w="9886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Agg</a:t>
            </a:r>
            <a:r>
              <a:rPr dirty="0" sz="2400" spc="-10"/>
              <a:t>r</a:t>
            </a:r>
            <a:r>
              <a:rPr dirty="0" sz="2400" spc="-5"/>
              <a:t>egate</a:t>
            </a:r>
            <a:r>
              <a:rPr dirty="0" sz="2400" spc="-25"/>
              <a:t> </a:t>
            </a:r>
            <a:r>
              <a:rPr dirty="0" sz="2400" spc="-105"/>
              <a:t>F</a:t>
            </a:r>
            <a:r>
              <a:rPr dirty="0" sz="2400" spc="-5"/>
              <a:t>un</a:t>
            </a:r>
            <a:r>
              <a:rPr dirty="0" sz="2400" spc="-10"/>
              <a:t>c</a:t>
            </a:r>
            <a:r>
              <a:rPr dirty="0" sz="2400" spc="-5"/>
              <a:t>tion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85071"/>
            <a:ext cx="7910830" cy="893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7200"/>
              </a:lnSpc>
            </a:pP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ir</a:t>
            </a:r>
            <a:r>
              <a:rPr dirty="0" sz="1800" spc="5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ilt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on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“</a:t>
            </a:r>
            <a:r>
              <a:rPr dirty="0" sz="1800" spc="-10" b="1">
                <a:latin typeface="Trebuchet MS"/>
                <a:cs typeface="Trebuchet MS"/>
              </a:rPr>
              <a:t>Ac</a:t>
            </a:r>
            <a:r>
              <a:rPr dirty="0" sz="1800" spc="-5" b="1">
                <a:latin typeface="Trebuchet MS"/>
                <a:cs typeface="Trebuchet MS"/>
              </a:rPr>
              <a:t>c</a:t>
            </a:r>
            <a:r>
              <a:rPr dirty="0" sz="1800" spc="-13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y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: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” 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th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5" b="1">
                <a:latin typeface="Trebuchet MS"/>
                <a:cs typeface="Trebuchet MS"/>
              </a:rPr>
              <a:t>g</a:t>
            </a:r>
            <a:r>
              <a:rPr dirty="0" sz="1800" spc="-10" b="1">
                <a:latin typeface="Trebuchet MS"/>
                <a:cs typeface="Trebuchet MS"/>
              </a:rPr>
              <a:t>rou</a:t>
            </a:r>
            <a:r>
              <a:rPr dirty="0" sz="1800" spc="-5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it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on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“</a:t>
            </a:r>
            <a:r>
              <a:rPr dirty="0" sz="1800" spc="-5" b="1">
                <a:latin typeface="Trebuchet MS"/>
                <a:cs typeface="Trebuchet MS"/>
              </a:rPr>
              <a:t>C</a:t>
            </a:r>
            <a:r>
              <a:rPr dirty="0" sz="1800" b="1">
                <a:latin typeface="Trebuchet MS"/>
                <a:cs typeface="Trebuchet MS"/>
              </a:rPr>
              <a:t>u</a:t>
            </a:r>
            <a:r>
              <a:rPr dirty="0" sz="1800" b="1">
                <a:latin typeface="Trebuchet MS"/>
                <a:cs typeface="Trebuchet MS"/>
              </a:rPr>
              <a:t>stI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” 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th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compute</a:t>
            </a:r>
            <a:r>
              <a:rPr dirty="0" sz="1800" spc="18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th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19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sum</a:t>
            </a:r>
            <a:r>
              <a:rPr dirty="0" sz="1800" spc="17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of</a:t>
            </a:r>
            <a:r>
              <a:rPr dirty="0" sz="1800" spc="18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“</a:t>
            </a:r>
            <a:r>
              <a:rPr dirty="0" sz="1800" spc="-10" b="1">
                <a:latin typeface="Trebuchet MS"/>
                <a:cs typeface="Trebuchet MS"/>
              </a:rPr>
              <a:t>AccBa</a:t>
            </a:r>
            <a:r>
              <a:rPr dirty="0" sz="1800" spc="5" b="1">
                <a:latin typeface="Trebuchet MS"/>
                <a:cs typeface="Trebuchet MS"/>
              </a:rPr>
              <a:t>l</a:t>
            </a:r>
            <a:r>
              <a:rPr dirty="0" sz="1800" b="1">
                <a:latin typeface="Trebuchet MS"/>
                <a:cs typeface="Trebuchet MS"/>
              </a:rPr>
              <a:t>”</a:t>
            </a:r>
            <a:r>
              <a:rPr dirty="0" sz="1800" spc="19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19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th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18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ilt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18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thos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19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oc</a:t>
            </a:r>
            <a:r>
              <a:rPr dirty="0" sz="1800" b="1">
                <a:latin typeface="Trebuchet MS"/>
                <a:cs typeface="Trebuchet MS"/>
              </a:rPr>
              <a:t>u</a:t>
            </a:r>
            <a:r>
              <a:rPr dirty="0" sz="1800" spc="-5" b="1">
                <a:latin typeface="Trebuchet MS"/>
                <a:cs typeface="Trebuchet MS"/>
              </a:rPr>
              <a:t>ment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spc="195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w</a:t>
            </a:r>
            <a:r>
              <a:rPr dirty="0" sz="1800" spc="-20" b="1">
                <a:latin typeface="Trebuchet MS"/>
                <a:cs typeface="Trebuchet MS"/>
              </a:rPr>
              <a:t>h</a:t>
            </a:r>
            <a:r>
              <a:rPr dirty="0" sz="1800" spc="-5" b="1">
                <a:latin typeface="Trebuchet MS"/>
                <a:cs typeface="Trebuchet MS"/>
              </a:rPr>
              <a:t>er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in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he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“</a:t>
            </a:r>
            <a:r>
              <a:rPr dirty="0" sz="1800" spc="-229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AccBal</a:t>
            </a:r>
            <a:r>
              <a:rPr dirty="0" sz="1800" b="1">
                <a:latin typeface="Trebuchet MS"/>
                <a:cs typeface="Trebuchet MS"/>
              </a:rPr>
              <a:t>”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is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g</a:t>
            </a:r>
            <a:r>
              <a:rPr dirty="0" sz="1800" spc="-1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ea</a:t>
            </a:r>
            <a:r>
              <a:rPr dirty="0" sz="1800" spc="-15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er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tha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1200</a:t>
            </a:r>
            <a:r>
              <a:rPr dirty="0" sz="1800" b="1">
                <a:latin typeface="Trebuchet MS"/>
                <a:cs typeface="Trebuchet MS"/>
              </a:rPr>
              <a:t>,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use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he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b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low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synta</a:t>
            </a:r>
            <a:r>
              <a:rPr dirty="0" sz="1800" spc="-5" b="1">
                <a:latin typeface="Trebuchet MS"/>
                <a:cs typeface="Trebuchet MS"/>
              </a:rPr>
              <a:t>x</a:t>
            </a:r>
            <a:r>
              <a:rPr dirty="0" sz="1800" b="1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77489"/>
            <a:ext cx="6736715" cy="1076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db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.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Cu</a:t>
            </a:r>
            <a:r>
              <a:rPr dirty="0" sz="1800" spc="5" b="1">
                <a:solidFill>
                  <a:srgbClr val="1F4E79"/>
                </a:solidFill>
                <a:latin typeface="Trebuchet MS"/>
                <a:cs typeface="Trebuchet MS"/>
              </a:rPr>
              <a:t>s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ome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r</a:t>
            </a:r>
            <a:r>
              <a:rPr dirty="0" sz="1800" spc="5" b="1">
                <a:solidFill>
                  <a:srgbClr val="1F4E79"/>
                </a:solidFill>
                <a:latin typeface="Trebuchet MS"/>
                <a:cs typeface="Trebuchet MS"/>
              </a:rPr>
              <a:t>s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.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a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g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g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r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e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g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a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(</a:t>
            </a:r>
            <a:r>
              <a:rPr dirty="0" sz="1800" spc="30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{</a:t>
            </a:r>
            <a:r>
              <a:rPr dirty="0" sz="1800" spc="-20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$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ma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ch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: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{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Ac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c</a:t>
            </a:r>
            <a:r>
              <a:rPr dirty="0" sz="1800" spc="-130" b="1">
                <a:solidFill>
                  <a:srgbClr val="1F4E79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y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p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e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: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"S"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}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},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{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$gro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u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p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: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{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_id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: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"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$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C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u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stI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D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"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,</a:t>
            </a:r>
            <a:r>
              <a:rPr dirty="0" sz="1800" spc="-229" b="1">
                <a:solidFill>
                  <a:srgbClr val="1F4E79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otA</a:t>
            </a:r>
            <a:r>
              <a:rPr dirty="0" sz="1800" spc="5" b="1">
                <a:solidFill>
                  <a:srgbClr val="1F4E79"/>
                </a:solidFill>
                <a:latin typeface="Trebuchet MS"/>
                <a:cs typeface="Trebuchet MS"/>
              </a:rPr>
              <a:t>c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cB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a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l</a:t>
            </a:r>
            <a:r>
              <a:rPr dirty="0" sz="1800" spc="-30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: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{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$sum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: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"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$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AccBa</a:t>
            </a:r>
            <a:r>
              <a:rPr dirty="0" sz="1800" spc="5" b="1">
                <a:solidFill>
                  <a:srgbClr val="1F4E79"/>
                </a:solidFill>
                <a:latin typeface="Trebuchet MS"/>
                <a:cs typeface="Trebuchet MS"/>
              </a:rPr>
              <a:t>l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"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}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}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},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{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$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m</a:t>
            </a:r>
            <a:r>
              <a:rPr dirty="0" sz="1800" spc="5" b="1">
                <a:solidFill>
                  <a:srgbClr val="1F4E79"/>
                </a:solidFill>
                <a:latin typeface="Trebuchet MS"/>
                <a:cs typeface="Trebuchet MS"/>
              </a:rPr>
              <a:t>a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tc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h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: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{</a:t>
            </a:r>
            <a:r>
              <a:rPr dirty="0" sz="1800" spc="-229" b="1">
                <a:solidFill>
                  <a:srgbClr val="1F4E79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otAccBal</a:t>
            </a:r>
            <a:r>
              <a:rPr dirty="0" sz="1800" spc="-20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: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{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$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g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t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: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1200</a:t>
            </a:r>
            <a:r>
              <a:rPr dirty="0" sz="1800" spc="-2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1F4E79"/>
                </a:solidFill>
                <a:latin typeface="Trebuchet MS"/>
                <a:cs typeface="Trebuchet MS"/>
              </a:rPr>
              <a:t>}</a:t>
            </a:r>
            <a:r>
              <a:rPr dirty="0" sz="1800" spc="-15" b="1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1F4E79"/>
                </a:solidFill>
                <a:latin typeface="Trebuchet MS"/>
                <a:cs typeface="Trebuchet MS"/>
              </a:rPr>
              <a:t>}})</a:t>
            </a:r>
            <a:r>
              <a:rPr dirty="0" sz="1800" b="1">
                <a:solidFill>
                  <a:srgbClr val="1F4E79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169" y="3101594"/>
            <a:ext cx="333946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/>
              <a:t>Ma</a:t>
            </a:r>
            <a:r>
              <a:rPr dirty="0" sz="2400"/>
              <a:t>p</a:t>
            </a:r>
            <a:r>
              <a:rPr dirty="0" sz="2400" spc="-5"/>
              <a:t>Red</a:t>
            </a:r>
            <a:r>
              <a:rPr dirty="0" sz="2400" spc="-15"/>
              <a:t>u</a:t>
            </a:r>
            <a:r>
              <a:rPr dirty="0" sz="2400" spc="-5"/>
              <a:t>ce</a:t>
            </a:r>
            <a:r>
              <a:rPr dirty="0" sz="2400" spc="-25"/>
              <a:t> </a:t>
            </a:r>
            <a:r>
              <a:rPr dirty="0" sz="2400" spc="-5"/>
              <a:t>F</a:t>
            </a:r>
            <a:r>
              <a:rPr dirty="0" sz="2400" spc="-75"/>
              <a:t>r</a:t>
            </a:r>
            <a:r>
              <a:rPr dirty="0" sz="2400"/>
              <a:t>am</a:t>
            </a:r>
            <a:r>
              <a:rPr dirty="0" sz="2400" spc="-5"/>
              <a:t>ework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10"/>
              <a:t>Ma</a:t>
            </a:r>
            <a:r>
              <a:rPr dirty="0" sz="2400"/>
              <a:t>p</a:t>
            </a:r>
            <a:r>
              <a:rPr dirty="0" sz="2400" spc="-5"/>
              <a:t>Red</a:t>
            </a:r>
            <a:r>
              <a:rPr dirty="0" sz="2400" spc="-15"/>
              <a:t>u</a:t>
            </a:r>
            <a:r>
              <a:rPr dirty="0" sz="2400" spc="-5"/>
              <a:t>ce</a:t>
            </a:r>
            <a:r>
              <a:rPr dirty="0" sz="2400" spc="-30"/>
              <a:t> </a:t>
            </a:r>
            <a:r>
              <a:rPr dirty="0" sz="2400" spc="-5"/>
              <a:t>F</a:t>
            </a:r>
            <a:r>
              <a:rPr dirty="0" sz="2400" spc="-75"/>
              <a:t>r</a:t>
            </a:r>
            <a:r>
              <a:rPr dirty="0" sz="2400"/>
              <a:t>am</a:t>
            </a:r>
            <a:r>
              <a:rPr dirty="0" sz="2400" spc="-5"/>
              <a:t>ework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468320" y="2585077"/>
            <a:ext cx="1541780" cy="1097280"/>
          </a:xfrm>
          <a:custGeom>
            <a:avLst/>
            <a:gdLst/>
            <a:ahLst/>
            <a:cxnLst/>
            <a:rect l="l" t="t" r="r" b="b"/>
            <a:pathLst>
              <a:path w="1541779" h="1097279">
                <a:moveTo>
                  <a:pt x="0" y="1096782"/>
                </a:moveTo>
                <a:lnTo>
                  <a:pt x="1541746" y="1096782"/>
                </a:lnTo>
                <a:lnTo>
                  <a:pt x="1541746" y="0"/>
                </a:lnTo>
                <a:lnTo>
                  <a:pt x="0" y="0"/>
                </a:lnTo>
                <a:lnTo>
                  <a:pt x="0" y="1096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68320" y="2585077"/>
            <a:ext cx="1541780" cy="1097280"/>
          </a:xfrm>
          <a:custGeom>
            <a:avLst/>
            <a:gdLst/>
            <a:ahLst/>
            <a:cxnLst/>
            <a:rect l="l" t="t" r="r" b="b"/>
            <a:pathLst>
              <a:path w="1541779" h="1097279">
                <a:moveTo>
                  <a:pt x="0" y="1096782"/>
                </a:moveTo>
                <a:lnTo>
                  <a:pt x="1541746" y="1096782"/>
                </a:lnTo>
                <a:lnTo>
                  <a:pt x="1541746" y="0"/>
                </a:lnTo>
                <a:lnTo>
                  <a:pt x="0" y="0"/>
                </a:lnTo>
                <a:lnTo>
                  <a:pt x="0" y="1096782"/>
                </a:lnTo>
                <a:close/>
              </a:path>
            </a:pathLst>
          </a:custGeom>
          <a:ln w="87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04564" y="2592577"/>
            <a:ext cx="1029335" cy="537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{</a:t>
            </a:r>
            <a:endParaRPr sz="115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_</a:t>
            </a:r>
            <a:r>
              <a:rPr dirty="0" sz="1150" spc="-5" b="1">
                <a:latin typeface="Arial"/>
                <a:cs typeface="Arial"/>
              </a:rPr>
              <a:t>id</a:t>
            </a:r>
            <a:r>
              <a:rPr dirty="0" sz="1150" b="1">
                <a:latin typeface="Arial"/>
                <a:cs typeface="Arial"/>
              </a:rPr>
              <a:t>:</a:t>
            </a:r>
            <a:r>
              <a:rPr dirty="0" sz="11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“C</a:t>
            </a:r>
            <a:r>
              <a:rPr dirty="0" sz="1150" b="1">
                <a:latin typeface="Arial"/>
                <a:cs typeface="Arial"/>
              </a:rPr>
              <a:t>123</a:t>
            </a:r>
            <a:r>
              <a:rPr dirty="0" sz="1150" b="1">
                <a:latin typeface="Arial"/>
                <a:cs typeface="Arial"/>
              </a:rPr>
              <a:t>”</a:t>
            </a:r>
            <a:r>
              <a:rPr dirty="0" sz="1150" b="1"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va</a:t>
            </a:r>
            <a:r>
              <a:rPr dirty="0" sz="1150" spc="-5" b="1">
                <a:latin typeface="Arial"/>
                <a:cs typeface="Arial"/>
              </a:rPr>
              <a:t>lue</a:t>
            </a:r>
            <a:r>
              <a:rPr dirty="0" sz="1150" b="1">
                <a:latin typeface="Arial"/>
                <a:cs typeface="Arial"/>
              </a:rPr>
              <a:t>:</a:t>
            </a:r>
            <a:r>
              <a:rPr dirty="0" sz="11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1400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4564" y="3294517"/>
            <a:ext cx="8255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}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68320" y="3681847"/>
            <a:ext cx="1541780" cy="1097280"/>
          </a:xfrm>
          <a:custGeom>
            <a:avLst/>
            <a:gdLst/>
            <a:ahLst/>
            <a:cxnLst/>
            <a:rect l="l" t="t" r="r" b="b"/>
            <a:pathLst>
              <a:path w="1541779" h="1097279">
                <a:moveTo>
                  <a:pt x="0" y="1096782"/>
                </a:moveTo>
                <a:lnTo>
                  <a:pt x="1541746" y="1096782"/>
                </a:lnTo>
                <a:lnTo>
                  <a:pt x="1541746" y="0"/>
                </a:lnTo>
                <a:lnTo>
                  <a:pt x="0" y="0"/>
                </a:lnTo>
                <a:lnTo>
                  <a:pt x="0" y="1096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68320" y="3681847"/>
            <a:ext cx="1541780" cy="1097280"/>
          </a:xfrm>
          <a:custGeom>
            <a:avLst/>
            <a:gdLst/>
            <a:ahLst/>
            <a:cxnLst/>
            <a:rect l="l" t="t" r="r" b="b"/>
            <a:pathLst>
              <a:path w="1541779" h="1097279">
                <a:moveTo>
                  <a:pt x="0" y="1096782"/>
                </a:moveTo>
                <a:lnTo>
                  <a:pt x="1541746" y="1096782"/>
                </a:lnTo>
                <a:lnTo>
                  <a:pt x="1541746" y="0"/>
                </a:lnTo>
                <a:lnTo>
                  <a:pt x="0" y="0"/>
                </a:lnTo>
                <a:lnTo>
                  <a:pt x="0" y="1096782"/>
                </a:lnTo>
                <a:close/>
              </a:path>
            </a:pathLst>
          </a:custGeom>
          <a:ln w="87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04564" y="3864843"/>
            <a:ext cx="8255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{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4396" y="3642375"/>
            <a:ext cx="119380" cy="79375"/>
          </a:xfrm>
          <a:custGeom>
            <a:avLst/>
            <a:gdLst/>
            <a:ahLst/>
            <a:cxnLst/>
            <a:rect l="l" t="t" r="r" b="b"/>
            <a:pathLst>
              <a:path w="119380" h="79375">
                <a:moveTo>
                  <a:pt x="0" y="0"/>
                </a:moveTo>
                <a:lnTo>
                  <a:pt x="0" y="78968"/>
                </a:lnTo>
                <a:lnTo>
                  <a:pt x="118934" y="39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1953" y="3642375"/>
            <a:ext cx="119380" cy="79375"/>
          </a:xfrm>
          <a:custGeom>
            <a:avLst/>
            <a:gdLst/>
            <a:ahLst/>
            <a:cxnLst/>
            <a:rect l="l" t="t" r="r" b="b"/>
            <a:pathLst>
              <a:path w="119379" h="79375">
                <a:moveTo>
                  <a:pt x="0" y="0"/>
                </a:moveTo>
                <a:lnTo>
                  <a:pt x="0" y="78968"/>
                </a:lnTo>
                <a:lnTo>
                  <a:pt x="118934" y="39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15202" y="3709279"/>
            <a:ext cx="551180" cy="219710"/>
          </a:xfrm>
          <a:custGeom>
            <a:avLst/>
            <a:gdLst/>
            <a:ahLst/>
            <a:cxnLst/>
            <a:rect l="l" t="t" r="r" b="b"/>
            <a:pathLst>
              <a:path w="551179" h="219710">
                <a:moveTo>
                  <a:pt x="0" y="219356"/>
                </a:moveTo>
                <a:lnTo>
                  <a:pt x="550623" y="219356"/>
                </a:lnTo>
                <a:lnTo>
                  <a:pt x="550623" y="0"/>
                </a:lnTo>
                <a:lnTo>
                  <a:pt x="0" y="0"/>
                </a:lnTo>
                <a:lnTo>
                  <a:pt x="0" y="2193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25320" y="5581298"/>
            <a:ext cx="79248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C</a:t>
            </a:r>
            <a:r>
              <a:rPr dirty="0" sz="1150" spc="-5" b="1">
                <a:latin typeface="Arial"/>
                <a:cs typeface="Arial"/>
              </a:rPr>
              <a:t>u</a:t>
            </a:r>
            <a:r>
              <a:rPr dirty="0" sz="1150" b="1">
                <a:latin typeface="Arial"/>
                <a:cs typeface="Arial"/>
              </a:rPr>
              <a:t>st</a:t>
            </a:r>
            <a:r>
              <a:rPr dirty="0" sz="1150" spc="-5" b="1">
                <a:latin typeface="Arial"/>
                <a:cs typeface="Arial"/>
              </a:rPr>
              <a:t>o</a:t>
            </a:r>
            <a:r>
              <a:rPr dirty="0" sz="1150" b="1">
                <a:latin typeface="Arial"/>
                <a:cs typeface="Arial"/>
              </a:rPr>
              <a:t>mers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8419" y="3325405"/>
            <a:ext cx="1541780" cy="219710"/>
          </a:xfrm>
          <a:custGeom>
            <a:avLst/>
            <a:gdLst/>
            <a:ahLst/>
            <a:cxnLst/>
            <a:rect l="l" t="t" r="r" b="b"/>
            <a:pathLst>
              <a:path w="1541779" h="219710">
                <a:moveTo>
                  <a:pt x="0" y="219356"/>
                </a:moveTo>
                <a:lnTo>
                  <a:pt x="1541746" y="219356"/>
                </a:lnTo>
                <a:lnTo>
                  <a:pt x="1541746" y="0"/>
                </a:lnTo>
                <a:lnTo>
                  <a:pt x="0" y="0"/>
                </a:lnTo>
                <a:lnTo>
                  <a:pt x="0" y="219356"/>
                </a:lnTo>
                <a:close/>
              </a:path>
            </a:pathLst>
          </a:custGeom>
          <a:ln w="8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20882" y="3332904"/>
            <a:ext cx="1397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{</a:t>
            </a:r>
            <a:r>
              <a:rPr dirty="0" sz="1150" b="1">
                <a:latin typeface="Arial"/>
                <a:cs typeface="Arial"/>
              </a:rPr>
              <a:t>“C</a:t>
            </a:r>
            <a:r>
              <a:rPr dirty="0" sz="1150" b="1">
                <a:latin typeface="Arial"/>
                <a:cs typeface="Arial"/>
              </a:rPr>
              <a:t>123</a:t>
            </a:r>
            <a:r>
              <a:rPr dirty="0" sz="1150" b="1">
                <a:latin typeface="Arial"/>
                <a:cs typeface="Arial"/>
              </a:rPr>
              <a:t>”</a:t>
            </a:r>
            <a:r>
              <a:rPr dirty="0" sz="1150" b="1">
                <a:latin typeface="Arial"/>
                <a:cs typeface="Arial"/>
              </a:rPr>
              <a:t>:[</a:t>
            </a:r>
            <a:r>
              <a:rPr dirty="0" sz="11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500</a:t>
            </a:r>
            <a:r>
              <a:rPr dirty="0" sz="1150" spc="-5" b="1">
                <a:latin typeface="Arial"/>
                <a:cs typeface="Arial"/>
              </a:rPr>
              <a:t>,</a:t>
            </a:r>
            <a:r>
              <a:rPr dirty="0" sz="1150" b="1">
                <a:latin typeface="Arial"/>
                <a:cs typeface="Arial"/>
              </a:rPr>
              <a:t>900</a:t>
            </a:r>
            <a:r>
              <a:rPr dirty="0" sz="11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]}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75950" y="3791537"/>
            <a:ext cx="1541780" cy="219710"/>
          </a:xfrm>
          <a:custGeom>
            <a:avLst/>
            <a:gdLst/>
            <a:ahLst/>
            <a:cxnLst/>
            <a:rect l="l" t="t" r="r" b="b"/>
            <a:pathLst>
              <a:path w="1541779" h="219710">
                <a:moveTo>
                  <a:pt x="0" y="219356"/>
                </a:moveTo>
                <a:lnTo>
                  <a:pt x="1541746" y="219356"/>
                </a:lnTo>
                <a:lnTo>
                  <a:pt x="1541746" y="0"/>
                </a:lnTo>
                <a:lnTo>
                  <a:pt x="0" y="0"/>
                </a:lnTo>
                <a:lnTo>
                  <a:pt x="0" y="219356"/>
                </a:lnTo>
                <a:close/>
              </a:path>
            </a:pathLst>
          </a:custGeom>
          <a:ln w="8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99406" y="3799037"/>
            <a:ext cx="109474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{</a:t>
            </a:r>
            <a:r>
              <a:rPr dirty="0" sz="1150" b="1">
                <a:latin typeface="Arial"/>
                <a:cs typeface="Arial"/>
              </a:rPr>
              <a:t>“C</a:t>
            </a:r>
            <a:r>
              <a:rPr dirty="0" sz="1150" b="1">
                <a:latin typeface="Arial"/>
                <a:cs typeface="Arial"/>
              </a:rPr>
              <a:t>111</a:t>
            </a:r>
            <a:r>
              <a:rPr dirty="0" sz="1150" b="1">
                <a:latin typeface="Arial"/>
                <a:cs typeface="Arial"/>
              </a:rPr>
              <a:t>”</a:t>
            </a:r>
            <a:r>
              <a:rPr dirty="0" sz="1150" b="1">
                <a:latin typeface="Arial"/>
                <a:cs typeface="Arial"/>
              </a:rPr>
              <a:t>:</a:t>
            </a:r>
            <a:r>
              <a:rPr dirty="0" sz="11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1200</a:t>
            </a:r>
            <a:r>
              <a:rPr dirty="0" sz="11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}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90165" y="3444223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31" y="0"/>
                </a:lnTo>
              </a:path>
            </a:pathLst>
          </a:custGeom>
          <a:ln w="8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49385" y="3404739"/>
            <a:ext cx="119380" cy="79375"/>
          </a:xfrm>
          <a:custGeom>
            <a:avLst/>
            <a:gdLst/>
            <a:ahLst/>
            <a:cxnLst/>
            <a:rect l="l" t="t" r="r" b="b"/>
            <a:pathLst>
              <a:path w="119379" h="79375">
                <a:moveTo>
                  <a:pt x="0" y="0"/>
                </a:moveTo>
                <a:lnTo>
                  <a:pt x="0" y="78968"/>
                </a:lnTo>
                <a:lnTo>
                  <a:pt x="118934" y="39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17696" y="390121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 h="0">
                <a:moveTo>
                  <a:pt x="0" y="0"/>
                </a:moveTo>
                <a:lnTo>
                  <a:pt x="441600" y="0"/>
                </a:lnTo>
              </a:path>
            </a:pathLst>
          </a:custGeom>
          <a:ln w="8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49385" y="3861731"/>
            <a:ext cx="119380" cy="79375"/>
          </a:xfrm>
          <a:custGeom>
            <a:avLst/>
            <a:gdLst/>
            <a:ahLst/>
            <a:cxnLst/>
            <a:rect l="l" t="t" r="r" b="b"/>
            <a:pathLst>
              <a:path w="119379" h="79375">
                <a:moveTo>
                  <a:pt x="0" y="0"/>
                </a:moveTo>
                <a:lnTo>
                  <a:pt x="0" y="78968"/>
                </a:lnTo>
                <a:lnTo>
                  <a:pt x="118934" y="39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504564" y="4040329"/>
            <a:ext cx="1347470" cy="932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_</a:t>
            </a:r>
            <a:r>
              <a:rPr dirty="0" sz="1150" spc="-5" b="1">
                <a:latin typeface="Arial"/>
                <a:cs typeface="Arial"/>
              </a:rPr>
              <a:t>id</a:t>
            </a:r>
            <a:r>
              <a:rPr dirty="0" sz="1150" b="1">
                <a:latin typeface="Arial"/>
                <a:cs typeface="Arial"/>
              </a:rPr>
              <a:t>:</a:t>
            </a:r>
            <a:r>
              <a:rPr dirty="0" sz="11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“C</a:t>
            </a:r>
            <a:r>
              <a:rPr dirty="0" sz="1150" b="1">
                <a:latin typeface="Arial"/>
                <a:cs typeface="Arial"/>
              </a:rPr>
              <a:t>111</a:t>
            </a:r>
            <a:r>
              <a:rPr dirty="0" sz="1150" b="1">
                <a:latin typeface="Arial"/>
                <a:cs typeface="Arial"/>
              </a:rPr>
              <a:t>”</a:t>
            </a:r>
            <a:r>
              <a:rPr dirty="0" sz="1150" b="1"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va</a:t>
            </a:r>
            <a:r>
              <a:rPr dirty="0" sz="1150" spc="-5" b="1">
                <a:latin typeface="Arial"/>
                <a:cs typeface="Arial"/>
              </a:rPr>
              <a:t>lue</a:t>
            </a:r>
            <a:r>
              <a:rPr dirty="0" sz="1150" b="1">
                <a:latin typeface="Arial"/>
                <a:cs typeface="Arial"/>
              </a:rPr>
              <a:t>:</a:t>
            </a:r>
            <a:r>
              <a:rPr dirty="0" sz="11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1200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}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C</a:t>
            </a:r>
            <a:r>
              <a:rPr dirty="0" sz="1150" spc="-5" b="1">
                <a:latin typeface="Arial"/>
                <a:cs typeface="Arial"/>
              </a:rPr>
              <a:t>u</a:t>
            </a:r>
            <a:r>
              <a:rPr dirty="0" sz="1150" b="1">
                <a:latin typeface="Arial"/>
                <a:cs typeface="Arial"/>
              </a:rPr>
              <a:t>st</a:t>
            </a:r>
            <a:r>
              <a:rPr dirty="0" sz="1150" spc="-5" b="1">
                <a:latin typeface="Arial"/>
                <a:cs typeface="Arial"/>
              </a:rPr>
              <a:t>o</a:t>
            </a:r>
            <a:r>
              <a:rPr dirty="0" sz="1150" b="1">
                <a:latin typeface="Arial"/>
                <a:cs typeface="Arial"/>
              </a:rPr>
              <a:t>mer_</a:t>
            </a:r>
            <a:r>
              <a:rPr dirty="0" sz="1150" spc="-5" b="1">
                <a:latin typeface="Arial"/>
                <a:cs typeface="Arial"/>
              </a:rPr>
              <a:t>To</a:t>
            </a:r>
            <a:r>
              <a:rPr dirty="0" sz="1150" b="1">
                <a:latin typeface="Arial"/>
                <a:cs typeface="Arial"/>
              </a:rPr>
              <a:t>ta</a:t>
            </a:r>
            <a:r>
              <a:rPr dirty="0" sz="1150" spc="-5" b="1">
                <a:latin typeface="Arial"/>
                <a:cs typeface="Arial"/>
              </a:rPr>
              <a:t>l</a:t>
            </a:r>
            <a:r>
              <a:rPr dirty="0" sz="1150" b="1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56382" y="1154867"/>
          <a:ext cx="2098040" cy="439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97"/>
                <a:gridCol w="1382648"/>
                <a:gridCol w="551786"/>
              </a:tblGrid>
              <a:tr h="1096782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{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86">
                      <a:solidFill>
                        <a:srgbClr val="000000"/>
                      </a:solidFill>
                      <a:prstDash val="solid"/>
                    </a:lnT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D: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“C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123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,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52705" marR="370840">
                        <a:lnSpc>
                          <a:spcPct val="1000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500,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Acc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e: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“S”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  <a:lnT w="8786">
                      <a:solidFill>
                        <a:srgbClr val="000000"/>
                      </a:solidFill>
                      <a:prstDash val="solid"/>
                    </a:lnT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B w="87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6782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{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86">
                      <a:solidFill>
                        <a:srgbClr val="000000"/>
                      </a:solidFill>
                      <a:prstDash val="solid"/>
                    </a:lnT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D: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“C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123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,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52705" marR="370840">
                        <a:lnSpc>
                          <a:spcPct val="1000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900,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Acc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e: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“S”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  <a:lnT w="8786">
                      <a:solidFill>
                        <a:srgbClr val="000000"/>
                      </a:solidFill>
                      <a:prstDash val="solid"/>
                    </a:lnT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B w="87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65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{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8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  <a:lnT w="8786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B w="87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380">
                <a:tc rowSpan="2"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2705">
                        <a:lnSpc>
                          <a:spcPts val="128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D: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“C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111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,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B w="87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1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50" spc="-5" b="1">
                          <a:latin typeface="Arial"/>
                          <a:cs typeface="Arial"/>
                        </a:rPr>
                        <a:t>qu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ery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7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5485"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28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1200,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7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5485"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28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Acc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e: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“S”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7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6666">
                <a:tc>
                  <a:txBody>
                    <a:bodyPr/>
                    <a:lstStyle/>
                    <a:p>
                      <a:pPr marL="44450">
                        <a:lnSpc>
                          <a:spcPts val="128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7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9677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{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86">
                      <a:solidFill>
                        <a:srgbClr val="000000"/>
                      </a:solidFill>
                      <a:prstDash val="solid"/>
                    </a:lnT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D: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“C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123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,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52705" marR="363220">
                        <a:lnSpc>
                          <a:spcPct val="1000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1500,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Acc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e: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“C”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  <a:lnT w="8786">
                      <a:solidFill>
                        <a:srgbClr val="000000"/>
                      </a:solidFill>
                      <a:prstDash val="solid"/>
                    </a:lnT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7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14000" y="1812936"/>
          <a:ext cx="2098040" cy="3299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94"/>
                <a:gridCol w="1382651"/>
                <a:gridCol w="551724"/>
              </a:tblGrid>
              <a:tr h="1096782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{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86">
                      <a:solidFill>
                        <a:srgbClr val="000000"/>
                      </a:solidFill>
                      <a:prstDash val="solid"/>
                    </a:lnT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ID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123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,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52705" marR="370840">
                        <a:lnSpc>
                          <a:spcPct val="1000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500,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Acc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pe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“S”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  <a:lnT w="8786">
                      <a:solidFill>
                        <a:srgbClr val="000000"/>
                      </a:solidFill>
                      <a:prstDash val="solid"/>
                    </a:lnT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B w="87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65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{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8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  <a:lnT w="8786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B w="87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485"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28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ID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123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,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B w="87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485"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28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900,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B w="87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3123">
                <a:tc rowSpan="2"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2705">
                        <a:lnSpc>
                          <a:spcPts val="128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Acc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pe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“S”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B w="87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6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map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7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6666">
                <a:tc>
                  <a:txBody>
                    <a:bodyPr/>
                    <a:lstStyle/>
                    <a:p>
                      <a:pPr marL="44450">
                        <a:lnSpc>
                          <a:spcPts val="128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7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9677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{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}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86">
                      <a:solidFill>
                        <a:srgbClr val="000000"/>
                      </a:solidFill>
                      <a:prstDash val="solid"/>
                    </a:lnT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ID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111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”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,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52705" marR="363220">
                        <a:lnSpc>
                          <a:spcPct val="1000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AccBa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1200,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Acc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150" spc="-5" b="1">
                          <a:latin typeface="Arial"/>
                          <a:cs typeface="Arial"/>
                        </a:rPr>
                        <a:t>pe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“S”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8786">
                      <a:solidFill>
                        <a:srgbClr val="000000"/>
                      </a:solidFill>
                      <a:prstDash val="solid"/>
                    </a:lnR>
                    <a:lnT w="8786">
                      <a:solidFill>
                        <a:srgbClr val="000000"/>
                      </a:solidFill>
                      <a:prstDash val="solid"/>
                    </a:lnT>
                    <a:lnB w="878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786">
                      <a:solidFill>
                        <a:srgbClr val="000000"/>
                      </a:solidFill>
                      <a:prstDash val="solid"/>
                    </a:lnL>
                    <a:lnT w="877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889" y="3274186"/>
            <a:ext cx="355028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J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v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2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rip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spc="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og</a:t>
            </a:r>
            <a:r>
              <a:rPr dirty="0" sz="2400" spc="-8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am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mi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5954"/>
            <a:ext cx="17659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/>
              <a:t>Sess</a:t>
            </a:r>
            <a:r>
              <a:rPr dirty="0" sz="2400" spc="-5"/>
              <a:t>io</a:t>
            </a:r>
            <a:r>
              <a:rPr dirty="0" sz="2400"/>
              <a:t>n</a:t>
            </a:r>
            <a:r>
              <a:rPr dirty="0" sz="2400" spc="10"/>
              <a:t> </a:t>
            </a:r>
            <a:r>
              <a:rPr dirty="0" sz="2400"/>
              <a:t>Plan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1346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Lectu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085" y="2200909"/>
            <a:ext cx="185864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3002534"/>
            <a:ext cx="4349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Q/A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5085" y="3002534"/>
            <a:ext cx="11480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4474" y="469646"/>
            <a:ext cx="355028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J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v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2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rip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spc="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og</a:t>
            </a:r>
            <a:r>
              <a:rPr dirty="0" sz="2400" spc="-8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am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mi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474" y="1465514"/>
            <a:ext cx="8622030" cy="599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act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rial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gi</a:t>
            </a:r>
            <a:r>
              <a:rPr dirty="0" sz="1800" spc="-15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ositive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requ</a:t>
            </a:r>
            <a:r>
              <a:rPr dirty="0" sz="1800" spc="-5">
                <a:latin typeface="Trebuchet MS"/>
                <a:cs typeface="Trebuchet MS"/>
              </a:rPr>
              <a:t>ire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unc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“fac</a:t>
            </a:r>
            <a:r>
              <a:rPr dirty="0" sz="1800" spc="-10">
                <a:latin typeface="Trebuchet MS"/>
                <a:cs typeface="Trebuchet MS"/>
              </a:rPr>
              <a:t>to</a:t>
            </a:r>
            <a:r>
              <a:rPr dirty="0" sz="1800">
                <a:latin typeface="Trebuchet MS"/>
                <a:cs typeface="Trebuchet MS"/>
              </a:rPr>
              <a:t>rial”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yste</a:t>
            </a:r>
            <a:r>
              <a:rPr dirty="0" sz="1800" spc="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js”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2836" y="2214372"/>
            <a:ext cx="6384036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2836" y="4885944"/>
            <a:ext cx="3555491" cy="1080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5392" y="3059938"/>
            <a:ext cx="187833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/>
              <a:t>Mong</a:t>
            </a:r>
            <a:r>
              <a:rPr dirty="0" sz="2400" spc="-10"/>
              <a:t>o</a:t>
            </a:r>
            <a:r>
              <a:rPr dirty="0" sz="2400" spc="-5"/>
              <a:t>Im</a:t>
            </a:r>
            <a:r>
              <a:rPr dirty="0" sz="2400" spc="10"/>
              <a:t>p</a:t>
            </a:r>
            <a:r>
              <a:rPr dirty="0" sz="2400"/>
              <a:t>ort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z="2400" spc="-5"/>
              <a:t>Im</a:t>
            </a:r>
            <a:r>
              <a:rPr dirty="0" sz="2400" spc="10"/>
              <a:t>p</a:t>
            </a:r>
            <a:r>
              <a:rPr dirty="0" sz="2400"/>
              <a:t>ort</a:t>
            </a:r>
            <a:r>
              <a:rPr dirty="0" sz="2400" spc="-15"/>
              <a:t> </a:t>
            </a:r>
            <a:r>
              <a:rPr dirty="0" sz="2400" spc="-5"/>
              <a:t>data</a:t>
            </a:r>
            <a:r>
              <a:rPr dirty="0" sz="2400" spc="-20"/>
              <a:t> </a:t>
            </a:r>
            <a:r>
              <a:rPr dirty="0" sz="2400" spc="-5"/>
              <a:t>fr</a:t>
            </a:r>
            <a:r>
              <a:rPr dirty="0" sz="2400" spc="-15"/>
              <a:t>o</a:t>
            </a:r>
            <a:r>
              <a:rPr dirty="0" sz="2400"/>
              <a:t>m</a:t>
            </a:r>
            <a:r>
              <a:rPr dirty="0" sz="2400" spc="5"/>
              <a:t> </a:t>
            </a:r>
            <a:r>
              <a:rPr dirty="0" sz="2400" spc="-5"/>
              <a:t>a</a:t>
            </a:r>
            <a:r>
              <a:rPr dirty="0" sz="2400"/>
              <a:t> </a:t>
            </a:r>
            <a:r>
              <a:rPr dirty="0" sz="2400" spc="-5"/>
              <a:t>CSV</a:t>
            </a:r>
            <a:r>
              <a:rPr dirty="0" sz="2400" spc="-10"/>
              <a:t> </a:t>
            </a:r>
            <a:r>
              <a:rPr dirty="0" sz="2400" spc="-5"/>
              <a:t>file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87" y="1400302"/>
            <a:ext cx="8407400" cy="579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 spc="-5">
                <a:latin typeface="Trebuchet MS"/>
                <a:cs typeface="Trebuchet MS"/>
              </a:rPr>
              <a:t>ive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CS</a:t>
            </a:r>
            <a:r>
              <a:rPr dirty="0" sz="1800">
                <a:latin typeface="Trebuchet MS"/>
                <a:cs typeface="Trebuchet MS"/>
              </a:rPr>
              <a:t>V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“sam</a:t>
            </a:r>
            <a:r>
              <a:rPr dirty="0" sz="1800" spc="-1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-5">
                <a:latin typeface="Trebuchet MS"/>
                <a:cs typeface="Trebuchet MS"/>
              </a:rPr>
              <a:t>.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xt”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: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ve,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po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DB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Samp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-10">
                <a:latin typeface="Trebuchet MS"/>
                <a:cs typeface="Trebuchet MS"/>
              </a:rPr>
              <a:t>J</a:t>
            </a:r>
            <a:r>
              <a:rPr dirty="0" sz="1800">
                <a:latin typeface="Trebuchet MS"/>
                <a:cs typeface="Trebuchet MS"/>
              </a:rPr>
              <a:t>SO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”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“test”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887" y="2909061"/>
            <a:ext cx="899922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Mon</a:t>
            </a:r>
            <a:r>
              <a:rPr dirty="0" sz="1800" spc="-10" b="1">
                <a:latin typeface="Times New Roman"/>
                <a:cs typeface="Times New Roman"/>
              </a:rPr>
              <a:t>g</a:t>
            </a:r>
            <a:r>
              <a:rPr dirty="0" sz="1800" b="1">
                <a:latin typeface="Times New Roman"/>
                <a:cs typeface="Times New Roman"/>
              </a:rPr>
              <a:t>oim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ort</a:t>
            </a:r>
            <a:r>
              <a:rPr dirty="0" sz="1800" b="1">
                <a:latin typeface="Times New Roman"/>
                <a:cs typeface="Times New Roman"/>
              </a:rPr>
              <a:t>  </a:t>
            </a:r>
            <a:r>
              <a:rPr dirty="0" sz="1800" spc="-5" b="1">
                <a:latin typeface="Times New Roman"/>
                <a:cs typeface="Times New Roman"/>
              </a:rPr>
              <a:t>--d</a:t>
            </a:r>
            <a:r>
              <a:rPr dirty="0" sz="1800" b="1">
                <a:latin typeface="Times New Roman"/>
                <a:cs typeface="Times New Roman"/>
              </a:rPr>
              <a:t>b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test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--</a:t>
            </a:r>
            <a:r>
              <a:rPr dirty="0" sz="1800" b="1">
                <a:latin typeface="Times New Roman"/>
                <a:cs typeface="Times New Roman"/>
              </a:rPr>
              <a:t>coll</a:t>
            </a:r>
            <a:r>
              <a:rPr dirty="0" sz="1800" spc="5" b="1">
                <a:latin typeface="Times New Roman"/>
                <a:cs typeface="Times New Roman"/>
              </a:rPr>
              <a:t>e</a:t>
            </a:r>
            <a:r>
              <a:rPr dirty="0" sz="1800" b="1">
                <a:latin typeface="Times New Roman"/>
                <a:cs typeface="Times New Roman"/>
              </a:rPr>
              <a:t>ct</a:t>
            </a:r>
            <a:r>
              <a:rPr dirty="0" sz="1800" spc="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am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spc="5" b="1">
                <a:latin typeface="Times New Roman"/>
                <a:cs typeface="Times New Roman"/>
              </a:rPr>
              <a:t>e</a:t>
            </a:r>
            <a:r>
              <a:rPr dirty="0" sz="1800" b="1">
                <a:latin typeface="Times New Roman"/>
                <a:cs typeface="Times New Roman"/>
              </a:rPr>
              <a:t>J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--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r>
              <a:rPr dirty="0" sz="1800" spc="5" b="1">
                <a:latin typeface="Times New Roman"/>
                <a:cs typeface="Times New Roman"/>
              </a:rPr>
              <a:t>y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csv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--</a:t>
            </a:r>
            <a:r>
              <a:rPr dirty="0" sz="1800" spc="-10" b="1">
                <a:latin typeface="Times New Roman"/>
                <a:cs typeface="Times New Roman"/>
              </a:rPr>
              <a:t>h</a:t>
            </a:r>
            <a:r>
              <a:rPr dirty="0" sz="1800" b="1">
                <a:latin typeface="Times New Roman"/>
                <a:cs typeface="Times New Roman"/>
              </a:rPr>
              <a:t>eader</a:t>
            </a: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800" b="1">
                <a:latin typeface="Times New Roman"/>
                <a:cs typeface="Times New Roman"/>
              </a:rPr>
              <a:t>ine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--</a:t>
            </a:r>
            <a:r>
              <a:rPr dirty="0" sz="1800" b="1">
                <a:latin typeface="Times New Roman"/>
                <a:cs typeface="Times New Roman"/>
              </a:rPr>
              <a:t>file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:\s</a:t>
            </a:r>
            <a:r>
              <a:rPr dirty="0" sz="1800" spc="-10" b="1">
                <a:latin typeface="Times New Roman"/>
                <a:cs typeface="Times New Roman"/>
              </a:rPr>
              <a:t>a</a:t>
            </a:r>
            <a:r>
              <a:rPr dirty="0" sz="1800" b="1">
                <a:latin typeface="Times New Roman"/>
                <a:cs typeface="Times New Roman"/>
              </a:rPr>
              <a:t>m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spc="5" b="1">
                <a:latin typeface="Times New Roman"/>
                <a:cs typeface="Times New Roman"/>
              </a:rPr>
              <a:t>e</a:t>
            </a:r>
            <a:r>
              <a:rPr dirty="0" sz="1800" b="1">
                <a:latin typeface="Times New Roman"/>
                <a:cs typeface="Times New Roman"/>
              </a:rPr>
              <a:t>.txt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8186" y="3059938"/>
            <a:ext cx="1872614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/>
              <a:t>Mong</a:t>
            </a:r>
            <a:r>
              <a:rPr dirty="0" sz="2400" spc="-10"/>
              <a:t>o</a:t>
            </a:r>
            <a:r>
              <a:rPr dirty="0" sz="2400"/>
              <a:t>Export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z="2400"/>
              <a:t>Export</a:t>
            </a:r>
            <a:r>
              <a:rPr dirty="0" sz="2400" spc="-5"/>
              <a:t> </a:t>
            </a:r>
            <a:r>
              <a:rPr dirty="0" sz="2400" spc="-5"/>
              <a:t>data</a:t>
            </a:r>
            <a:r>
              <a:rPr dirty="0" sz="2400" spc="-15"/>
              <a:t> </a:t>
            </a:r>
            <a:r>
              <a:rPr dirty="0" sz="2400" spc="-5"/>
              <a:t>t</a:t>
            </a:r>
            <a:r>
              <a:rPr dirty="0" sz="2400"/>
              <a:t>o</a:t>
            </a:r>
            <a:r>
              <a:rPr dirty="0" sz="2400"/>
              <a:t> </a:t>
            </a:r>
            <a:r>
              <a:rPr dirty="0" sz="2400" spc="-5"/>
              <a:t>a</a:t>
            </a:r>
            <a:r>
              <a:rPr dirty="0" sz="2400" spc="5"/>
              <a:t> </a:t>
            </a:r>
            <a:r>
              <a:rPr dirty="0" sz="2400"/>
              <a:t>C</a:t>
            </a:r>
            <a:r>
              <a:rPr dirty="0" sz="2400" spc="-15"/>
              <a:t>S</a:t>
            </a:r>
            <a:r>
              <a:rPr dirty="0" sz="2400" spc="-5"/>
              <a:t>V</a:t>
            </a:r>
            <a:r>
              <a:rPr dirty="0" sz="2400"/>
              <a:t> </a:t>
            </a:r>
            <a:r>
              <a:rPr dirty="0" sz="2400" spc="-15"/>
              <a:t>f</a:t>
            </a:r>
            <a:r>
              <a:rPr dirty="0" sz="2400" spc="-5"/>
              <a:t>ile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87" y="1310680"/>
            <a:ext cx="8353425" cy="894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7300"/>
              </a:lnSpc>
            </a:pPr>
            <a:r>
              <a:rPr dirty="0" sz="1800">
                <a:latin typeface="Trebuchet MS"/>
                <a:cs typeface="Trebuchet MS"/>
              </a:rPr>
              <a:t>This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at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expo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J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do</a:t>
            </a:r>
            <a:r>
              <a:rPr dirty="0" sz="1800" spc="-2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um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</a:t>
            </a:r>
            <a:r>
              <a:rPr dirty="0" sz="1800" spc="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ust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ers”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“test”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CS</a:t>
            </a:r>
            <a:r>
              <a:rPr dirty="0" sz="1800">
                <a:latin typeface="Trebuchet MS"/>
                <a:cs typeface="Trebuchet MS"/>
              </a:rPr>
              <a:t>V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Out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t”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D: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ri</a:t>
            </a:r>
            <a:r>
              <a:rPr dirty="0" sz="1800" spc="-15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9083" y="3050794"/>
            <a:ext cx="522541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--</a:t>
            </a:r>
            <a:r>
              <a:rPr dirty="0" sz="1800" b="1">
                <a:latin typeface="Trebuchet MS"/>
                <a:cs typeface="Trebuchet MS"/>
              </a:rPr>
              <a:t>db</a:t>
            </a:r>
            <a:r>
              <a:rPr dirty="0" sz="1800" spc="18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est</a:t>
            </a:r>
            <a:r>
              <a:rPr dirty="0" sz="1800" spc="18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--</a:t>
            </a:r>
            <a:r>
              <a:rPr dirty="0" sz="1800" b="1">
                <a:latin typeface="Trebuchet MS"/>
                <a:cs typeface="Trebuchet MS"/>
              </a:rPr>
              <a:t>col</a:t>
            </a:r>
            <a:r>
              <a:rPr dirty="0" sz="1800" spc="-10" b="1">
                <a:latin typeface="Trebuchet MS"/>
                <a:cs typeface="Trebuchet MS"/>
              </a:rPr>
              <a:t>l</a:t>
            </a:r>
            <a:r>
              <a:rPr dirty="0" sz="1800" b="1">
                <a:latin typeface="Trebuchet MS"/>
                <a:cs typeface="Trebuchet MS"/>
              </a:rPr>
              <a:t>ec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io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185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C</a:t>
            </a:r>
            <a:r>
              <a:rPr dirty="0" sz="1800" b="1">
                <a:latin typeface="Trebuchet MS"/>
                <a:cs typeface="Trebuchet MS"/>
              </a:rPr>
              <a:t>us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15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mer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spc="18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--</a:t>
            </a:r>
            <a:r>
              <a:rPr dirty="0" sz="1800" b="1">
                <a:latin typeface="Trebuchet MS"/>
                <a:cs typeface="Trebuchet MS"/>
              </a:rPr>
              <a:t>csv</a:t>
            </a:r>
            <a:r>
              <a:rPr dirty="0" sz="1800" spc="180" b="1">
                <a:latin typeface="Trebuchet MS"/>
                <a:cs typeface="Trebuchet MS"/>
              </a:rPr>
              <a:t> </a:t>
            </a:r>
            <a:r>
              <a:rPr dirty="0" sz="1800" spc="10" b="1">
                <a:latin typeface="Trebuchet MS"/>
                <a:cs typeface="Trebuchet MS"/>
              </a:rPr>
              <a:t>-</a:t>
            </a:r>
            <a:r>
              <a:rPr dirty="0" sz="1800" spc="-5" b="1">
                <a:latin typeface="Trebuchet MS"/>
                <a:cs typeface="Trebuchet MS"/>
              </a:rPr>
              <a:t>-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10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10" b="1">
                <a:latin typeface="Trebuchet MS"/>
                <a:cs typeface="Trebuchet MS"/>
              </a:rPr>
              <a:t>l</a:t>
            </a:r>
            <a:r>
              <a:rPr dirty="0" sz="1800" b="1">
                <a:latin typeface="Trebuchet MS"/>
                <a:cs typeface="Trebuchet MS"/>
              </a:rPr>
              <a:t>dFile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0963" y="3050794"/>
            <a:ext cx="191452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:</a:t>
            </a:r>
            <a:r>
              <a:rPr dirty="0" sz="1800" spc="-5" b="1">
                <a:latin typeface="Trebuchet MS"/>
                <a:cs typeface="Trebuchet MS"/>
              </a:rPr>
              <a:t>\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10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l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spc="5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.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x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170" b="1">
                <a:latin typeface="Trebuchet MS"/>
                <a:cs typeface="Trebuchet MS"/>
              </a:rPr>
              <a:t> </a:t>
            </a:r>
            <a:r>
              <a:rPr dirty="0" sz="1800" spc="10" b="1">
                <a:latin typeface="Trebuchet MS"/>
                <a:cs typeface="Trebuchet MS"/>
              </a:rPr>
              <a:t>-</a:t>
            </a:r>
            <a:r>
              <a:rPr dirty="0" sz="1800" spc="-5" b="1">
                <a:latin typeface="Trebuchet MS"/>
                <a:cs typeface="Trebuchet MS"/>
              </a:rPr>
              <a:t>-</a:t>
            </a:r>
            <a:r>
              <a:rPr dirty="0" sz="1800" b="1">
                <a:latin typeface="Trebuchet MS"/>
                <a:cs typeface="Trebuchet MS"/>
              </a:rPr>
              <a:t>out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887" y="3050794"/>
            <a:ext cx="1426845" cy="579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M</a:t>
            </a:r>
            <a:r>
              <a:rPr dirty="0" sz="1800" spc="-15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ngoex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ort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:</a:t>
            </a:r>
            <a:r>
              <a:rPr dirty="0" sz="1800" spc="-5" b="1">
                <a:latin typeface="Trebuchet MS"/>
                <a:cs typeface="Trebuchet MS"/>
              </a:rPr>
              <a:t>\</a:t>
            </a:r>
            <a:r>
              <a:rPr dirty="0" sz="1800" b="1">
                <a:latin typeface="Trebuchet MS"/>
                <a:cs typeface="Trebuchet MS"/>
              </a:rPr>
              <a:t>outpu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.</a:t>
            </a:r>
            <a:r>
              <a:rPr dirty="0" sz="1800" spc="-5" b="1">
                <a:latin typeface="Trebuchet MS"/>
                <a:cs typeface="Trebuchet MS"/>
              </a:rPr>
              <a:t>txt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666" y="3095244"/>
            <a:ext cx="457390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rebuchet MS"/>
                <a:cs typeface="Trebuchet MS"/>
              </a:rPr>
              <a:t>Answer a few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quick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questions …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90016"/>
            <a:ext cx="7705344" cy="5300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1625">
              <a:lnSpc>
                <a:spcPct val="100000"/>
              </a:lnSpc>
            </a:pPr>
            <a:r>
              <a:rPr dirty="0" spc="-5"/>
              <a:t>Cross</a:t>
            </a:r>
            <a:r>
              <a:rPr dirty="0" spc="-15"/>
              <a:t>w</a:t>
            </a:r>
            <a:r>
              <a:rPr dirty="0" spc="-5"/>
              <a:t>ord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970">
              <a:lnSpc>
                <a:spcPct val="100000"/>
              </a:lnSpc>
            </a:pPr>
            <a:r>
              <a:rPr dirty="0" spc="-10"/>
              <a:t>Answe</a:t>
            </a:r>
            <a:r>
              <a:rPr dirty="0" spc="-5"/>
              <a:t>r</a:t>
            </a:r>
            <a:r>
              <a:rPr dirty="0" spc="5"/>
              <a:t> </a:t>
            </a:r>
            <a:r>
              <a:rPr dirty="0" spc="-10"/>
              <a:t>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110" y="1320672"/>
            <a:ext cx="5207635" cy="3495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Wha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M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sha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rdin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Wha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docum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nts?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Wha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SON?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lain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yo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erstan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Place.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310" y="646429"/>
            <a:ext cx="256730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Summary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ple</a:t>
            </a:r>
            <a:r>
              <a:rPr dirty="0" sz="2400" spc="5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se…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536825"/>
            <a:ext cx="755078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sk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artici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rning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ariz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848" y="3026409"/>
            <a:ext cx="19348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rebuchet MS"/>
                <a:cs typeface="Trebuchet MS"/>
              </a:rPr>
              <a:t>Refe</a:t>
            </a:r>
            <a:r>
              <a:rPr dirty="0" sz="2400" spc="-10">
                <a:latin typeface="Trebuchet MS"/>
                <a:cs typeface="Trebuchet MS"/>
              </a:rPr>
              <a:t>r</a:t>
            </a:r>
            <a:r>
              <a:rPr dirty="0" sz="2400">
                <a:latin typeface="Trebuchet MS"/>
                <a:cs typeface="Trebuchet MS"/>
              </a:rPr>
              <a:t>ences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…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10"/>
              <a:t>Agenda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96645"/>
            <a:ext cx="5712460" cy="5224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dirty="0" sz="1800">
                <a:latin typeface="Trebuchet MS"/>
                <a:cs typeface="Trebuchet MS"/>
              </a:rPr>
              <a:t>Wha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buFont typeface="Wingdings"/>
              <a:buChar char=""/>
              <a:tabLst>
                <a:tab pos="424815" algn="l"/>
              </a:tabLst>
            </a:pPr>
            <a:r>
              <a:rPr dirty="0" sz="1800">
                <a:latin typeface="Trebuchet MS"/>
                <a:cs typeface="Trebuchet MS"/>
              </a:rPr>
              <a:t>Why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Trebuchet MS"/>
                <a:cs typeface="Trebuchet MS"/>
              </a:rPr>
              <a:t>Usin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J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Trebuchet MS"/>
                <a:cs typeface="Trebuchet MS"/>
              </a:rPr>
              <a:t>Creatin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Generatin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Uni</a:t>
            </a:r>
            <a:r>
              <a:rPr dirty="0" sz="1800" spc="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K</a:t>
            </a:r>
            <a:r>
              <a:rPr dirty="0" sz="1800" spc="-5">
                <a:latin typeface="Trebuchet MS"/>
                <a:cs typeface="Trebuchet MS"/>
              </a:rPr>
              <a:t>ey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>
                <a:latin typeface="Trebuchet MS"/>
                <a:cs typeface="Trebuchet MS"/>
              </a:rPr>
              <a:t>Sup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Dyn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Que</a:t>
            </a:r>
            <a:r>
              <a:rPr dirty="0" sz="1800">
                <a:latin typeface="Trebuchet MS"/>
                <a:cs typeface="Trebuchet MS"/>
              </a:rPr>
              <a:t>rie</a:t>
            </a:r>
            <a:r>
              <a:rPr dirty="0" sz="1800" spc="-5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ring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Bin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li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>
                <a:latin typeface="Trebuchet MS"/>
                <a:cs typeface="Trebuchet MS"/>
              </a:rPr>
              <a:t>Shardi</a:t>
            </a:r>
            <a:r>
              <a:rPr dirty="0" sz="1800" spc="-5">
                <a:latin typeface="Trebuchet MS"/>
                <a:cs typeface="Trebuchet MS"/>
              </a:rPr>
              <a:t>ng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erm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RDB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DB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2"/>
              </a:spcBef>
              <a:buFont typeface="Wingdings"/>
              <a:buChar char=""/>
            </a:pPr>
            <a:endParaRPr sz="18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buFont typeface="Wingdings"/>
              <a:buChar char=""/>
              <a:tabLst>
                <a:tab pos="424815" algn="l"/>
              </a:tabLst>
            </a:pPr>
            <a:r>
              <a:rPr dirty="0" sz="1800" spc="-5">
                <a:latin typeface="Trebuchet MS"/>
                <a:cs typeface="Trebuchet MS"/>
              </a:rPr>
              <a:t>Dat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2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DB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buFont typeface="Wingdings"/>
              <a:buChar char=""/>
              <a:tabLst>
                <a:tab pos="424815" algn="l"/>
              </a:tabLst>
            </a:pPr>
            <a:r>
              <a:rPr dirty="0" sz="1800" spc="-5">
                <a:latin typeface="Trebuchet MS"/>
                <a:cs typeface="Trebuchet MS"/>
              </a:rPr>
              <a:t>CRU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(In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ert()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Up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ate()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Save(),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e()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())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Trebuchet MS"/>
                <a:cs typeface="Trebuchet MS"/>
              </a:rPr>
              <a:t>Map</a:t>
            </a: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Functi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ns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rega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ion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 spc="-10">
                <a:latin typeface="Trebuchet MS"/>
                <a:cs typeface="Trebuchet MS"/>
              </a:rPr>
              <a:t>J</a:t>
            </a:r>
            <a:r>
              <a:rPr dirty="0" sz="1800" spc="-5">
                <a:latin typeface="Trebuchet MS"/>
                <a:cs typeface="Trebuchet MS"/>
              </a:rPr>
              <a:t>av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ripting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rt</a:t>
            </a:r>
            <a:endParaRPr sz="18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5"/>
              <a:t>F</a:t>
            </a:r>
            <a:r>
              <a:rPr dirty="0"/>
              <a:t>u</a:t>
            </a:r>
            <a:r>
              <a:rPr dirty="0" spc="-10"/>
              <a:t>r</a:t>
            </a:r>
            <a:r>
              <a:rPr dirty="0" spc="-5"/>
              <a:t>the</a:t>
            </a:r>
            <a:r>
              <a:rPr dirty="0"/>
              <a:t>r</a:t>
            </a:r>
            <a:r>
              <a:rPr dirty="0" spc="5"/>
              <a:t> </a:t>
            </a:r>
            <a:r>
              <a:rPr dirty="0" spc="-5"/>
              <a:t>Readings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566072"/>
            <a:ext cx="4422775" cy="1198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4200"/>
              </a:lnSpc>
            </a:pP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ht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:/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dirty="0" sz="1800" spc="-19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ng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db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g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1800">
                <a:solidFill>
                  <a:srgbClr val="F49100"/>
                </a:solidFill>
                <a:latin typeface="Trebuchet MS"/>
                <a:cs typeface="Trebuchet MS"/>
              </a:rPr>
              <a:t> 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h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s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:/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unive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si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dirty="0" sz="1800" spc="-22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y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.mon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g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b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.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c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m/</a:t>
            </a:r>
            <a:r>
              <a:rPr dirty="0" sz="1800" spc="-5">
                <a:solidFill>
                  <a:srgbClr val="F49100"/>
                </a:solidFill>
                <a:latin typeface="Trebuchet MS"/>
                <a:cs typeface="Trebuchet MS"/>
              </a:rPr>
              <a:t> 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ht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:/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dirty="0" sz="1800" spc="-19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.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ut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rialsp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int.c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m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m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ng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db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089" y="3068828"/>
            <a:ext cx="175577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404040"/>
                </a:solidFill>
              </a:rPr>
              <a:t>Thank</a:t>
            </a:r>
            <a:r>
              <a:rPr dirty="0" sz="2800" spc="5">
                <a:solidFill>
                  <a:srgbClr val="404040"/>
                </a:solidFill>
              </a:rPr>
              <a:t> </a:t>
            </a:r>
            <a:r>
              <a:rPr dirty="0" sz="2800" spc="-5">
                <a:solidFill>
                  <a:srgbClr val="404040"/>
                </a:solidFill>
              </a:rPr>
              <a:t>you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6564" y="3409822"/>
            <a:ext cx="3723004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Mon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oD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B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–</a:t>
            </a:r>
            <a:r>
              <a:rPr dirty="0" sz="2400" spc="-13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Int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u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99770"/>
            <a:ext cx="258064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/>
              <a:t>W</a:t>
            </a:r>
            <a:r>
              <a:rPr dirty="0" sz="2400"/>
              <a:t>h</a:t>
            </a:r>
            <a:r>
              <a:rPr dirty="0" sz="2400"/>
              <a:t>at</a:t>
            </a:r>
            <a:r>
              <a:rPr dirty="0" sz="2400" spc="-5"/>
              <a:t> i</a:t>
            </a:r>
            <a:r>
              <a:rPr dirty="0" sz="2400"/>
              <a:t>s </a:t>
            </a:r>
            <a:r>
              <a:rPr dirty="0" sz="2400" spc="-5"/>
              <a:t>Mong</a:t>
            </a:r>
            <a:r>
              <a:rPr dirty="0" sz="2400" spc="-10"/>
              <a:t>o</a:t>
            </a:r>
            <a:r>
              <a:rPr dirty="0" sz="2400" spc="-5"/>
              <a:t>DB</a:t>
            </a:r>
            <a:r>
              <a:rPr dirty="0" sz="2400"/>
              <a:t>?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23339"/>
            <a:ext cx="3552825" cy="401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 is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10">
                <a:latin typeface="Trebuchet MS"/>
                <a:cs typeface="Trebuchet MS"/>
              </a:rPr>
              <a:t>Cr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plat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rm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>
                <a:latin typeface="Trebuchet MS"/>
                <a:cs typeface="Trebuchet MS"/>
              </a:rPr>
              <a:t>Ope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sou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ce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Non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rela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ional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Di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ute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Font typeface="Trebuchet MS"/>
              <a:buAutoNum type="arabicPeriod"/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10">
                <a:latin typeface="Trebuchet MS"/>
                <a:cs typeface="Trebuchet MS"/>
              </a:rPr>
              <a:t>NoS</a:t>
            </a:r>
            <a:r>
              <a:rPr dirty="0" sz="1800" spc="-1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Do</a:t>
            </a:r>
            <a:r>
              <a:rPr dirty="0" sz="1800" spc="-5">
                <a:latin typeface="Trebuchet MS"/>
                <a:cs typeface="Trebuchet MS"/>
              </a:rPr>
              <a:t>cum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nt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riented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0997" y="3440303"/>
            <a:ext cx="214503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W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h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y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Mong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DB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z="2400" spc="-5"/>
              <a:t>W</a:t>
            </a:r>
            <a:r>
              <a:rPr dirty="0" sz="2400"/>
              <a:t>h</a:t>
            </a:r>
            <a:r>
              <a:rPr dirty="0" sz="2400" spc="-5"/>
              <a:t>y</a:t>
            </a:r>
            <a:r>
              <a:rPr dirty="0" sz="2400" spc="-10"/>
              <a:t> </a:t>
            </a:r>
            <a:r>
              <a:rPr dirty="0" sz="2400" spc="-5"/>
              <a:t>Mong</a:t>
            </a:r>
            <a:r>
              <a:rPr dirty="0" sz="2400" spc="-10"/>
              <a:t>o</a:t>
            </a:r>
            <a:r>
              <a:rPr dirty="0" sz="2400" spc="-5"/>
              <a:t>DB</a:t>
            </a:r>
            <a:r>
              <a:rPr dirty="0" sz="2400"/>
              <a:t>?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62404"/>
            <a:ext cx="2529205" cy="412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urce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stri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Place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Up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licati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ul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x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Ric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Qu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ry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Ea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Scala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ility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Auto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sha</a:t>
            </a:r>
            <a:r>
              <a:rPr dirty="0" sz="1800">
                <a:latin typeface="Trebuchet MS"/>
                <a:cs typeface="Trebuchet MS"/>
              </a:rPr>
              <a:t>rdin</a:t>
            </a:r>
            <a:r>
              <a:rPr dirty="0" sz="1800"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Seema Acharya</dc:creator>
  <dc:title>PowerPoint Presentation</dc:title>
  <dcterms:created xsi:type="dcterms:W3CDTF">2015-09-02T08:47:43Z</dcterms:created>
  <dcterms:modified xsi:type="dcterms:W3CDTF">2015-09-02T08:47:43Z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