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887" y="371855"/>
            <a:ext cx="11190224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140586"/>
            <a:ext cx="10358120" cy="470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stax.com/documentation/cassandra/2.0/cassandra/gettingStartedCassandraIntro.html" TargetMode="External"/><Relationship Id="rId3" Type="http://schemas.openxmlformats.org/officeDocument/2006/relationships/hyperlink" Target="http://www.datastax.com/documentation/cql/3.1/pdf/cql31.pdf" TargetMode="External"/><Relationship Id="rId4" Type="http://schemas.openxmlformats.org/officeDocument/2006/relationships/hyperlink" Target="http://www.datastax.com/documentation/cassandra/2.0/cassandra/dml/dml_config_consistency_c.html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613" y="3101594"/>
            <a:ext cx="309118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P</a:t>
            </a:r>
            <a:r>
              <a:rPr dirty="0" spc="-5"/>
              <a:t>eer</a:t>
            </a:r>
            <a:r>
              <a:rPr dirty="0" spc="-5"/>
              <a:t> </a:t>
            </a:r>
            <a:r>
              <a:rPr dirty="0" spc="-15"/>
              <a:t>t</a:t>
            </a:r>
            <a:r>
              <a:rPr dirty="0" spc="-5"/>
              <a:t>o</a:t>
            </a:r>
            <a:r>
              <a:rPr dirty="0" spc="5"/>
              <a:t> </a:t>
            </a:r>
            <a:r>
              <a:rPr dirty="0" spc="-120"/>
              <a:t>P</a:t>
            </a:r>
            <a:r>
              <a:rPr dirty="0" spc="-5"/>
              <a:t>eer</a:t>
            </a:r>
            <a:r>
              <a:rPr dirty="0" spc="-5"/>
              <a:t> 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87" y="402082"/>
            <a:ext cx="3656329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Sam</a:t>
            </a:r>
            <a:r>
              <a:rPr dirty="0" spc="5"/>
              <a:t>p</a:t>
            </a:r>
            <a:r>
              <a:rPr dirty="0" spc="-5"/>
              <a:t>le</a:t>
            </a:r>
            <a:r>
              <a:rPr dirty="0" spc="-15"/>
              <a:t> </a:t>
            </a:r>
            <a:r>
              <a:rPr dirty="0" spc="-5"/>
              <a:t>Cassand</a:t>
            </a:r>
            <a:r>
              <a:rPr dirty="0" spc="-85"/>
              <a:t>r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Clu</a:t>
            </a:r>
            <a:r>
              <a:rPr dirty="0" spc="-15"/>
              <a:t>s</a:t>
            </a:r>
            <a:r>
              <a:rPr dirty="0" spc="-5"/>
              <a:t>ter</a:t>
            </a:r>
          </a:p>
        </p:txBody>
      </p:sp>
      <p:sp>
        <p:nvSpPr>
          <p:cNvPr id="3" name="object 3"/>
          <p:cNvSpPr/>
          <p:nvPr/>
        </p:nvSpPr>
        <p:spPr>
          <a:xfrm>
            <a:off x="3402152" y="2225679"/>
            <a:ext cx="2646609" cy="276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0318" y="2262575"/>
            <a:ext cx="2520950" cy="2627630"/>
          </a:xfrm>
          <a:custGeom>
            <a:avLst/>
            <a:gdLst/>
            <a:ahLst/>
            <a:cxnLst/>
            <a:rect l="l" t="t" r="r" b="b"/>
            <a:pathLst>
              <a:path w="2520950" h="2627629">
                <a:moveTo>
                  <a:pt x="1260167" y="0"/>
                </a:moveTo>
                <a:lnTo>
                  <a:pt x="1212926" y="905"/>
                </a:lnTo>
                <a:lnTo>
                  <a:pt x="1166123" y="3602"/>
                </a:lnTo>
                <a:lnTo>
                  <a:pt x="1119790" y="8058"/>
                </a:lnTo>
                <a:lnTo>
                  <a:pt x="1073956" y="14240"/>
                </a:lnTo>
                <a:lnTo>
                  <a:pt x="1028652" y="22119"/>
                </a:lnTo>
                <a:lnTo>
                  <a:pt x="983909" y="31661"/>
                </a:lnTo>
                <a:lnTo>
                  <a:pt x="939757" y="42835"/>
                </a:lnTo>
                <a:lnTo>
                  <a:pt x="896226" y="55609"/>
                </a:lnTo>
                <a:lnTo>
                  <a:pt x="853347" y="69952"/>
                </a:lnTo>
                <a:lnTo>
                  <a:pt x="811151" y="85832"/>
                </a:lnTo>
                <a:lnTo>
                  <a:pt x="769667" y="103217"/>
                </a:lnTo>
                <a:lnTo>
                  <a:pt x="728927" y="122075"/>
                </a:lnTo>
                <a:lnTo>
                  <a:pt x="688960" y="142375"/>
                </a:lnTo>
                <a:lnTo>
                  <a:pt x="649798" y="164084"/>
                </a:lnTo>
                <a:lnTo>
                  <a:pt x="611470" y="187172"/>
                </a:lnTo>
                <a:lnTo>
                  <a:pt x="574007" y="211606"/>
                </a:lnTo>
                <a:lnTo>
                  <a:pt x="537440" y="237355"/>
                </a:lnTo>
                <a:lnTo>
                  <a:pt x="501800" y="264387"/>
                </a:lnTo>
                <a:lnTo>
                  <a:pt x="467115" y="292670"/>
                </a:lnTo>
                <a:lnTo>
                  <a:pt x="433418" y="322172"/>
                </a:lnTo>
                <a:lnTo>
                  <a:pt x="400738" y="352862"/>
                </a:lnTo>
                <a:lnTo>
                  <a:pt x="369107" y="384709"/>
                </a:lnTo>
                <a:lnTo>
                  <a:pt x="338553" y="417679"/>
                </a:lnTo>
                <a:lnTo>
                  <a:pt x="309109" y="451742"/>
                </a:lnTo>
                <a:lnTo>
                  <a:pt x="280804" y="486866"/>
                </a:lnTo>
                <a:lnTo>
                  <a:pt x="253668" y="523019"/>
                </a:lnTo>
                <a:lnTo>
                  <a:pt x="227733" y="560169"/>
                </a:lnTo>
                <a:lnTo>
                  <a:pt x="203029" y="598284"/>
                </a:lnTo>
                <a:lnTo>
                  <a:pt x="179586" y="637334"/>
                </a:lnTo>
                <a:lnTo>
                  <a:pt x="157434" y="677286"/>
                </a:lnTo>
                <a:lnTo>
                  <a:pt x="136605" y="718108"/>
                </a:lnTo>
                <a:lnTo>
                  <a:pt x="117128" y="759769"/>
                </a:lnTo>
                <a:lnTo>
                  <a:pt x="99034" y="802236"/>
                </a:lnTo>
                <a:lnTo>
                  <a:pt x="82354" y="845479"/>
                </a:lnTo>
                <a:lnTo>
                  <a:pt x="67118" y="889465"/>
                </a:lnTo>
                <a:lnTo>
                  <a:pt x="53356" y="934163"/>
                </a:lnTo>
                <a:lnTo>
                  <a:pt x="41100" y="979541"/>
                </a:lnTo>
                <a:lnTo>
                  <a:pt x="30378" y="1025567"/>
                </a:lnTo>
                <a:lnTo>
                  <a:pt x="21223" y="1072210"/>
                </a:lnTo>
                <a:lnTo>
                  <a:pt x="13664" y="1119438"/>
                </a:lnTo>
                <a:lnTo>
                  <a:pt x="7731" y="1167218"/>
                </a:lnTo>
                <a:lnTo>
                  <a:pt x="3456" y="1215520"/>
                </a:lnTo>
                <a:lnTo>
                  <a:pt x="869" y="1264311"/>
                </a:lnTo>
                <a:lnTo>
                  <a:pt x="0" y="1313560"/>
                </a:lnTo>
                <a:lnTo>
                  <a:pt x="869" y="1362805"/>
                </a:lnTo>
                <a:lnTo>
                  <a:pt x="3456" y="1411592"/>
                </a:lnTo>
                <a:lnTo>
                  <a:pt x="7731" y="1459889"/>
                </a:lnTo>
                <a:lnTo>
                  <a:pt x="13664" y="1507666"/>
                </a:lnTo>
                <a:lnTo>
                  <a:pt x="21223" y="1554890"/>
                </a:lnTo>
                <a:lnTo>
                  <a:pt x="30378" y="1601530"/>
                </a:lnTo>
                <a:lnTo>
                  <a:pt x="41100" y="1647554"/>
                </a:lnTo>
                <a:lnTo>
                  <a:pt x="53357" y="1692929"/>
                </a:lnTo>
                <a:lnTo>
                  <a:pt x="67118" y="1737625"/>
                </a:lnTo>
                <a:lnTo>
                  <a:pt x="82354" y="1781610"/>
                </a:lnTo>
                <a:lnTo>
                  <a:pt x="99035" y="1824851"/>
                </a:lnTo>
                <a:lnTo>
                  <a:pt x="117128" y="1867318"/>
                </a:lnTo>
                <a:lnTo>
                  <a:pt x="136605" y="1908978"/>
                </a:lnTo>
                <a:lnTo>
                  <a:pt x="157434" y="1949799"/>
                </a:lnTo>
                <a:lnTo>
                  <a:pt x="179586" y="1989750"/>
                </a:lnTo>
                <a:lnTo>
                  <a:pt x="203029" y="2028800"/>
                </a:lnTo>
                <a:lnTo>
                  <a:pt x="227733" y="2066915"/>
                </a:lnTo>
                <a:lnTo>
                  <a:pt x="253668" y="2104065"/>
                </a:lnTo>
                <a:lnTo>
                  <a:pt x="280804" y="2140219"/>
                </a:lnTo>
                <a:lnTo>
                  <a:pt x="309109" y="2175343"/>
                </a:lnTo>
                <a:lnTo>
                  <a:pt x="338553" y="2209406"/>
                </a:lnTo>
                <a:lnTo>
                  <a:pt x="369107" y="2242377"/>
                </a:lnTo>
                <a:lnTo>
                  <a:pt x="400739" y="2274224"/>
                </a:lnTo>
                <a:lnTo>
                  <a:pt x="433418" y="2304916"/>
                </a:lnTo>
                <a:lnTo>
                  <a:pt x="467116" y="2334419"/>
                </a:lnTo>
                <a:lnTo>
                  <a:pt x="501800" y="2362703"/>
                </a:lnTo>
                <a:lnTo>
                  <a:pt x="537441" y="2389736"/>
                </a:lnTo>
                <a:lnTo>
                  <a:pt x="574008" y="2415486"/>
                </a:lnTo>
                <a:lnTo>
                  <a:pt x="611470" y="2439921"/>
                </a:lnTo>
                <a:lnTo>
                  <a:pt x="649798" y="2463010"/>
                </a:lnTo>
                <a:lnTo>
                  <a:pt x="688960" y="2484721"/>
                </a:lnTo>
                <a:lnTo>
                  <a:pt x="728927" y="2505022"/>
                </a:lnTo>
                <a:lnTo>
                  <a:pt x="769667" y="2523882"/>
                </a:lnTo>
                <a:lnTo>
                  <a:pt x="811151" y="2541268"/>
                </a:lnTo>
                <a:lnTo>
                  <a:pt x="853347" y="2557148"/>
                </a:lnTo>
                <a:lnTo>
                  <a:pt x="896226" y="2571492"/>
                </a:lnTo>
                <a:lnTo>
                  <a:pt x="939757" y="2584268"/>
                </a:lnTo>
                <a:lnTo>
                  <a:pt x="983909" y="2595443"/>
                </a:lnTo>
                <a:lnTo>
                  <a:pt x="1028653" y="2604985"/>
                </a:lnTo>
                <a:lnTo>
                  <a:pt x="1073956" y="2612864"/>
                </a:lnTo>
                <a:lnTo>
                  <a:pt x="1119790" y="2619048"/>
                </a:lnTo>
                <a:lnTo>
                  <a:pt x="1166123" y="2623504"/>
                </a:lnTo>
                <a:lnTo>
                  <a:pt x="1212926" y="2626201"/>
                </a:lnTo>
                <a:lnTo>
                  <a:pt x="1260167" y="2627107"/>
                </a:lnTo>
                <a:lnTo>
                  <a:pt x="1307416" y="2626201"/>
                </a:lnTo>
                <a:lnTo>
                  <a:pt x="1354227" y="2623504"/>
                </a:lnTo>
                <a:lnTo>
                  <a:pt x="1400567" y="2619048"/>
                </a:lnTo>
                <a:lnTo>
                  <a:pt x="1446407" y="2612864"/>
                </a:lnTo>
                <a:lnTo>
                  <a:pt x="1491717" y="2604986"/>
                </a:lnTo>
                <a:lnTo>
                  <a:pt x="1536466" y="2595443"/>
                </a:lnTo>
                <a:lnTo>
                  <a:pt x="1580623" y="2584268"/>
                </a:lnTo>
                <a:lnTo>
                  <a:pt x="1624159" y="2571492"/>
                </a:lnTo>
                <a:lnTo>
                  <a:pt x="1667042" y="2557148"/>
                </a:lnTo>
                <a:lnTo>
                  <a:pt x="1709242" y="2541268"/>
                </a:lnTo>
                <a:lnTo>
                  <a:pt x="1750729" y="2523882"/>
                </a:lnTo>
                <a:lnTo>
                  <a:pt x="1791472" y="2505022"/>
                </a:lnTo>
                <a:lnTo>
                  <a:pt x="1831441" y="2484721"/>
                </a:lnTo>
                <a:lnTo>
                  <a:pt x="1870605" y="2463010"/>
                </a:lnTo>
                <a:lnTo>
                  <a:pt x="1908935" y="2439921"/>
                </a:lnTo>
                <a:lnTo>
                  <a:pt x="1946399" y="2415486"/>
                </a:lnTo>
                <a:lnTo>
                  <a:pt x="1982967" y="2389736"/>
                </a:lnTo>
                <a:lnTo>
                  <a:pt x="2018609" y="2362703"/>
                </a:lnTo>
                <a:lnTo>
                  <a:pt x="2053293" y="2334419"/>
                </a:lnTo>
                <a:lnTo>
                  <a:pt x="2086991" y="2304916"/>
                </a:lnTo>
                <a:lnTo>
                  <a:pt x="2119671" y="2274225"/>
                </a:lnTo>
                <a:lnTo>
                  <a:pt x="2151302" y="2242378"/>
                </a:lnTo>
                <a:lnTo>
                  <a:pt x="2181856" y="2209406"/>
                </a:lnTo>
                <a:lnTo>
                  <a:pt x="2211300" y="2175343"/>
                </a:lnTo>
                <a:lnTo>
                  <a:pt x="2239604" y="2140219"/>
                </a:lnTo>
                <a:lnTo>
                  <a:pt x="2266739" y="2104066"/>
                </a:lnTo>
                <a:lnTo>
                  <a:pt x="2292673" y="2066915"/>
                </a:lnTo>
                <a:lnTo>
                  <a:pt x="2317376" y="2028800"/>
                </a:lnTo>
                <a:lnTo>
                  <a:pt x="2340818" y="1989750"/>
                </a:lnTo>
                <a:lnTo>
                  <a:pt x="2362968" y="1949799"/>
                </a:lnTo>
                <a:lnTo>
                  <a:pt x="2383796" y="1908978"/>
                </a:lnTo>
                <a:lnTo>
                  <a:pt x="2403272" y="1867318"/>
                </a:lnTo>
                <a:lnTo>
                  <a:pt x="2421364" y="1824852"/>
                </a:lnTo>
                <a:lnTo>
                  <a:pt x="2438043" y="1781610"/>
                </a:lnTo>
                <a:lnTo>
                  <a:pt x="2453278" y="1737626"/>
                </a:lnTo>
                <a:lnTo>
                  <a:pt x="2467039" y="1692930"/>
                </a:lnTo>
                <a:lnTo>
                  <a:pt x="2479294" y="1647554"/>
                </a:lnTo>
                <a:lnTo>
                  <a:pt x="2490015" y="1601530"/>
                </a:lnTo>
                <a:lnTo>
                  <a:pt x="2499169" y="1554891"/>
                </a:lnTo>
                <a:lnTo>
                  <a:pt x="2506728" y="1507666"/>
                </a:lnTo>
                <a:lnTo>
                  <a:pt x="2512659" y="1459890"/>
                </a:lnTo>
                <a:lnTo>
                  <a:pt x="2516934" y="1411592"/>
                </a:lnTo>
                <a:lnTo>
                  <a:pt x="2519521" y="1362805"/>
                </a:lnTo>
                <a:lnTo>
                  <a:pt x="2520390" y="1313560"/>
                </a:lnTo>
                <a:lnTo>
                  <a:pt x="2519521" y="1264311"/>
                </a:lnTo>
                <a:lnTo>
                  <a:pt x="2516934" y="1215520"/>
                </a:lnTo>
                <a:lnTo>
                  <a:pt x="2512659" y="1167218"/>
                </a:lnTo>
                <a:lnTo>
                  <a:pt x="2506728" y="1119438"/>
                </a:lnTo>
                <a:lnTo>
                  <a:pt x="2499169" y="1072210"/>
                </a:lnTo>
                <a:lnTo>
                  <a:pt x="2490015" y="1025568"/>
                </a:lnTo>
                <a:lnTo>
                  <a:pt x="2479294" y="979541"/>
                </a:lnTo>
                <a:lnTo>
                  <a:pt x="2467039" y="934163"/>
                </a:lnTo>
                <a:lnTo>
                  <a:pt x="2453278" y="889465"/>
                </a:lnTo>
                <a:lnTo>
                  <a:pt x="2438043" y="845479"/>
                </a:lnTo>
                <a:lnTo>
                  <a:pt x="2421364" y="802236"/>
                </a:lnTo>
                <a:lnTo>
                  <a:pt x="2403272" y="759769"/>
                </a:lnTo>
                <a:lnTo>
                  <a:pt x="2383796" y="718108"/>
                </a:lnTo>
                <a:lnTo>
                  <a:pt x="2362968" y="677286"/>
                </a:lnTo>
                <a:lnTo>
                  <a:pt x="2340818" y="637334"/>
                </a:lnTo>
                <a:lnTo>
                  <a:pt x="2317376" y="598285"/>
                </a:lnTo>
                <a:lnTo>
                  <a:pt x="2292673" y="560169"/>
                </a:lnTo>
                <a:lnTo>
                  <a:pt x="2266738" y="523019"/>
                </a:lnTo>
                <a:lnTo>
                  <a:pt x="2239604" y="486866"/>
                </a:lnTo>
                <a:lnTo>
                  <a:pt x="2211299" y="451742"/>
                </a:lnTo>
                <a:lnTo>
                  <a:pt x="2181855" y="417679"/>
                </a:lnTo>
                <a:lnTo>
                  <a:pt x="2151302" y="384709"/>
                </a:lnTo>
                <a:lnTo>
                  <a:pt x="2119671" y="352863"/>
                </a:lnTo>
                <a:lnTo>
                  <a:pt x="2086991" y="322172"/>
                </a:lnTo>
                <a:lnTo>
                  <a:pt x="2053293" y="292670"/>
                </a:lnTo>
                <a:lnTo>
                  <a:pt x="2018608" y="264387"/>
                </a:lnTo>
                <a:lnTo>
                  <a:pt x="1982967" y="237355"/>
                </a:lnTo>
                <a:lnTo>
                  <a:pt x="1946399" y="211606"/>
                </a:lnTo>
                <a:lnTo>
                  <a:pt x="1908935" y="187172"/>
                </a:lnTo>
                <a:lnTo>
                  <a:pt x="1870605" y="164084"/>
                </a:lnTo>
                <a:lnTo>
                  <a:pt x="1831441" y="142375"/>
                </a:lnTo>
                <a:lnTo>
                  <a:pt x="1791472" y="122075"/>
                </a:lnTo>
                <a:lnTo>
                  <a:pt x="1750728" y="103217"/>
                </a:lnTo>
                <a:lnTo>
                  <a:pt x="1709241" y="85832"/>
                </a:lnTo>
                <a:lnTo>
                  <a:pt x="1667041" y="69952"/>
                </a:lnTo>
                <a:lnTo>
                  <a:pt x="1624158" y="55609"/>
                </a:lnTo>
                <a:lnTo>
                  <a:pt x="1580623" y="42835"/>
                </a:lnTo>
                <a:lnTo>
                  <a:pt x="1536466" y="31661"/>
                </a:lnTo>
                <a:lnTo>
                  <a:pt x="1491717" y="22119"/>
                </a:lnTo>
                <a:lnTo>
                  <a:pt x="1446407" y="14240"/>
                </a:lnTo>
                <a:lnTo>
                  <a:pt x="1400567" y="8058"/>
                </a:lnTo>
                <a:lnTo>
                  <a:pt x="1354226" y="3602"/>
                </a:lnTo>
                <a:lnTo>
                  <a:pt x="1307416" y="905"/>
                </a:lnTo>
                <a:lnTo>
                  <a:pt x="12601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0318" y="2262575"/>
            <a:ext cx="2520950" cy="2627630"/>
          </a:xfrm>
          <a:custGeom>
            <a:avLst/>
            <a:gdLst/>
            <a:ahLst/>
            <a:cxnLst/>
            <a:rect l="l" t="t" r="r" b="b"/>
            <a:pathLst>
              <a:path w="2520950" h="2627629">
                <a:moveTo>
                  <a:pt x="0" y="1313560"/>
                </a:moveTo>
                <a:lnTo>
                  <a:pt x="869" y="1264311"/>
                </a:lnTo>
                <a:lnTo>
                  <a:pt x="3456" y="1215520"/>
                </a:lnTo>
                <a:lnTo>
                  <a:pt x="7731" y="1167218"/>
                </a:lnTo>
                <a:lnTo>
                  <a:pt x="13664" y="1119438"/>
                </a:lnTo>
                <a:lnTo>
                  <a:pt x="21223" y="1072210"/>
                </a:lnTo>
                <a:lnTo>
                  <a:pt x="30378" y="1025567"/>
                </a:lnTo>
                <a:lnTo>
                  <a:pt x="41100" y="979541"/>
                </a:lnTo>
                <a:lnTo>
                  <a:pt x="53356" y="934163"/>
                </a:lnTo>
                <a:lnTo>
                  <a:pt x="67118" y="889465"/>
                </a:lnTo>
                <a:lnTo>
                  <a:pt x="82354" y="845479"/>
                </a:lnTo>
                <a:lnTo>
                  <a:pt x="99034" y="802236"/>
                </a:lnTo>
                <a:lnTo>
                  <a:pt x="117128" y="759769"/>
                </a:lnTo>
                <a:lnTo>
                  <a:pt x="136605" y="718108"/>
                </a:lnTo>
                <a:lnTo>
                  <a:pt x="157434" y="677286"/>
                </a:lnTo>
                <a:lnTo>
                  <a:pt x="179586" y="637334"/>
                </a:lnTo>
                <a:lnTo>
                  <a:pt x="203029" y="598284"/>
                </a:lnTo>
                <a:lnTo>
                  <a:pt x="227733" y="560169"/>
                </a:lnTo>
                <a:lnTo>
                  <a:pt x="253668" y="523019"/>
                </a:lnTo>
                <a:lnTo>
                  <a:pt x="280804" y="486866"/>
                </a:lnTo>
                <a:lnTo>
                  <a:pt x="309109" y="451742"/>
                </a:lnTo>
                <a:lnTo>
                  <a:pt x="338553" y="417679"/>
                </a:lnTo>
                <a:lnTo>
                  <a:pt x="369107" y="384709"/>
                </a:lnTo>
                <a:lnTo>
                  <a:pt x="400738" y="352862"/>
                </a:lnTo>
                <a:lnTo>
                  <a:pt x="433418" y="322172"/>
                </a:lnTo>
                <a:lnTo>
                  <a:pt x="467115" y="292670"/>
                </a:lnTo>
                <a:lnTo>
                  <a:pt x="501800" y="264387"/>
                </a:lnTo>
                <a:lnTo>
                  <a:pt x="537440" y="237355"/>
                </a:lnTo>
                <a:lnTo>
                  <a:pt x="574007" y="211606"/>
                </a:lnTo>
                <a:lnTo>
                  <a:pt x="611470" y="187172"/>
                </a:lnTo>
                <a:lnTo>
                  <a:pt x="649798" y="164084"/>
                </a:lnTo>
                <a:lnTo>
                  <a:pt x="688960" y="142375"/>
                </a:lnTo>
                <a:lnTo>
                  <a:pt x="728927" y="122075"/>
                </a:lnTo>
                <a:lnTo>
                  <a:pt x="769667" y="103217"/>
                </a:lnTo>
                <a:lnTo>
                  <a:pt x="811151" y="85832"/>
                </a:lnTo>
                <a:lnTo>
                  <a:pt x="853347" y="69952"/>
                </a:lnTo>
                <a:lnTo>
                  <a:pt x="896226" y="55609"/>
                </a:lnTo>
                <a:lnTo>
                  <a:pt x="939757" y="42835"/>
                </a:lnTo>
                <a:lnTo>
                  <a:pt x="983909" y="31661"/>
                </a:lnTo>
                <a:lnTo>
                  <a:pt x="1028652" y="22119"/>
                </a:lnTo>
                <a:lnTo>
                  <a:pt x="1073956" y="14240"/>
                </a:lnTo>
                <a:lnTo>
                  <a:pt x="1119790" y="8058"/>
                </a:lnTo>
                <a:lnTo>
                  <a:pt x="1166123" y="3602"/>
                </a:lnTo>
                <a:lnTo>
                  <a:pt x="1212926" y="905"/>
                </a:lnTo>
                <a:lnTo>
                  <a:pt x="1260167" y="0"/>
                </a:lnTo>
                <a:lnTo>
                  <a:pt x="1307416" y="905"/>
                </a:lnTo>
                <a:lnTo>
                  <a:pt x="1354226" y="3602"/>
                </a:lnTo>
                <a:lnTo>
                  <a:pt x="1400567" y="8058"/>
                </a:lnTo>
                <a:lnTo>
                  <a:pt x="1446407" y="14240"/>
                </a:lnTo>
                <a:lnTo>
                  <a:pt x="1491717" y="22119"/>
                </a:lnTo>
                <a:lnTo>
                  <a:pt x="1536466" y="31661"/>
                </a:lnTo>
                <a:lnTo>
                  <a:pt x="1580623" y="42835"/>
                </a:lnTo>
                <a:lnTo>
                  <a:pt x="1624158" y="55609"/>
                </a:lnTo>
                <a:lnTo>
                  <a:pt x="1667041" y="69952"/>
                </a:lnTo>
                <a:lnTo>
                  <a:pt x="1709241" y="85832"/>
                </a:lnTo>
                <a:lnTo>
                  <a:pt x="1750728" y="103217"/>
                </a:lnTo>
                <a:lnTo>
                  <a:pt x="1791472" y="122075"/>
                </a:lnTo>
                <a:lnTo>
                  <a:pt x="1831441" y="142375"/>
                </a:lnTo>
                <a:lnTo>
                  <a:pt x="1870605" y="164084"/>
                </a:lnTo>
                <a:lnTo>
                  <a:pt x="1908935" y="187172"/>
                </a:lnTo>
                <a:lnTo>
                  <a:pt x="1946399" y="211606"/>
                </a:lnTo>
                <a:lnTo>
                  <a:pt x="1982967" y="237355"/>
                </a:lnTo>
                <a:lnTo>
                  <a:pt x="2018608" y="264387"/>
                </a:lnTo>
                <a:lnTo>
                  <a:pt x="2053293" y="292670"/>
                </a:lnTo>
                <a:lnTo>
                  <a:pt x="2086991" y="322172"/>
                </a:lnTo>
                <a:lnTo>
                  <a:pt x="2119671" y="352863"/>
                </a:lnTo>
                <a:lnTo>
                  <a:pt x="2151302" y="384709"/>
                </a:lnTo>
                <a:lnTo>
                  <a:pt x="2181855" y="417679"/>
                </a:lnTo>
                <a:lnTo>
                  <a:pt x="2211299" y="451742"/>
                </a:lnTo>
                <a:lnTo>
                  <a:pt x="2239604" y="486866"/>
                </a:lnTo>
                <a:lnTo>
                  <a:pt x="2266738" y="523019"/>
                </a:lnTo>
                <a:lnTo>
                  <a:pt x="2292673" y="560169"/>
                </a:lnTo>
                <a:lnTo>
                  <a:pt x="2317376" y="598285"/>
                </a:lnTo>
                <a:lnTo>
                  <a:pt x="2340818" y="637334"/>
                </a:lnTo>
                <a:lnTo>
                  <a:pt x="2362968" y="677286"/>
                </a:lnTo>
                <a:lnTo>
                  <a:pt x="2383796" y="718108"/>
                </a:lnTo>
                <a:lnTo>
                  <a:pt x="2403272" y="759769"/>
                </a:lnTo>
                <a:lnTo>
                  <a:pt x="2421364" y="802236"/>
                </a:lnTo>
                <a:lnTo>
                  <a:pt x="2438043" y="845479"/>
                </a:lnTo>
                <a:lnTo>
                  <a:pt x="2453278" y="889465"/>
                </a:lnTo>
                <a:lnTo>
                  <a:pt x="2467039" y="934163"/>
                </a:lnTo>
                <a:lnTo>
                  <a:pt x="2479294" y="979541"/>
                </a:lnTo>
                <a:lnTo>
                  <a:pt x="2490015" y="1025568"/>
                </a:lnTo>
                <a:lnTo>
                  <a:pt x="2499169" y="1072210"/>
                </a:lnTo>
                <a:lnTo>
                  <a:pt x="2506728" y="1119438"/>
                </a:lnTo>
                <a:lnTo>
                  <a:pt x="2512659" y="1167218"/>
                </a:lnTo>
                <a:lnTo>
                  <a:pt x="2516934" y="1215520"/>
                </a:lnTo>
                <a:lnTo>
                  <a:pt x="2519521" y="1264311"/>
                </a:lnTo>
                <a:lnTo>
                  <a:pt x="2520390" y="1313560"/>
                </a:lnTo>
                <a:lnTo>
                  <a:pt x="2519521" y="1362805"/>
                </a:lnTo>
                <a:lnTo>
                  <a:pt x="2516934" y="1411592"/>
                </a:lnTo>
                <a:lnTo>
                  <a:pt x="2512659" y="1459890"/>
                </a:lnTo>
                <a:lnTo>
                  <a:pt x="2506728" y="1507666"/>
                </a:lnTo>
                <a:lnTo>
                  <a:pt x="2499169" y="1554891"/>
                </a:lnTo>
                <a:lnTo>
                  <a:pt x="2490015" y="1601530"/>
                </a:lnTo>
                <a:lnTo>
                  <a:pt x="2479294" y="1647554"/>
                </a:lnTo>
                <a:lnTo>
                  <a:pt x="2467039" y="1692930"/>
                </a:lnTo>
                <a:lnTo>
                  <a:pt x="2453278" y="1737626"/>
                </a:lnTo>
                <a:lnTo>
                  <a:pt x="2438043" y="1781610"/>
                </a:lnTo>
                <a:lnTo>
                  <a:pt x="2421364" y="1824852"/>
                </a:lnTo>
                <a:lnTo>
                  <a:pt x="2403272" y="1867318"/>
                </a:lnTo>
                <a:lnTo>
                  <a:pt x="2383796" y="1908978"/>
                </a:lnTo>
                <a:lnTo>
                  <a:pt x="2362968" y="1949799"/>
                </a:lnTo>
                <a:lnTo>
                  <a:pt x="2340818" y="1989750"/>
                </a:lnTo>
                <a:lnTo>
                  <a:pt x="2317376" y="2028800"/>
                </a:lnTo>
                <a:lnTo>
                  <a:pt x="2292673" y="2066915"/>
                </a:lnTo>
                <a:lnTo>
                  <a:pt x="2266739" y="2104066"/>
                </a:lnTo>
                <a:lnTo>
                  <a:pt x="2239604" y="2140219"/>
                </a:lnTo>
                <a:lnTo>
                  <a:pt x="2211300" y="2175343"/>
                </a:lnTo>
                <a:lnTo>
                  <a:pt x="2181856" y="2209406"/>
                </a:lnTo>
                <a:lnTo>
                  <a:pt x="2151302" y="2242378"/>
                </a:lnTo>
                <a:lnTo>
                  <a:pt x="2119671" y="2274225"/>
                </a:lnTo>
                <a:lnTo>
                  <a:pt x="2086991" y="2304916"/>
                </a:lnTo>
                <a:lnTo>
                  <a:pt x="2053293" y="2334419"/>
                </a:lnTo>
                <a:lnTo>
                  <a:pt x="2018609" y="2362703"/>
                </a:lnTo>
                <a:lnTo>
                  <a:pt x="1982967" y="2389736"/>
                </a:lnTo>
                <a:lnTo>
                  <a:pt x="1946399" y="2415486"/>
                </a:lnTo>
                <a:lnTo>
                  <a:pt x="1908935" y="2439921"/>
                </a:lnTo>
                <a:lnTo>
                  <a:pt x="1870605" y="2463010"/>
                </a:lnTo>
                <a:lnTo>
                  <a:pt x="1831441" y="2484721"/>
                </a:lnTo>
                <a:lnTo>
                  <a:pt x="1791472" y="2505022"/>
                </a:lnTo>
                <a:lnTo>
                  <a:pt x="1750729" y="2523882"/>
                </a:lnTo>
                <a:lnTo>
                  <a:pt x="1709242" y="2541268"/>
                </a:lnTo>
                <a:lnTo>
                  <a:pt x="1667042" y="2557148"/>
                </a:lnTo>
                <a:lnTo>
                  <a:pt x="1624159" y="2571492"/>
                </a:lnTo>
                <a:lnTo>
                  <a:pt x="1580623" y="2584268"/>
                </a:lnTo>
                <a:lnTo>
                  <a:pt x="1536466" y="2595443"/>
                </a:lnTo>
                <a:lnTo>
                  <a:pt x="1491717" y="2604986"/>
                </a:lnTo>
                <a:lnTo>
                  <a:pt x="1446407" y="2612864"/>
                </a:lnTo>
                <a:lnTo>
                  <a:pt x="1400567" y="2619048"/>
                </a:lnTo>
                <a:lnTo>
                  <a:pt x="1354227" y="2623504"/>
                </a:lnTo>
                <a:lnTo>
                  <a:pt x="1307416" y="2626201"/>
                </a:lnTo>
                <a:lnTo>
                  <a:pt x="1260167" y="2627107"/>
                </a:lnTo>
                <a:lnTo>
                  <a:pt x="1212926" y="2626201"/>
                </a:lnTo>
                <a:lnTo>
                  <a:pt x="1166123" y="2623504"/>
                </a:lnTo>
                <a:lnTo>
                  <a:pt x="1119790" y="2619048"/>
                </a:lnTo>
                <a:lnTo>
                  <a:pt x="1073956" y="2612864"/>
                </a:lnTo>
                <a:lnTo>
                  <a:pt x="1028653" y="2604985"/>
                </a:lnTo>
                <a:lnTo>
                  <a:pt x="983909" y="2595443"/>
                </a:lnTo>
                <a:lnTo>
                  <a:pt x="939757" y="2584268"/>
                </a:lnTo>
                <a:lnTo>
                  <a:pt x="896226" y="2571492"/>
                </a:lnTo>
                <a:lnTo>
                  <a:pt x="853347" y="2557148"/>
                </a:lnTo>
                <a:lnTo>
                  <a:pt x="811151" y="2541268"/>
                </a:lnTo>
                <a:lnTo>
                  <a:pt x="769667" y="2523882"/>
                </a:lnTo>
                <a:lnTo>
                  <a:pt x="728927" y="2505022"/>
                </a:lnTo>
                <a:lnTo>
                  <a:pt x="688960" y="2484721"/>
                </a:lnTo>
                <a:lnTo>
                  <a:pt x="649798" y="2463010"/>
                </a:lnTo>
                <a:lnTo>
                  <a:pt x="611470" y="2439921"/>
                </a:lnTo>
                <a:lnTo>
                  <a:pt x="574008" y="2415486"/>
                </a:lnTo>
                <a:lnTo>
                  <a:pt x="537441" y="2389736"/>
                </a:lnTo>
                <a:lnTo>
                  <a:pt x="501800" y="2362703"/>
                </a:lnTo>
                <a:lnTo>
                  <a:pt x="467116" y="2334419"/>
                </a:lnTo>
                <a:lnTo>
                  <a:pt x="433418" y="2304916"/>
                </a:lnTo>
                <a:lnTo>
                  <a:pt x="400739" y="2274224"/>
                </a:lnTo>
                <a:lnTo>
                  <a:pt x="369107" y="2242377"/>
                </a:lnTo>
                <a:lnTo>
                  <a:pt x="338553" y="2209406"/>
                </a:lnTo>
                <a:lnTo>
                  <a:pt x="309109" y="2175343"/>
                </a:lnTo>
                <a:lnTo>
                  <a:pt x="280804" y="2140219"/>
                </a:lnTo>
                <a:lnTo>
                  <a:pt x="253668" y="2104065"/>
                </a:lnTo>
                <a:lnTo>
                  <a:pt x="227733" y="2066915"/>
                </a:lnTo>
                <a:lnTo>
                  <a:pt x="203029" y="2028800"/>
                </a:lnTo>
                <a:lnTo>
                  <a:pt x="179586" y="1989750"/>
                </a:lnTo>
                <a:lnTo>
                  <a:pt x="157434" y="1949799"/>
                </a:lnTo>
                <a:lnTo>
                  <a:pt x="136605" y="1908978"/>
                </a:lnTo>
                <a:lnTo>
                  <a:pt x="117128" y="1867318"/>
                </a:lnTo>
                <a:lnTo>
                  <a:pt x="99035" y="1824851"/>
                </a:lnTo>
                <a:lnTo>
                  <a:pt x="82354" y="1781610"/>
                </a:lnTo>
                <a:lnTo>
                  <a:pt x="67118" y="1737625"/>
                </a:lnTo>
                <a:lnTo>
                  <a:pt x="53357" y="1692929"/>
                </a:lnTo>
                <a:lnTo>
                  <a:pt x="41100" y="1647554"/>
                </a:lnTo>
                <a:lnTo>
                  <a:pt x="30378" y="1601530"/>
                </a:lnTo>
                <a:lnTo>
                  <a:pt x="21223" y="1554890"/>
                </a:lnTo>
                <a:lnTo>
                  <a:pt x="13664" y="1507666"/>
                </a:lnTo>
                <a:lnTo>
                  <a:pt x="7731" y="1459889"/>
                </a:lnTo>
                <a:lnTo>
                  <a:pt x="3456" y="1411592"/>
                </a:lnTo>
                <a:lnTo>
                  <a:pt x="869" y="1362805"/>
                </a:lnTo>
                <a:lnTo>
                  <a:pt x="0" y="1313560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8286" y="1962937"/>
            <a:ext cx="892658" cy="919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6452" y="199986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69">
                <a:moveTo>
                  <a:pt x="378010" y="0"/>
                </a:moveTo>
                <a:lnTo>
                  <a:pt x="330600" y="3070"/>
                </a:lnTo>
                <a:lnTo>
                  <a:pt x="284946" y="12036"/>
                </a:lnTo>
                <a:lnTo>
                  <a:pt x="241401" y="26528"/>
                </a:lnTo>
                <a:lnTo>
                  <a:pt x="200321" y="46176"/>
                </a:lnTo>
                <a:lnTo>
                  <a:pt x="162060" y="70610"/>
                </a:lnTo>
                <a:lnTo>
                  <a:pt x="126972" y="99462"/>
                </a:lnTo>
                <a:lnTo>
                  <a:pt x="95413" y="132361"/>
                </a:lnTo>
                <a:lnTo>
                  <a:pt x="67736" y="168939"/>
                </a:lnTo>
                <a:lnTo>
                  <a:pt x="44296" y="208825"/>
                </a:lnTo>
                <a:lnTo>
                  <a:pt x="25448" y="251651"/>
                </a:lnTo>
                <a:lnTo>
                  <a:pt x="11546" y="297046"/>
                </a:lnTo>
                <a:lnTo>
                  <a:pt x="2945" y="344642"/>
                </a:lnTo>
                <a:lnTo>
                  <a:pt x="0" y="394068"/>
                </a:lnTo>
                <a:lnTo>
                  <a:pt x="2945" y="443494"/>
                </a:lnTo>
                <a:lnTo>
                  <a:pt x="11546" y="491089"/>
                </a:lnTo>
                <a:lnTo>
                  <a:pt x="25448" y="536485"/>
                </a:lnTo>
                <a:lnTo>
                  <a:pt x="44296" y="579310"/>
                </a:lnTo>
                <a:lnTo>
                  <a:pt x="67736" y="619197"/>
                </a:lnTo>
                <a:lnTo>
                  <a:pt x="95413" y="655774"/>
                </a:lnTo>
                <a:lnTo>
                  <a:pt x="126972" y="688674"/>
                </a:lnTo>
                <a:lnTo>
                  <a:pt x="162060" y="717525"/>
                </a:lnTo>
                <a:lnTo>
                  <a:pt x="200321" y="741960"/>
                </a:lnTo>
                <a:lnTo>
                  <a:pt x="241401" y="761608"/>
                </a:lnTo>
                <a:lnTo>
                  <a:pt x="284946" y="776099"/>
                </a:lnTo>
                <a:lnTo>
                  <a:pt x="330600" y="785065"/>
                </a:lnTo>
                <a:lnTo>
                  <a:pt x="378011" y="788136"/>
                </a:lnTo>
                <a:lnTo>
                  <a:pt x="425457" y="785065"/>
                </a:lnTo>
                <a:lnTo>
                  <a:pt x="471139" y="776099"/>
                </a:lnTo>
                <a:lnTo>
                  <a:pt x="514702" y="761608"/>
                </a:lnTo>
                <a:lnTo>
                  <a:pt x="555793" y="741960"/>
                </a:lnTo>
                <a:lnTo>
                  <a:pt x="594059" y="717525"/>
                </a:lnTo>
                <a:lnTo>
                  <a:pt x="629147" y="688674"/>
                </a:lnTo>
                <a:lnTo>
                  <a:pt x="660702" y="655774"/>
                </a:lnTo>
                <a:lnTo>
                  <a:pt x="688372" y="619197"/>
                </a:lnTo>
                <a:lnTo>
                  <a:pt x="711804" y="579310"/>
                </a:lnTo>
                <a:lnTo>
                  <a:pt x="730644" y="536485"/>
                </a:lnTo>
                <a:lnTo>
                  <a:pt x="744538" y="491090"/>
                </a:lnTo>
                <a:lnTo>
                  <a:pt x="753134" y="443494"/>
                </a:lnTo>
                <a:lnTo>
                  <a:pt x="756078" y="394068"/>
                </a:lnTo>
                <a:lnTo>
                  <a:pt x="753134" y="344642"/>
                </a:lnTo>
                <a:lnTo>
                  <a:pt x="744538" y="297046"/>
                </a:lnTo>
                <a:lnTo>
                  <a:pt x="730644" y="251651"/>
                </a:lnTo>
                <a:lnTo>
                  <a:pt x="711804" y="208825"/>
                </a:lnTo>
                <a:lnTo>
                  <a:pt x="688372" y="168939"/>
                </a:lnTo>
                <a:lnTo>
                  <a:pt x="660702" y="132361"/>
                </a:lnTo>
                <a:lnTo>
                  <a:pt x="629147" y="99462"/>
                </a:lnTo>
                <a:lnTo>
                  <a:pt x="594059" y="70610"/>
                </a:lnTo>
                <a:lnTo>
                  <a:pt x="555793" y="46176"/>
                </a:lnTo>
                <a:lnTo>
                  <a:pt x="514702" y="26528"/>
                </a:lnTo>
                <a:lnTo>
                  <a:pt x="471139" y="12036"/>
                </a:lnTo>
                <a:lnTo>
                  <a:pt x="425457" y="3070"/>
                </a:lnTo>
                <a:lnTo>
                  <a:pt x="378010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16452" y="199986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69">
                <a:moveTo>
                  <a:pt x="0" y="394068"/>
                </a:moveTo>
                <a:lnTo>
                  <a:pt x="2945" y="344642"/>
                </a:lnTo>
                <a:lnTo>
                  <a:pt x="11546" y="297046"/>
                </a:lnTo>
                <a:lnTo>
                  <a:pt x="25448" y="251651"/>
                </a:lnTo>
                <a:lnTo>
                  <a:pt x="44296" y="208825"/>
                </a:lnTo>
                <a:lnTo>
                  <a:pt x="67736" y="168939"/>
                </a:lnTo>
                <a:lnTo>
                  <a:pt x="95413" y="132361"/>
                </a:lnTo>
                <a:lnTo>
                  <a:pt x="126972" y="99462"/>
                </a:lnTo>
                <a:lnTo>
                  <a:pt x="162060" y="70610"/>
                </a:lnTo>
                <a:lnTo>
                  <a:pt x="200321" y="46176"/>
                </a:lnTo>
                <a:lnTo>
                  <a:pt x="241401" y="26528"/>
                </a:lnTo>
                <a:lnTo>
                  <a:pt x="284946" y="12036"/>
                </a:lnTo>
                <a:lnTo>
                  <a:pt x="330600" y="3070"/>
                </a:lnTo>
                <a:lnTo>
                  <a:pt x="378010" y="0"/>
                </a:lnTo>
                <a:lnTo>
                  <a:pt x="425457" y="3070"/>
                </a:lnTo>
                <a:lnTo>
                  <a:pt x="471139" y="12036"/>
                </a:lnTo>
                <a:lnTo>
                  <a:pt x="514702" y="26528"/>
                </a:lnTo>
                <a:lnTo>
                  <a:pt x="555793" y="46176"/>
                </a:lnTo>
                <a:lnTo>
                  <a:pt x="594059" y="70610"/>
                </a:lnTo>
                <a:lnTo>
                  <a:pt x="629147" y="99462"/>
                </a:lnTo>
                <a:lnTo>
                  <a:pt x="660702" y="132361"/>
                </a:lnTo>
                <a:lnTo>
                  <a:pt x="688372" y="168939"/>
                </a:lnTo>
                <a:lnTo>
                  <a:pt x="711804" y="208825"/>
                </a:lnTo>
                <a:lnTo>
                  <a:pt x="730644" y="251651"/>
                </a:lnTo>
                <a:lnTo>
                  <a:pt x="744538" y="297046"/>
                </a:lnTo>
                <a:lnTo>
                  <a:pt x="753134" y="344642"/>
                </a:lnTo>
                <a:lnTo>
                  <a:pt x="756078" y="394068"/>
                </a:lnTo>
                <a:lnTo>
                  <a:pt x="753134" y="443494"/>
                </a:lnTo>
                <a:lnTo>
                  <a:pt x="744538" y="491090"/>
                </a:lnTo>
                <a:lnTo>
                  <a:pt x="730644" y="536485"/>
                </a:lnTo>
                <a:lnTo>
                  <a:pt x="711804" y="579310"/>
                </a:lnTo>
                <a:lnTo>
                  <a:pt x="688372" y="619197"/>
                </a:lnTo>
                <a:lnTo>
                  <a:pt x="660702" y="655774"/>
                </a:lnTo>
                <a:lnTo>
                  <a:pt x="629147" y="688674"/>
                </a:lnTo>
                <a:lnTo>
                  <a:pt x="594059" y="717525"/>
                </a:lnTo>
                <a:lnTo>
                  <a:pt x="555793" y="741960"/>
                </a:lnTo>
                <a:lnTo>
                  <a:pt x="514702" y="761608"/>
                </a:lnTo>
                <a:lnTo>
                  <a:pt x="471139" y="776099"/>
                </a:lnTo>
                <a:lnTo>
                  <a:pt x="425457" y="785065"/>
                </a:lnTo>
                <a:lnTo>
                  <a:pt x="378011" y="788136"/>
                </a:lnTo>
                <a:lnTo>
                  <a:pt x="330600" y="785065"/>
                </a:lnTo>
                <a:lnTo>
                  <a:pt x="284946" y="776099"/>
                </a:lnTo>
                <a:lnTo>
                  <a:pt x="241401" y="761608"/>
                </a:lnTo>
                <a:lnTo>
                  <a:pt x="200321" y="741960"/>
                </a:lnTo>
                <a:lnTo>
                  <a:pt x="162060" y="717525"/>
                </a:lnTo>
                <a:lnTo>
                  <a:pt x="126972" y="688674"/>
                </a:lnTo>
                <a:lnTo>
                  <a:pt x="95413" y="655774"/>
                </a:lnTo>
                <a:lnTo>
                  <a:pt x="67736" y="619197"/>
                </a:lnTo>
                <a:lnTo>
                  <a:pt x="44296" y="579310"/>
                </a:lnTo>
                <a:lnTo>
                  <a:pt x="25448" y="536485"/>
                </a:lnTo>
                <a:lnTo>
                  <a:pt x="11546" y="491089"/>
                </a:lnTo>
                <a:lnTo>
                  <a:pt x="2945" y="443494"/>
                </a:lnTo>
                <a:lnTo>
                  <a:pt x="0" y="394068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5963" y="2608771"/>
            <a:ext cx="892658" cy="93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24575" y="265664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378066" y="0"/>
                </a:moveTo>
                <a:lnTo>
                  <a:pt x="330647" y="3070"/>
                </a:lnTo>
                <a:lnTo>
                  <a:pt x="284984" y="12036"/>
                </a:lnTo>
                <a:lnTo>
                  <a:pt x="241432" y="26528"/>
                </a:lnTo>
                <a:lnTo>
                  <a:pt x="200346" y="46176"/>
                </a:lnTo>
                <a:lnTo>
                  <a:pt x="162079" y="70610"/>
                </a:lnTo>
                <a:lnTo>
                  <a:pt x="126987" y="99462"/>
                </a:lnTo>
                <a:lnTo>
                  <a:pt x="95423" y="132361"/>
                </a:lnTo>
                <a:lnTo>
                  <a:pt x="67743" y="168939"/>
                </a:lnTo>
                <a:lnTo>
                  <a:pt x="44301" y="208825"/>
                </a:lnTo>
                <a:lnTo>
                  <a:pt x="25451" y="251651"/>
                </a:lnTo>
                <a:lnTo>
                  <a:pt x="11547" y="297046"/>
                </a:lnTo>
                <a:lnTo>
                  <a:pt x="2946" y="344642"/>
                </a:lnTo>
                <a:lnTo>
                  <a:pt x="0" y="394068"/>
                </a:lnTo>
                <a:lnTo>
                  <a:pt x="2946" y="443494"/>
                </a:lnTo>
                <a:lnTo>
                  <a:pt x="11547" y="491089"/>
                </a:lnTo>
                <a:lnTo>
                  <a:pt x="25451" y="536485"/>
                </a:lnTo>
                <a:lnTo>
                  <a:pt x="44301" y="579310"/>
                </a:lnTo>
                <a:lnTo>
                  <a:pt x="67743" y="619197"/>
                </a:lnTo>
                <a:lnTo>
                  <a:pt x="95423" y="655774"/>
                </a:lnTo>
                <a:lnTo>
                  <a:pt x="126987" y="688674"/>
                </a:lnTo>
                <a:lnTo>
                  <a:pt x="162079" y="717525"/>
                </a:lnTo>
                <a:lnTo>
                  <a:pt x="200346" y="741960"/>
                </a:lnTo>
                <a:lnTo>
                  <a:pt x="241432" y="761608"/>
                </a:lnTo>
                <a:lnTo>
                  <a:pt x="284984" y="776099"/>
                </a:lnTo>
                <a:lnTo>
                  <a:pt x="330647" y="785065"/>
                </a:lnTo>
                <a:lnTo>
                  <a:pt x="378067" y="788136"/>
                </a:lnTo>
                <a:lnTo>
                  <a:pt x="425513" y="785065"/>
                </a:lnTo>
                <a:lnTo>
                  <a:pt x="471195" y="776099"/>
                </a:lnTo>
                <a:lnTo>
                  <a:pt x="514758" y="761608"/>
                </a:lnTo>
                <a:lnTo>
                  <a:pt x="555849" y="741960"/>
                </a:lnTo>
                <a:lnTo>
                  <a:pt x="594115" y="717525"/>
                </a:lnTo>
                <a:lnTo>
                  <a:pt x="629203" y="688674"/>
                </a:lnTo>
                <a:lnTo>
                  <a:pt x="660758" y="655774"/>
                </a:lnTo>
                <a:lnTo>
                  <a:pt x="688428" y="619197"/>
                </a:lnTo>
                <a:lnTo>
                  <a:pt x="711860" y="579310"/>
                </a:lnTo>
                <a:lnTo>
                  <a:pt x="730700" y="536485"/>
                </a:lnTo>
                <a:lnTo>
                  <a:pt x="744594" y="491090"/>
                </a:lnTo>
                <a:lnTo>
                  <a:pt x="753190" y="443494"/>
                </a:lnTo>
                <a:lnTo>
                  <a:pt x="756134" y="394068"/>
                </a:lnTo>
                <a:lnTo>
                  <a:pt x="753190" y="344642"/>
                </a:lnTo>
                <a:lnTo>
                  <a:pt x="744594" y="297046"/>
                </a:lnTo>
                <a:lnTo>
                  <a:pt x="730700" y="251651"/>
                </a:lnTo>
                <a:lnTo>
                  <a:pt x="711860" y="208825"/>
                </a:lnTo>
                <a:lnTo>
                  <a:pt x="688428" y="168939"/>
                </a:lnTo>
                <a:lnTo>
                  <a:pt x="660758" y="132361"/>
                </a:lnTo>
                <a:lnTo>
                  <a:pt x="629203" y="99462"/>
                </a:lnTo>
                <a:lnTo>
                  <a:pt x="594115" y="70610"/>
                </a:lnTo>
                <a:lnTo>
                  <a:pt x="555849" y="46176"/>
                </a:lnTo>
                <a:lnTo>
                  <a:pt x="514758" y="26528"/>
                </a:lnTo>
                <a:lnTo>
                  <a:pt x="471195" y="12036"/>
                </a:lnTo>
                <a:lnTo>
                  <a:pt x="425513" y="3070"/>
                </a:lnTo>
                <a:lnTo>
                  <a:pt x="378066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24575" y="265664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0" y="394068"/>
                </a:moveTo>
                <a:lnTo>
                  <a:pt x="2946" y="344642"/>
                </a:lnTo>
                <a:lnTo>
                  <a:pt x="11547" y="297046"/>
                </a:lnTo>
                <a:lnTo>
                  <a:pt x="25451" y="251651"/>
                </a:lnTo>
                <a:lnTo>
                  <a:pt x="44301" y="208825"/>
                </a:lnTo>
                <a:lnTo>
                  <a:pt x="67743" y="168939"/>
                </a:lnTo>
                <a:lnTo>
                  <a:pt x="95423" y="132361"/>
                </a:lnTo>
                <a:lnTo>
                  <a:pt x="126987" y="99462"/>
                </a:lnTo>
                <a:lnTo>
                  <a:pt x="162079" y="70610"/>
                </a:lnTo>
                <a:lnTo>
                  <a:pt x="200346" y="46176"/>
                </a:lnTo>
                <a:lnTo>
                  <a:pt x="241432" y="26528"/>
                </a:lnTo>
                <a:lnTo>
                  <a:pt x="284984" y="12036"/>
                </a:lnTo>
                <a:lnTo>
                  <a:pt x="330647" y="3070"/>
                </a:lnTo>
                <a:lnTo>
                  <a:pt x="378066" y="0"/>
                </a:lnTo>
                <a:lnTo>
                  <a:pt x="425513" y="3070"/>
                </a:lnTo>
                <a:lnTo>
                  <a:pt x="471195" y="12036"/>
                </a:lnTo>
                <a:lnTo>
                  <a:pt x="514758" y="26528"/>
                </a:lnTo>
                <a:lnTo>
                  <a:pt x="555849" y="46176"/>
                </a:lnTo>
                <a:lnTo>
                  <a:pt x="594115" y="70610"/>
                </a:lnTo>
                <a:lnTo>
                  <a:pt x="629203" y="99462"/>
                </a:lnTo>
                <a:lnTo>
                  <a:pt x="660758" y="132361"/>
                </a:lnTo>
                <a:lnTo>
                  <a:pt x="688428" y="168939"/>
                </a:lnTo>
                <a:lnTo>
                  <a:pt x="711860" y="208825"/>
                </a:lnTo>
                <a:lnTo>
                  <a:pt x="730700" y="251651"/>
                </a:lnTo>
                <a:lnTo>
                  <a:pt x="744594" y="297046"/>
                </a:lnTo>
                <a:lnTo>
                  <a:pt x="753190" y="344642"/>
                </a:lnTo>
                <a:lnTo>
                  <a:pt x="756134" y="394068"/>
                </a:lnTo>
                <a:lnTo>
                  <a:pt x="753190" y="443494"/>
                </a:lnTo>
                <a:lnTo>
                  <a:pt x="744594" y="491090"/>
                </a:lnTo>
                <a:lnTo>
                  <a:pt x="730700" y="536485"/>
                </a:lnTo>
                <a:lnTo>
                  <a:pt x="711860" y="579310"/>
                </a:lnTo>
                <a:lnTo>
                  <a:pt x="688428" y="619197"/>
                </a:lnTo>
                <a:lnTo>
                  <a:pt x="660758" y="655774"/>
                </a:lnTo>
                <a:lnTo>
                  <a:pt x="629203" y="688674"/>
                </a:lnTo>
                <a:lnTo>
                  <a:pt x="594115" y="717525"/>
                </a:lnTo>
                <a:lnTo>
                  <a:pt x="555849" y="741960"/>
                </a:lnTo>
                <a:lnTo>
                  <a:pt x="514758" y="761608"/>
                </a:lnTo>
                <a:lnTo>
                  <a:pt x="471195" y="776099"/>
                </a:lnTo>
                <a:lnTo>
                  <a:pt x="425513" y="785065"/>
                </a:lnTo>
                <a:lnTo>
                  <a:pt x="378067" y="788136"/>
                </a:lnTo>
                <a:lnTo>
                  <a:pt x="330647" y="785065"/>
                </a:lnTo>
                <a:lnTo>
                  <a:pt x="284984" y="776099"/>
                </a:lnTo>
                <a:lnTo>
                  <a:pt x="241432" y="761608"/>
                </a:lnTo>
                <a:lnTo>
                  <a:pt x="200346" y="741960"/>
                </a:lnTo>
                <a:lnTo>
                  <a:pt x="162079" y="717525"/>
                </a:lnTo>
                <a:lnTo>
                  <a:pt x="126987" y="688674"/>
                </a:lnTo>
                <a:lnTo>
                  <a:pt x="95423" y="655774"/>
                </a:lnTo>
                <a:lnTo>
                  <a:pt x="67743" y="619197"/>
                </a:lnTo>
                <a:lnTo>
                  <a:pt x="44301" y="579310"/>
                </a:lnTo>
                <a:lnTo>
                  <a:pt x="25451" y="536485"/>
                </a:lnTo>
                <a:lnTo>
                  <a:pt x="11547" y="491089"/>
                </a:lnTo>
                <a:lnTo>
                  <a:pt x="2946" y="443494"/>
                </a:lnTo>
                <a:lnTo>
                  <a:pt x="0" y="394068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5963" y="3791005"/>
            <a:ext cx="892658" cy="930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24575" y="3838848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378066" y="0"/>
                </a:moveTo>
                <a:lnTo>
                  <a:pt x="330647" y="3070"/>
                </a:lnTo>
                <a:lnTo>
                  <a:pt x="284984" y="12034"/>
                </a:lnTo>
                <a:lnTo>
                  <a:pt x="241432" y="26522"/>
                </a:lnTo>
                <a:lnTo>
                  <a:pt x="200346" y="46167"/>
                </a:lnTo>
                <a:lnTo>
                  <a:pt x="162079" y="70597"/>
                </a:lnTo>
                <a:lnTo>
                  <a:pt x="126987" y="99445"/>
                </a:lnTo>
                <a:lnTo>
                  <a:pt x="95423" y="132341"/>
                </a:lnTo>
                <a:lnTo>
                  <a:pt x="67743" y="168916"/>
                </a:lnTo>
                <a:lnTo>
                  <a:pt x="44301" y="208801"/>
                </a:lnTo>
                <a:lnTo>
                  <a:pt x="25451" y="251626"/>
                </a:lnTo>
                <a:lnTo>
                  <a:pt x="11547" y="297023"/>
                </a:lnTo>
                <a:lnTo>
                  <a:pt x="2946" y="344621"/>
                </a:lnTo>
                <a:lnTo>
                  <a:pt x="0" y="394053"/>
                </a:lnTo>
                <a:lnTo>
                  <a:pt x="2946" y="443485"/>
                </a:lnTo>
                <a:lnTo>
                  <a:pt x="11547" y="491085"/>
                </a:lnTo>
                <a:lnTo>
                  <a:pt x="25451" y="536482"/>
                </a:lnTo>
                <a:lnTo>
                  <a:pt x="44301" y="579309"/>
                </a:lnTo>
                <a:lnTo>
                  <a:pt x="67743" y="619195"/>
                </a:lnTo>
                <a:lnTo>
                  <a:pt x="95423" y="655771"/>
                </a:lnTo>
                <a:lnTo>
                  <a:pt x="126987" y="688669"/>
                </a:lnTo>
                <a:lnTo>
                  <a:pt x="162079" y="717519"/>
                </a:lnTo>
                <a:lnTo>
                  <a:pt x="200346" y="741951"/>
                </a:lnTo>
                <a:lnTo>
                  <a:pt x="241432" y="761597"/>
                </a:lnTo>
                <a:lnTo>
                  <a:pt x="284984" y="776087"/>
                </a:lnTo>
                <a:lnTo>
                  <a:pt x="330647" y="785051"/>
                </a:lnTo>
                <a:lnTo>
                  <a:pt x="378067" y="788121"/>
                </a:lnTo>
                <a:lnTo>
                  <a:pt x="425513" y="785051"/>
                </a:lnTo>
                <a:lnTo>
                  <a:pt x="471195" y="776087"/>
                </a:lnTo>
                <a:lnTo>
                  <a:pt x="514758" y="761597"/>
                </a:lnTo>
                <a:lnTo>
                  <a:pt x="555849" y="741951"/>
                </a:lnTo>
                <a:lnTo>
                  <a:pt x="594115" y="717519"/>
                </a:lnTo>
                <a:lnTo>
                  <a:pt x="629203" y="688669"/>
                </a:lnTo>
                <a:lnTo>
                  <a:pt x="660758" y="655771"/>
                </a:lnTo>
                <a:lnTo>
                  <a:pt x="688428" y="619195"/>
                </a:lnTo>
                <a:lnTo>
                  <a:pt x="711860" y="579309"/>
                </a:lnTo>
                <a:lnTo>
                  <a:pt x="730700" y="536482"/>
                </a:lnTo>
                <a:lnTo>
                  <a:pt x="744594" y="491085"/>
                </a:lnTo>
                <a:lnTo>
                  <a:pt x="753190" y="443485"/>
                </a:lnTo>
                <a:lnTo>
                  <a:pt x="756134" y="394053"/>
                </a:lnTo>
                <a:lnTo>
                  <a:pt x="753190" y="344621"/>
                </a:lnTo>
                <a:lnTo>
                  <a:pt x="744594" y="297023"/>
                </a:lnTo>
                <a:lnTo>
                  <a:pt x="730700" y="251626"/>
                </a:lnTo>
                <a:lnTo>
                  <a:pt x="711860" y="208801"/>
                </a:lnTo>
                <a:lnTo>
                  <a:pt x="688428" y="168916"/>
                </a:lnTo>
                <a:lnTo>
                  <a:pt x="660758" y="132341"/>
                </a:lnTo>
                <a:lnTo>
                  <a:pt x="629203" y="99445"/>
                </a:lnTo>
                <a:lnTo>
                  <a:pt x="594115" y="70597"/>
                </a:lnTo>
                <a:lnTo>
                  <a:pt x="555849" y="46167"/>
                </a:lnTo>
                <a:lnTo>
                  <a:pt x="514758" y="26522"/>
                </a:lnTo>
                <a:lnTo>
                  <a:pt x="471195" y="12034"/>
                </a:lnTo>
                <a:lnTo>
                  <a:pt x="425513" y="3070"/>
                </a:lnTo>
                <a:lnTo>
                  <a:pt x="378066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24575" y="3838848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0" y="394053"/>
                </a:moveTo>
                <a:lnTo>
                  <a:pt x="2946" y="344621"/>
                </a:lnTo>
                <a:lnTo>
                  <a:pt x="11547" y="297023"/>
                </a:lnTo>
                <a:lnTo>
                  <a:pt x="25451" y="251626"/>
                </a:lnTo>
                <a:lnTo>
                  <a:pt x="44301" y="208801"/>
                </a:lnTo>
                <a:lnTo>
                  <a:pt x="67743" y="168916"/>
                </a:lnTo>
                <a:lnTo>
                  <a:pt x="95423" y="132341"/>
                </a:lnTo>
                <a:lnTo>
                  <a:pt x="126987" y="99445"/>
                </a:lnTo>
                <a:lnTo>
                  <a:pt x="162079" y="70597"/>
                </a:lnTo>
                <a:lnTo>
                  <a:pt x="200346" y="46167"/>
                </a:lnTo>
                <a:lnTo>
                  <a:pt x="241432" y="26522"/>
                </a:lnTo>
                <a:lnTo>
                  <a:pt x="284984" y="12034"/>
                </a:lnTo>
                <a:lnTo>
                  <a:pt x="330647" y="3070"/>
                </a:lnTo>
                <a:lnTo>
                  <a:pt x="378066" y="0"/>
                </a:lnTo>
                <a:lnTo>
                  <a:pt x="425513" y="3070"/>
                </a:lnTo>
                <a:lnTo>
                  <a:pt x="471195" y="12034"/>
                </a:lnTo>
                <a:lnTo>
                  <a:pt x="514758" y="26522"/>
                </a:lnTo>
                <a:lnTo>
                  <a:pt x="555849" y="46167"/>
                </a:lnTo>
                <a:lnTo>
                  <a:pt x="594115" y="70597"/>
                </a:lnTo>
                <a:lnTo>
                  <a:pt x="629203" y="99445"/>
                </a:lnTo>
                <a:lnTo>
                  <a:pt x="660758" y="132341"/>
                </a:lnTo>
                <a:lnTo>
                  <a:pt x="688428" y="168916"/>
                </a:lnTo>
                <a:lnTo>
                  <a:pt x="711860" y="208801"/>
                </a:lnTo>
                <a:lnTo>
                  <a:pt x="730700" y="251626"/>
                </a:lnTo>
                <a:lnTo>
                  <a:pt x="744594" y="297023"/>
                </a:lnTo>
                <a:lnTo>
                  <a:pt x="753190" y="344621"/>
                </a:lnTo>
                <a:lnTo>
                  <a:pt x="756134" y="394053"/>
                </a:lnTo>
                <a:lnTo>
                  <a:pt x="753190" y="443485"/>
                </a:lnTo>
                <a:lnTo>
                  <a:pt x="744594" y="491085"/>
                </a:lnTo>
                <a:lnTo>
                  <a:pt x="730700" y="536482"/>
                </a:lnTo>
                <a:lnTo>
                  <a:pt x="711860" y="579309"/>
                </a:lnTo>
                <a:lnTo>
                  <a:pt x="688428" y="619195"/>
                </a:lnTo>
                <a:lnTo>
                  <a:pt x="660758" y="655771"/>
                </a:lnTo>
                <a:lnTo>
                  <a:pt x="629203" y="688669"/>
                </a:lnTo>
                <a:lnTo>
                  <a:pt x="594115" y="717519"/>
                </a:lnTo>
                <a:lnTo>
                  <a:pt x="555849" y="741951"/>
                </a:lnTo>
                <a:lnTo>
                  <a:pt x="514758" y="761597"/>
                </a:lnTo>
                <a:lnTo>
                  <a:pt x="471195" y="776087"/>
                </a:lnTo>
                <a:lnTo>
                  <a:pt x="425513" y="785051"/>
                </a:lnTo>
                <a:lnTo>
                  <a:pt x="378067" y="788121"/>
                </a:lnTo>
                <a:lnTo>
                  <a:pt x="330647" y="785051"/>
                </a:lnTo>
                <a:lnTo>
                  <a:pt x="284984" y="776087"/>
                </a:lnTo>
                <a:lnTo>
                  <a:pt x="241432" y="761597"/>
                </a:lnTo>
                <a:lnTo>
                  <a:pt x="200346" y="741951"/>
                </a:lnTo>
                <a:lnTo>
                  <a:pt x="162079" y="717519"/>
                </a:lnTo>
                <a:lnTo>
                  <a:pt x="126987" y="688669"/>
                </a:lnTo>
                <a:lnTo>
                  <a:pt x="95423" y="655771"/>
                </a:lnTo>
                <a:lnTo>
                  <a:pt x="67743" y="619195"/>
                </a:lnTo>
                <a:lnTo>
                  <a:pt x="44301" y="579309"/>
                </a:lnTo>
                <a:lnTo>
                  <a:pt x="25451" y="536482"/>
                </a:lnTo>
                <a:lnTo>
                  <a:pt x="11547" y="491085"/>
                </a:lnTo>
                <a:lnTo>
                  <a:pt x="2946" y="443485"/>
                </a:lnTo>
                <a:lnTo>
                  <a:pt x="0" y="394053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58286" y="4458732"/>
            <a:ext cx="892658" cy="919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16453" y="4495614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378010" y="0"/>
                </a:moveTo>
                <a:lnTo>
                  <a:pt x="330600" y="3070"/>
                </a:lnTo>
                <a:lnTo>
                  <a:pt x="284946" y="12034"/>
                </a:lnTo>
                <a:lnTo>
                  <a:pt x="241401" y="26524"/>
                </a:lnTo>
                <a:lnTo>
                  <a:pt x="200321" y="46170"/>
                </a:lnTo>
                <a:lnTo>
                  <a:pt x="162060" y="70602"/>
                </a:lnTo>
                <a:lnTo>
                  <a:pt x="126972" y="99452"/>
                </a:lnTo>
                <a:lnTo>
                  <a:pt x="95413" y="132350"/>
                </a:lnTo>
                <a:lnTo>
                  <a:pt x="67736" y="168926"/>
                </a:lnTo>
                <a:lnTo>
                  <a:pt x="44296" y="208812"/>
                </a:lnTo>
                <a:lnTo>
                  <a:pt x="25448" y="251639"/>
                </a:lnTo>
                <a:lnTo>
                  <a:pt x="11546" y="297036"/>
                </a:lnTo>
                <a:lnTo>
                  <a:pt x="2945" y="344636"/>
                </a:lnTo>
                <a:lnTo>
                  <a:pt x="0" y="394068"/>
                </a:lnTo>
                <a:lnTo>
                  <a:pt x="2945" y="443500"/>
                </a:lnTo>
                <a:lnTo>
                  <a:pt x="11546" y="491099"/>
                </a:lnTo>
                <a:lnTo>
                  <a:pt x="25448" y="536497"/>
                </a:lnTo>
                <a:lnTo>
                  <a:pt x="44296" y="579324"/>
                </a:lnTo>
                <a:lnTo>
                  <a:pt x="67736" y="619210"/>
                </a:lnTo>
                <a:lnTo>
                  <a:pt x="95413" y="655787"/>
                </a:lnTo>
                <a:lnTo>
                  <a:pt x="126972" y="688685"/>
                </a:lnTo>
                <a:lnTo>
                  <a:pt x="162060" y="717534"/>
                </a:lnTo>
                <a:lnTo>
                  <a:pt x="200321" y="741967"/>
                </a:lnTo>
                <a:lnTo>
                  <a:pt x="241401" y="761613"/>
                </a:lnTo>
                <a:lnTo>
                  <a:pt x="284946" y="776102"/>
                </a:lnTo>
                <a:lnTo>
                  <a:pt x="330600" y="785067"/>
                </a:lnTo>
                <a:lnTo>
                  <a:pt x="378011" y="788138"/>
                </a:lnTo>
                <a:lnTo>
                  <a:pt x="425457" y="785067"/>
                </a:lnTo>
                <a:lnTo>
                  <a:pt x="471139" y="776102"/>
                </a:lnTo>
                <a:lnTo>
                  <a:pt x="514702" y="761613"/>
                </a:lnTo>
                <a:lnTo>
                  <a:pt x="555793" y="741967"/>
                </a:lnTo>
                <a:lnTo>
                  <a:pt x="594059" y="717534"/>
                </a:lnTo>
                <a:lnTo>
                  <a:pt x="629147" y="688685"/>
                </a:lnTo>
                <a:lnTo>
                  <a:pt x="660702" y="655787"/>
                </a:lnTo>
                <a:lnTo>
                  <a:pt x="688372" y="619210"/>
                </a:lnTo>
                <a:lnTo>
                  <a:pt x="711804" y="579324"/>
                </a:lnTo>
                <a:lnTo>
                  <a:pt x="730644" y="536497"/>
                </a:lnTo>
                <a:lnTo>
                  <a:pt x="744538" y="491099"/>
                </a:lnTo>
                <a:lnTo>
                  <a:pt x="753134" y="443500"/>
                </a:lnTo>
                <a:lnTo>
                  <a:pt x="756078" y="394068"/>
                </a:lnTo>
                <a:lnTo>
                  <a:pt x="753134" y="344636"/>
                </a:lnTo>
                <a:lnTo>
                  <a:pt x="744538" y="297036"/>
                </a:lnTo>
                <a:lnTo>
                  <a:pt x="730644" y="251639"/>
                </a:lnTo>
                <a:lnTo>
                  <a:pt x="711804" y="208812"/>
                </a:lnTo>
                <a:lnTo>
                  <a:pt x="688372" y="168926"/>
                </a:lnTo>
                <a:lnTo>
                  <a:pt x="660702" y="132350"/>
                </a:lnTo>
                <a:lnTo>
                  <a:pt x="629147" y="99452"/>
                </a:lnTo>
                <a:lnTo>
                  <a:pt x="594059" y="70602"/>
                </a:lnTo>
                <a:lnTo>
                  <a:pt x="555793" y="46170"/>
                </a:lnTo>
                <a:lnTo>
                  <a:pt x="514702" y="26524"/>
                </a:lnTo>
                <a:lnTo>
                  <a:pt x="471139" y="12034"/>
                </a:lnTo>
                <a:lnTo>
                  <a:pt x="425457" y="3070"/>
                </a:lnTo>
                <a:lnTo>
                  <a:pt x="378010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16453" y="4495614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0" y="394068"/>
                </a:moveTo>
                <a:lnTo>
                  <a:pt x="2945" y="344636"/>
                </a:lnTo>
                <a:lnTo>
                  <a:pt x="11546" y="297036"/>
                </a:lnTo>
                <a:lnTo>
                  <a:pt x="25448" y="251639"/>
                </a:lnTo>
                <a:lnTo>
                  <a:pt x="44296" y="208812"/>
                </a:lnTo>
                <a:lnTo>
                  <a:pt x="67736" y="168926"/>
                </a:lnTo>
                <a:lnTo>
                  <a:pt x="95413" y="132350"/>
                </a:lnTo>
                <a:lnTo>
                  <a:pt x="126972" y="99452"/>
                </a:lnTo>
                <a:lnTo>
                  <a:pt x="162060" y="70602"/>
                </a:lnTo>
                <a:lnTo>
                  <a:pt x="200321" y="46170"/>
                </a:lnTo>
                <a:lnTo>
                  <a:pt x="241401" y="26524"/>
                </a:lnTo>
                <a:lnTo>
                  <a:pt x="284946" y="12034"/>
                </a:lnTo>
                <a:lnTo>
                  <a:pt x="330600" y="3070"/>
                </a:lnTo>
                <a:lnTo>
                  <a:pt x="378010" y="0"/>
                </a:lnTo>
                <a:lnTo>
                  <a:pt x="425457" y="3070"/>
                </a:lnTo>
                <a:lnTo>
                  <a:pt x="471139" y="12034"/>
                </a:lnTo>
                <a:lnTo>
                  <a:pt x="514702" y="26524"/>
                </a:lnTo>
                <a:lnTo>
                  <a:pt x="555793" y="46170"/>
                </a:lnTo>
                <a:lnTo>
                  <a:pt x="594059" y="70602"/>
                </a:lnTo>
                <a:lnTo>
                  <a:pt x="629147" y="99452"/>
                </a:lnTo>
                <a:lnTo>
                  <a:pt x="660702" y="132350"/>
                </a:lnTo>
                <a:lnTo>
                  <a:pt x="688372" y="168926"/>
                </a:lnTo>
                <a:lnTo>
                  <a:pt x="711804" y="208812"/>
                </a:lnTo>
                <a:lnTo>
                  <a:pt x="730644" y="251639"/>
                </a:lnTo>
                <a:lnTo>
                  <a:pt x="744538" y="297036"/>
                </a:lnTo>
                <a:lnTo>
                  <a:pt x="753134" y="344636"/>
                </a:lnTo>
                <a:lnTo>
                  <a:pt x="756078" y="394068"/>
                </a:lnTo>
                <a:lnTo>
                  <a:pt x="753134" y="443500"/>
                </a:lnTo>
                <a:lnTo>
                  <a:pt x="744538" y="491099"/>
                </a:lnTo>
                <a:lnTo>
                  <a:pt x="730644" y="536497"/>
                </a:lnTo>
                <a:lnTo>
                  <a:pt x="711804" y="579324"/>
                </a:lnTo>
                <a:lnTo>
                  <a:pt x="688372" y="619210"/>
                </a:lnTo>
                <a:lnTo>
                  <a:pt x="660702" y="655787"/>
                </a:lnTo>
                <a:lnTo>
                  <a:pt x="629147" y="688685"/>
                </a:lnTo>
                <a:lnTo>
                  <a:pt x="594059" y="717534"/>
                </a:lnTo>
                <a:lnTo>
                  <a:pt x="555793" y="741967"/>
                </a:lnTo>
                <a:lnTo>
                  <a:pt x="514702" y="761613"/>
                </a:lnTo>
                <a:lnTo>
                  <a:pt x="471139" y="776102"/>
                </a:lnTo>
                <a:lnTo>
                  <a:pt x="425457" y="785067"/>
                </a:lnTo>
                <a:lnTo>
                  <a:pt x="378011" y="788138"/>
                </a:lnTo>
                <a:lnTo>
                  <a:pt x="330600" y="785067"/>
                </a:lnTo>
                <a:lnTo>
                  <a:pt x="284946" y="776102"/>
                </a:lnTo>
                <a:lnTo>
                  <a:pt x="241401" y="761613"/>
                </a:lnTo>
                <a:lnTo>
                  <a:pt x="200321" y="741967"/>
                </a:lnTo>
                <a:lnTo>
                  <a:pt x="162060" y="717534"/>
                </a:lnTo>
                <a:lnTo>
                  <a:pt x="126972" y="688685"/>
                </a:lnTo>
                <a:lnTo>
                  <a:pt x="95413" y="655787"/>
                </a:lnTo>
                <a:lnTo>
                  <a:pt x="67736" y="619210"/>
                </a:lnTo>
                <a:lnTo>
                  <a:pt x="44296" y="579324"/>
                </a:lnTo>
                <a:lnTo>
                  <a:pt x="25448" y="536497"/>
                </a:lnTo>
                <a:lnTo>
                  <a:pt x="11546" y="491099"/>
                </a:lnTo>
                <a:lnTo>
                  <a:pt x="2945" y="443500"/>
                </a:lnTo>
                <a:lnTo>
                  <a:pt x="0" y="394068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0107" y="3791005"/>
            <a:ext cx="892658" cy="930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8279" y="3838848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378061" y="0"/>
                </a:moveTo>
                <a:lnTo>
                  <a:pt x="330639" y="3070"/>
                </a:lnTo>
                <a:lnTo>
                  <a:pt x="284974" y="12034"/>
                </a:lnTo>
                <a:lnTo>
                  <a:pt x="241422" y="26522"/>
                </a:lnTo>
                <a:lnTo>
                  <a:pt x="200335" y="46167"/>
                </a:lnTo>
                <a:lnTo>
                  <a:pt x="162069" y="70597"/>
                </a:lnTo>
                <a:lnTo>
                  <a:pt x="126978" y="99445"/>
                </a:lnTo>
                <a:lnTo>
                  <a:pt x="95416" y="132341"/>
                </a:lnTo>
                <a:lnTo>
                  <a:pt x="67737" y="168916"/>
                </a:lnTo>
                <a:lnTo>
                  <a:pt x="44297" y="208801"/>
                </a:lnTo>
                <a:lnTo>
                  <a:pt x="25448" y="251626"/>
                </a:lnTo>
                <a:lnTo>
                  <a:pt x="11546" y="297023"/>
                </a:lnTo>
                <a:lnTo>
                  <a:pt x="2945" y="344621"/>
                </a:lnTo>
                <a:lnTo>
                  <a:pt x="0" y="394053"/>
                </a:lnTo>
                <a:lnTo>
                  <a:pt x="2945" y="443485"/>
                </a:lnTo>
                <a:lnTo>
                  <a:pt x="11546" y="491085"/>
                </a:lnTo>
                <a:lnTo>
                  <a:pt x="25448" y="536482"/>
                </a:lnTo>
                <a:lnTo>
                  <a:pt x="44297" y="579309"/>
                </a:lnTo>
                <a:lnTo>
                  <a:pt x="67737" y="619195"/>
                </a:lnTo>
                <a:lnTo>
                  <a:pt x="95416" y="655771"/>
                </a:lnTo>
                <a:lnTo>
                  <a:pt x="126978" y="688669"/>
                </a:lnTo>
                <a:lnTo>
                  <a:pt x="162069" y="717519"/>
                </a:lnTo>
                <a:lnTo>
                  <a:pt x="200335" y="741951"/>
                </a:lnTo>
                <a:lnTo>
                  <a:pt x="241422" y="761597"/>
                </a:lnTo>
                <a:lnTo>
                  <a:pt x="284975" y="776087"/>
                </a:lnTo>
                <a:lnTo>
                  <a:pt x="330639" y="785051"/>
                </a:lnTo>
                <a:lnTo>
                  <a:pt x="378061" y="788121"/>
                </a:lnTo>
                <a:lnTo>
                  <a:pt x="425486" y="785051"/>
                </a:lnTo>
                <a:lnTo>
                  <a:pt x="471152" y="776087"/>
                </a:lnTo>
                <a:lnTo>
                  <a:pt x="514707" y="761597"/>
                </a:lnTo>
                <a:lnTo>
                  <a:pt x="555794" y="741951"/>
                </a:lnTo>
                <a:lnTo>
                  <a:pt x="594061" y="717519"/>
                </a:lnTo>
                <a:lnTo>
                  <a:pt x="629152" y="688669"/>
                </a:lnTo>
                <a:lnTo>
                  <a:pt x="660714" y="655771"/>
                </a:lnTo>
                <a:lnTo>
                  <a:pt x="688392" y="619195"/>
                </a:lnTo>
                <a:lnTo>
                  <a:pt x="711832" y="579309"/>
                </a:lnTo>
                <a:lnTo>
                  <a:pt x="730680" y="536482"/>
                </a:lnTo>
                <a:lnTo>
                  <a:pt x="744582" y="491085"/>
                </a:lnTo>
                <a:lnTo>
                  <a:pt x="753182" y="443485"/>
                </a:lnTo>
                <a:lnTo>
                  <a:pt x="756128" y="394053"/>
                </a:lnTo>
                <a:lnTo>
                  <a:pt x="753182" y="344621"/>
                </a:lnTo>
                <a:lnTo>
                  <a:pt x="744582" y="297023"/>
                </a:lnTo>
                <a:lnTo>
                  <a:pt x="730680" y="251626"/>
                </a:lnTo>
                <a:lnTo>
                  <a:pt x="711832" y="208801"/>
                </a:lnTo>
                <a:lnTo>
                  <a:pt x="688392" y="168916"/>
                </a:lnTo>
                <a:lnTo>
                  <a:pt x="660714" y="132341"/>
                </a:lnTo>
                <a:lnTo>
                  <a:pt x="629152" y="99445"/>
                </a:lnTo>
                <a:lnTo>
                  <a:pt x="594061" y="70597"/>
                </a:lnTo>
                <a:lnTo>
                  <a:pt x="555794" y="46167"/>
                </a:lnTo>
                <a:lnTo>
                  <a:pt x="514706" y="26522"/>
                </a:lnTo>
                <a:lnTo>
                  <a:pt x="471152" y="12034"/>
                </a:lnTo>
                <a:lnTo>
                  <a:pt x="425486" y="3070"/>
                </a:lnTo>
                <a:lnTo>
                  <a:pt x="378061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08279" y="3838848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0" y="394053"/>
                </a:moveTo>
                <a:lnTo>
                  <a:pt x="2945" y="344621"/>
                </a:lnTo>
                <a:lnTo>
                  <a:pt x="11546" y="297023"/>
                </a:lnTo>
                <a:lnTo>
                  <a:pt x="25448" y="251626"/>
                </a:lnTo>
                <a:lnTo>
                  <a:pt x="44297" y="208801"/>
                </a:lnTo>
                <a:lnTo>
                  <a:pt x="67737" y="168916"/>
                </a:lnTo>
                <a:lnTo>
                  <a:pt x="95416" y="132341"/>
                </a:lnTo>
                <a:lnTo>
                  <a:pt x="126978" y="99445"/>
                </a:lnTo>
                <a:lnTo>
                  <a:pt x="162069" y="70597"/>
                </a:lnTo>
                <a:lnTo>
                  <a:pt x="200335" y="46167"/>
                </a:lnTo>
                <a:lnTo>
                  <a:pt x="241422" y="26522"/>
                </a:lnTo>
                <a:lnTo>
                  <a:pt x="284974" y="12034"/>
                </a:lnTo>
                <a:lnTo>
                  <a:pt x="330639" y="3070"/>
                </a:lnTo>
                <a:lnTo>
                  <a:pt x="378061" y="0"/>
                </a:lnTo>
                <a:lnTo>
                  <a:pt x="425486" y="3070"/>
                </a:lnTo>
                <a:lnTo>
                  <a:pt x="471152" y="12034"/>
                </a:lnTo>
                <a:lnTo>
                  <a:pt x="514706" y="26522"/>
                </a:lnTo>
                <a:lnTo>
                  <a:pt x="555794" y="46167"/>
                </a:lnTo>
                <a:lnTo>
                  <a:pt x="594061" y="70597"/>
                </a:lnTo>
                <a:lnTo>
                  <a:pt x="629152" y="99445"/>
                </a:lnTo>
                <a:lnTo>
                  <a:pt x="660714" y="132341"/>
                </a:lnTo>
                <a:lnTo>
                  <a:pt x="688392" y="168916"/>
                </a:lnTo>
                <a:lnTo>
                  <a:pt x="711832" y="208801"/>
                </a:lnTo>
                <a:lnTo>
                  <a:pt x="730680" y="251626"/>
                </a:lnTo>
                <a:lnTo>
                  <a:pt x="744582" y="297023"/>
                </a:lnTo>
                <a:lnTo>
                  <a:pt x="753182" y="344621"/>
                </a:lnTo>
                <a:lnTo>
                  <a:pt x="756128" y="394053"/>
                </a:lnTo>
                <a:lnTo>
                  <a:pt x="753182" y="443485"/>
                </a:lnTo>
                <a:lnTo>
                  <a:pt x="744582" y="491085"/>
                </a:lnTo>
                <a:lnTo>
                  <a:pt x="730680" y="536482"/>
                </a:lnTo>
                <a:lnTo>
                  <a:pt x="711832" y="579309"/>
                </a:lnTo>
                <a:lnTo>
                  <a:pt x="688392" y="619195"/>
                </a:lnTo>
                <a:lnTo>
                  <a:pt x="660714" y="655771"/>
                </a:lnTo>
                <a:lnTo>
                  <a:pt x="629152" y="688669"/>
                </a:lnTo>
                <a:lnTo>
                  <a:pt x="594061" y="717519"/>
                </a:lnTo>
                <a:lnTo>
                  <a:pt x="555794" y="741951"/>
                </a:lnTo>
                <a:lnTo>
                  <a:pt x="514707" y="761597"/>
                </a:lnTo>
                <a:lnTo>
                  <a:pt x="471152" y="776087"/>
                </a:lnTo>
                <a:lnTo>
                  <a:pt x="425486" y="785051"/>
                </a:lnTo>
                <a:lnTo>
                  <a:pt x="378061" y="788121"/>
                </a:lnTo>
                <a:lnTo>
                  <a:pt x="330639" y="785051"/>
                </a:lnTo>
                <a:lnTo>
                  <a:pt x="284975" y="776087"/>
                </a:lnTo>
                <a:lnTo>
                  <a:pt x="241422" y="761597"/>
                </a:lnTo>
                <a:lnTo>
                  <a:pt x="200335" y="741951"/>
                </a:lnTo>
                <a:lnTo>
                  <a:pt x="162069" y="717519"/>
                </a:lnTo>
                <a:lnTo>
                  <a:pt x="126978" y="688669"/>
                </a:lnTo>
                <a:lnTo>
                  <a:pt x="95416" y="655771"/>
                </a:lnTo>
                <a:lnTo>
                  <a:pt x="67737" y="619195"/>
                </a:lnTo>
                <a:lnTo>
                  <a:pt x="44297" y="579309"/>
                </a:lnTo>
                <a:lnTo>
                  <a:pt x="25448" y="536482"/>
                </a:lnTo>
                <a:lnTo>
                  <a:pt x="11546" y="491085"/>
                </a:lnTo>
                <a:lnTo>
                  <a:pt x="2945" y="443485"/>
                </a:lnTo>
                <a:lnTo>
                  <a:pt x="0" y="394053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50107" y="2608771"/>
            <a:ext cx="892658" cy="930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08279" y="265664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378061" y="0"/>
                </a:moveTo>
                <a:lnTo>
                  <a:pt x="330639" y="3070"/>
                </a:lnTo>
                <a:lnTo>
                  <a:pt x="284974" y="12036"/>
                </a:lnTo>
                <a:lnTo>
                  <a:pt x="241422" y="26528"/>
                </a:lnTo>
                <a:lnTo>
                  <a:pt x="200335" y="46176"/>
                </a:lnTo>
                <a:lnTo>
                  <a:pt x="162069" y="70610"/>
                </a:lnTo>
                <a:lnTo>
                  <a:pt x="126978" y="99462"/>
                </a:lnTo>
                <a:lnTo>
                  <a:pt x="95416" y="132361"/>
                </a:lnTo>
                <a:lnTo>
                  <a:pt x="67737" y="168939"/>
                </a:lnTo>
                <a:lnTo>
                  <a:pt x="44297" y="208825"/>
                </a:lnTo>
                <a:lnTo>
                  <a:pt x="25448" y="251651"/>
                </a:lnTo>
                <a:lnTo>
                  <a:pt x="11546" y="297046"/>
                </a:lnTo>
                <a:lnTo>
                  <a:pt x="2945" y="344642"/>
                </a:lnTo>
                <a:lnTo>
                  <a:pt x="0" y="394068"/>
                </a:lnTo>
                <a:lnTo>
                  <a:pt x="2945" y="443494"/>
                </a:lnTo>
                <a:lnTo>
                  <a:pt x="11546" y="491089"/>
                </a:lnTo>
                <a:lnTo>
                  <a:pt x="25448" y="536485"/>
                </a:lnTo>
                <a:lnTo>
                  <a:pt x="44297" y="579310"/>
                </a:lnTo>
                <a:lnTo>
                  <a:pt x="67737" y="619197"/>
                </a:lnTo>
                <a:lnTo>
                  <a:pt x="95416" y="655774"/>
                </a:lnTo>
                <a:lnTo>
                  <a:pt x="126978" y="688674"/>
                </a:lnTo>
                <a:lnTo>
                  <a:pt x="162069" y="717525"/>
                </a:lnTo>
                <a:lnTo>
                  <a:pt x="200335" y="741960"/>
                </a:lnTo>
                <a:lnTo>
                  <a:pt x="241422" y="761608"/>
                </a:lnTo>
                <a:lnTo>
                  <a:pt x="284975" y="776099"/>
                </a:lnTo>
                <a:lnTo>
                  <a:pt x="330639" y="785065"/>
                </a:lnTo>
                <a:lnTo>
                  <a:pt x="378061" y="788136"/>
                </a:lnTo>
                <a:lnTo>
                  <a:pt x="425486" y="785065"/>
                </a:lnTo>
                <a:lnTo>
                  <a:pt x="471152" y="776099"/>
                </a:lnTo>
                <a:lnTo>
                  <a:pt x="514707" y="761608"/>
                </a:lnTo>
                <a:lnTo>
                  <a:pt x="555794" y="741960"/>
                </a:lnTo>
                <a:lnTo>
                  <a:pt x="594061" y="717525"/>
                </a:lnTo>
                <a:lnTo>
                  <a:pt x="629152" y="688674"/>
                </a:lnTo>
                <a:lnTo>
                  <a:pt x="660714" y="655774"/>
                </a:lnTo>
                <a:lnTo>
                  <a:pt x="688392" y="619197"/>
                </a:lnTo>
                <a:lnTo>
                  <a:pt x="711832" y="579310"/>
                </a:lnTo>
                <a:lnTo>
                  <a:pt x="730680" y="536485"/>
                </a:lnTo>
                <a:lnTo>
                  <a:pt x="744582" y="491090"/>
                </a:lnTo>
                <a:lnTo>
                  <a:pt x="753182" y="443494"/>
                </a:lnTo>
                <a:lnTo>
                  <a:pt x="756128" y="394068"/>
                </a:lnTo>
                <a:lnTo>
                  <a:pt x="753182" y="344642"/>
                </a:lnTo>
                <a:lnTo>
                  <a:pt x="744582" y="297046"/>
                </a:lnTo>
                <a:lnTo>
                  <a:pt x="730680" y="251651"/>
                </a:lnTo>
                <a:lnTo>
                  <a:pt x="711832" y="208825"/>
                </a:lnTo>
                <a:lnTo>
                  <a:pt x="688392" y="168939"/>
                </a:lnTo>
                <a:lnTo>
                  <a:pt x="660714" y="132361"/>
                </a:lnTo>
                <a:lnTo>
                  <a:pt x="629152" y="99462"/>
                </a:lnTo>
                <a:lnTo>
                  <a:pt x="594061" y="70610"/>
                </a:lnTo>
                <a:lnTo>
                  <a:pt x="555794" y="46176"/>
                </a:lnTo>
                <a:lnTo>
                  <a:pt x="514706" y="26528"/>
                </a:lnTo>
                <a:lnTo>
                  <a:pt x="471152" y="12036"/>
                </a:lnTo>
                <a:lnTo>
                  <a:pt x="425486" y="3070"/>
                </a:lnTo>
                <a:lnTo>
                  <a:pt x="378061" y="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08279" y="2656643"/>
            <a:ext cx="756285" cy="788670"/>
          </a:xfrm>
          <a:custGeom>
            <a:avLst/>
            <a:gdLst/>
            <a:ahLst/>
            <a:cxnLst/>
            <a:rect l="l" t="t" r="r" b="b"/>
            <a:pathLst>
              <a:path w="756285" h="788670">
                <a:moveTo>
                  <a:pt x="0" y="394068"/>
                </a:moveTo>
                <a:lnTo>
                  <a:pt x="2945" y="344642"/>
                </a:lnTo>
                <a:lnTo>
                  <a:pt x="11546" y="297046"/>
                </a:lnTo>
                <a:lnTo>
                  <a:pt x="25448" y="251651"/>
                </a:lnTo>
                <a:lnTo>
                  <a:pt x="44297" y="208825"/>
                </a:lnTo>
                <a:lnTo>
                  <a:pt x="67737" y="168939"/>
                </a:lnTo>
                <a:lnTo>
                  <a:pt x="95416" y="132361"/>
                </a:lnTo>
                <a:lnTo>
                  <a:pt x="126978" y="99462"/>
                </a:lnTo>
                <a:lnTo>
                  <a:pt x="162069" y="70610"/>
                </a:lnTo>
                <a:lnTo>
                  <a:pt x="200335" y="46176"/>
                </a:lnTo>
                <a:lnTo>
                  <a:pt x="241422" y="26528"/>
                </a:lnTo>
                <a:lnTo>
                  <a:pt x="284974" y="12036"/>
                </a:lnTo>
                <a:lnTo>
                  <a:pt x="330639" y="3070"/>
                </a:lnTo>
                <a:lnTo>
                  <a:pt x="378061" y="0"/>
                </a:lnTo>
                <a:lnTo>
                  <a:pt x="425486" y="3070"/>
                </a:lnTo>
                <a:lnTo>
                  <a:pt x="471152" y="12036"/>
                </a:lnTo>
                <a:lnTo>
                  <a:pt x="514706" y="26528"/>
                </a:lnTo>
                <a:lnTo>
                  <a:pt x="555794" y="46176"/>
                </a:lnTo>
                <a:lnTo>
                  <a:pt x="594061" y="70610"/>
                </a:lnTo>
                <a:lnTo>
                  <a:pt x="629152" y="99462"/>
                </a:lnTo>
                <a:lnTo>
                  <a:pt x="660714" y="132361"/>
                </a:lnTo>
                <a:lnTo>
                  <a:pt x="688392" y="168939"/>
                </a:lnTo>
                <a:lnTo>
                  <a:pt x="711832" y="208825"/>
                </a:lnTo>
                <a:lnTo>
                  <a:pt x="730680" y="251651"/>
                </a:lnTo>
                <a:lnTo>
                  <a:pt x="744582" y="297046"/>
                </a:lnTo>
                <a:lnTo>
                  <a:pt x="753182" y="344642"/>
                </a:lnTo>
                <a:lnTo>
                  <a:pt x="756128" y="394068"/>
                </a:lnTo>
                <a:lnTo>
                  <a:pt x="753182" y="443494"/>
                </a:lnTo>
                <a:lnTo>
                  <a:pt x="744582" y="491090"/>
                </a:lnTo>
                <a:lnTo>
                  <a:pt x="730680" y="536485"/>
                </a:lnTo>
                <a:lnTo>
                  <a:pt x="711832" y="579310"/>
                </a:lnTo>
                <a:lnTo>
                  <a:pt x="688392" y="619197"/>
                </a:lnTo>
                <a:lnTo>
                  <a:pt x="660714" y="655774"/>
                </a:lnTo>
                <a:lnTo>
                  <a:pt x="629152" y="688674"/>
                </a:lnTo>
                <a:lnTo>
                  <a:pt x="594061" y="717525"/>
                </a:lnTo>
                <a:lnTo>
                  <a:pt x="555794" y="741960"/>
                </a:lnTo>
                <a:lnTo>
                  <a:pt x="514707" y="761608"/>
                </a:lnTo>
                <a:lnTo>
                  <a:pt x="471152" y="776099"/>
                </a:lnTo>
                <a:lnTo>
                  <a:pt x="425486" y="785065"/>
                </a:lnTo>
                <a:lnTo>
                  <a:pt x="378061" y="788136"/>
                </a:lnTo>
                <a:lnTo>
                  <a:pt x="330639" y="785065"/>
                </a:lnTo>
                <a:lnTo>
                  <a:pt x="284975" y="776099"/>
                </a:lnTo>
                <a:lnTo>
                  <a:pt x="241422" y="761608"/>
                </a:lnTo>
                <a:lnTo>
                  <a:pt x="200335" y="741960"/>
                </a:lnTo>
                <a:lnTo>
                  <a:pt x="162069" y="717525"/>
                </a:lnTo>
                <a:lnTo>
                  <a:pt x="126978" y="688674"/>
                </a:lnTo>
                <a:lnTo>
                  <a:pt x="95416" y="655774"/>
                </a:lnTo>
                <a:lnTo>
                  <a:pt x="67737" y="619197"/>
                </a:lnTo>
                <a:lnTo>
                  <a:pt x="44297" y="579310"/>
                </a:lnTo>
                <a:lnTo>
                  <a:pt x="25448" y="536485"/>
                </a:lnTo>
                <a:lnTo>
                  <a:pt x="11546" y="491089"/>
                </a:lnTo>
                <a:lnTo>
                  <a:pt x="2945" y="443494"/>
                </a:lnTo>
                <a:lnTo>
                  <a:pt x="0" y="394068"/>
                </a:lnTo>
                <a:close/>
              </a:path>
            </a:pathLst>
          </a:custGeom>
          <a:ln w="10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219" y="3153155"/>
            <a:ext cx="280479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W</a:t>
            </a:r>
            <a:r>
              <a:rPr dirty="0" spc="-5"/>
              <a:t>rite</a:t>
            </a:r>
            <a:r>
              <a:rPr dirty="0"/>
              <a:t>s</a:t>
            </a:r>
            <a:r>
              <a:rPr dirty="0" spc="-5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-15"/>
              <a:t> </a:t>
            </a:r>
            <a:r>
              <a:rPr dirty="0"/>
              <a:t>Cas</a:t>
            </a:r>
            <a:r>
              <a:rPr dirty="0" spc="-10"/>
              <a:t>s</a:t>
            </a:r>
            <a:r>
              <a:rPr dirty="0"/>
              <a:t>and</a:t>
            </a:r>
            <a:r>
              <a:rPr dirty="0" spc="-85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pc="-50"/>
              <a:t>W</a:t>
            </a:r>
            <a:r>
              <a:rPr dirty="0" spc="-5"/>
              <a:t>rite</a:t>
            </a:r>
            <a:r>
              <a:rPr dirty="0"/>
              <a:t>s</a:t>
            </a:r>
            <a:r>
              <a:rPr dirty="0"/>
              <a:t> </a:t>
            </a:r>
            <a:r>
              <a:rPr dirty="0" spc="5"/>
              <a:t>i</a:t>
            </a:r>
            <a:r>
              <a:rPr dirty="0"/>
              <a:t>n</a:t>
            </a:r>
            <a:r>
              <a:rPr dirty="0" spc="-20"/>
              <a:t> </a:t>
            </a:r>
            <a:r>
              <a:rPr dirty="0" spc="-5"/>
              <a:t>Cassand</a:t>
            </a:r>
            <a:r>
              <a:rPr dirty="0" spc="-85"/>
              <a:t>r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538"/>
            <a:ext cx="7657465" cy="480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tiate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requ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irs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 spc="1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uccessfu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rebuchet MS"/>
                <a:cs typeface="Trebuchet MS"/>
              </a:rPr>
              <a:t>if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algn="just" marL="299085" marR="8255" indent="-286385">
              <a:lnSpc>
                <a:spcPct val="150000"/>
              </a:lnSpc>
              <a:spcBef>
                <a:spcPts val="8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10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step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calle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Memta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ho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efine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Memta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algn="just" marL="299085" marR="5080" indent="-286385">
              <a:lnSpc>
                <a:spcPct val="150000"/>
              </a:lnSpc>
              <a:spcBef>
                <a:spcPts val="8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obj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Memta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reaches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thre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hold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nte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Memta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sk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calle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4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red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le).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Flush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  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 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non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cki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ratio</a:t>
            </a:r>
            <a:r>
              <a:rPr dirty="0" sz="1800" spc="-2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Memta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les</a:t>
            </a:r>
            <a:r>
              <a:rPr dirty="0" sz="1800" spc="2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ngl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-215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rebuchet MS"/>
                <a:cs typeface="Trebuchet MS"/>
              </a:rPr>
              <a:t>One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cu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rent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lushed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85691" y="3326003"/>
            <a:ext cx="232346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Hi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nte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spc="-3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ndoffs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nte</a:t>
            </a:r>
            <a:r>
              <a:rPr dirty="0"/>
              <a:t>d</a:t>
            </a:r>
            <a:r>
              <a:rPr dirty="0" spc="-30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-10"/>
              <a:t>ndoffs</a:t>
            </a:r>
          </a:p>
        </p:txBody>
      </p:sp>
      <p:sp>
        <p:nvSpPr>
          <p:cNvPr id="3" name="object 3"/>
          <p:cNvSpPr/>
          <p:nvPr/>
        </p:nvSpPr>
        <p:spPr>
          <a:xfrm>
            <a:off x="838199" y="2716683"/>
            <a:ext cx="1234185" cy="76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8678" y="2768537"/>
            <a:ext cx="1069340" cy="598805"/>
          </a:xfrm>
          <a:custGeom>
            <a:avLst/>
            <a:gdLst/>
            <a:ahLst/>
            <a:cxnLst/>
            <a:rect l="l" t="t" r="r" b="b"/>
            <a:pathLst>
              <a:path w="1069339" h="598804">
                <a:moveTo>
                  <a:pt x="0" y="598318"/>
                </a:moveTo>
                <a:lnTo>
                  <a:pt x="1068779" y="598318"/>
                </a:lnTo>
                <a:lnTo>
                  <a:pt x="1068779" y="0"/>
                </a:lnTo>
                <a:lnTo>
                  <a:pt x="0" y="0"/>
                </a:lnTo>
                <a:lnTo>
                  <a:pt x="0" y="598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8678" y="2768537"/>
            <a:ext cx="1069340" cy="598805"/>
          </a:xfrm>
          <a:prstGeom prst="rect">
            <a:avLst/>
          </a:prstGeom>
          <a:ln w="12541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260"/>
              </a:spcBef>
            </a:pPr>
            <a:r>
              <a:rPr dirty="0" sz="1550" spc="-20" b="1">
                <a:latin typeface="Calibri"/>
                <a:cs typeface="Calibri"/>
              </a:rPr>
              <a:t>C</a:t>
            </a:r>
            <a:r>
              <a:rPr dirty="0" sz="1550" spc="10" b="1">
                <a:latin typeface="Calibri"/>
                <a:cs typeface="Calibri"/>
              </a:rPr>
              <a:t>li</a:t>
            </a:r>
            <a:r>
              <a:rPr dirty="0" sz="1550" spc="15" b="1">
                <a:latin typeface="Calibri"/>
                <a:cs typeface="Calibri"/>
              </a:rPr>
              <a:t>e</a:t>
            </a:r>
            <a:r>
              <a:rPr dirty="0" sz="1550" spc="60" b="1">
                <a:latin typeface="Calibri"/>
                <a:cs typeface="Calibri"/>
              </a:rPr>
              <a:t>n</a:t>
            </a:r>
            <a:r>
              <a:rPr dirty="0" sz="1550" spc="15" b="1">
                <a:latin typeface="Calibri"/>
                <a:cs typeface="Calibri"/>
              </a:rPr>
              <a:t>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7450" y="2213098"/>
            <a:ext cx="1890395" cy="854710"/>
          </a:xfrm>
          <a:custGeom>
            <a:avLst/>
            <a:gdLst/>
            <a:ahLst/>
            <a:cxnLst/>
            <a:rect l="l" t="t" r="r" b="b"/>
            <a:pathLst>
              <a:path w="1890395" h="854710">
                <a:moveTo>
                  <a:pt x="0" y="854597"/>
                </a:moveTo>
                <a:lnTo>
                  <a:pt x="1889974" y="0"/>
                </a:lnTo>
              </a:path>
            </a:pathLst>
          </a:custGeom>
          <a:ln w="16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8915" y="2166064"/>
            <a:ext cx="133350" cy="106680"/>
          </a:xfrm>
          <a:custGeom>
            <a:avLst/>
            <a:gdLst/>
            <a:ahLst/>
            <a:cxnLst/>
            <a:rect l="l" t="t" r="r" b="b"/>
            <a:pathLst>
              <a:path w="133350" h="106680">
                <a:moveTo>
                  <a:pt x="0" y="0"/>
                </a:moveTo>
                <a:lnTo>
                  <a:pt x="50046" y="106201"/>
                </a:lnTo>
                <a:lnTo>
                  <a:pt x="133342" y="4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79131" y="1520046"/>
            <a:ext cx="1386868" cy="135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2258" y="1571901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610730" y="0"/>
                </a:moveTo>
                <a:lnTo>
                  <a:pt x="563007" y="1800"/>
                </a:lnTo>
                <a:lnTo>
                  <a:pt x="516288" y="7112"/>
                </a:lnTo>
                <a:lnTo>
                  <a:pt x="470707" y="15803"/>
                </a:lnTo>
                <a:lnTo>
                  <a:pt x="426403" y="27741"/>
                </a:lnTo>
                <a:lnTo>
                  <a:pt x="383509" y="42790"/>
                </a:lnTo>
                <a:lnTo>
                  <a:pt x="342163" y="60820"/>
                </a:lnTo>
                <a:lnTo>
                  <a:pt x="302500" y="81696"/>
                </a:lnTo>
                <a:lnTo>
                  <a:pt x="264655" y="105285"/>
                </a:lnTo>
                <a:lnTo>
                  <a:pt x="228765" y="131455"/>
                </a:lnTo>
                <a:lnTo>
                  <a:pt x="194966" y="160072"/>
                </a:lnTo>
                <a:lnTo>
                  <a:pt x="163393" y="191003"/>
                </a:lnTo>
                <a:lnTo>
                  <a:pt x="134182" y="224116"/>
                </a:lnTo>
                <a:lnTo>
                  <a:pt x="107469" y="259276"/>
                </a:lnTo>
                <a:lnTo>
                  <a:pt x="83391" y="296352"/>
                </a:lnTo>
                <a:lnTo>
                  <a:pt x="62082" y="335209"/>
                </a:lnTo>
                <a:lnTo>
                  <a:pt x="43678" y="375715"/>
                </a:lnTo>
                <a:lnTo>
                  <a:pt x="28316" y="417736"/>
                </a:lnTo>
                <a:lnTo>
                  <a:pt x="16131" y="461141"/>
                </a:lnTo>
                <a:lnTo>
                  <a:pt x="7260" y="505794"/>
                </a:lnTo>
                <a:lnTo>
                  <a:pt x="1837" y="551564"/>
                </a:lnTo>
                <a:lnTo>
                  <a:pt x="0" y="598318"/>
                </a:lnTo>
                <a:lnTo>
                  <a:pt x="1837" y="645071"/>
                </a:lnTo>
                <a:lnTo>
                  <a:pt x="7260" y="690841"/>
                </a:lnTo>
                <a:lnTo>
                  <a:pt x="16131" y="735495"/>
                </a:lnTo>
                <a:lnTo>
                  <a:pt x="28316" y="778899"/>
                </a:lnTo>
                <a:lnTo>
                  <a:pt x="43678" y="820920"/>
                </a:lnTo>
                <a:lnTo>
                  <a:pt x="62082" y="861426"/>
                </a:lnTo>
                <a:lnTo>
                  <a:pt x="83391" y="900284"/>
                </a:lnTo>
                <a:lnTo>
                  <a:pt x="107470" y="937359"/>
                </a:lnTo>
                <a:lnTo>
                  <a:pt x="134182" y="972519"/>
                </a:lnTo>
                <a:lnTo>
                  <a:pt x="163393" y="1005632"/>
                </a:lnTo>
                <a:lnTo>
                  <a:pt x="194966" y="1036563"/>
                </a:lnTo>
                <a:lnTo>
                  <a:pt x="228765" y="1065180"/>
                </a:lnTo>
                <a:lnTo>
                  <a:pt x="264655" y="1091350"/>
                </a:lnTo>
                <a:lnTo>
                  <a:pt x="302500" y="1114939"/>
                </a:lnTo>
                <a:lnTo>
                  <a:pt x="342163" y="1135815"/>
                </a:lnTo>
                <a:lnTo>
                  <a:pt x="383509" y="1153845"/>
                </a:lnTo>
                <a:lnTo>
                  <a:pt x="426403" y="1168895"/>
                </a:lnTo>
                <a:lnTo>
                  <a:pt x="470707" y="1180832"/>
                </a:lnTo>
                <a:lnTo>
                  <a:pt x="516288" y="1189523"/>
                </a:lnTo>
                <a:lnTo>
                  <a:pt x="563007" y="1194835"/>
                </a:lnTo>
                <a:lnTo>
                  <a:pt x="610730" y="1196636"/>
                </a:lnTo>
                <a:lnTo>
                  <a:pt x="658476" y="1194835"/>
                </a:lnTo>
                <a:lnTo>
                  <a:pt x="705213" y="1189523"/>
                </a:lnTo>
                <a:lnTo>
                  <a:pt x="750807" y="1180832"/>
                </a:lnTo>
                <a:lnTo>
                  <a:pt x="795122" y="1168895"/>
                </a:lnTo>
                <a:lnTo>
                  <a:pt x="838022" y="1153845"/>
                </a:lnTo>
                <a:lnTo>
                  <a:pt x="879372" y="1135815"/>
                </a:lnTo>
                <a:lnTo>
                  <a:pt x="919036" y="1114939"/>
                </a:lnTo>
                <a:lnTo>
                  <a:pt x="956880" y="1091350"/>
                </a:lnTo>
                <a:lnTo>
                  <a:pt x="992767" y="1065180"/>
                </a:lnTo>
                <a:lnTo>
                  <a:pt x="1026561" y="1036563"/>
                </a:lnTo>
                <a:lnTo>
                  <a:pt x="1058128" y="1005632"/>
                </a:lnTo>
                <a:lnTo>
                  <a:pt x="1087332" y="972519"/>
                </a:lnTo>
                <a:lnTo>
                  <a:pt x="1114037" y="937359"/>
                </a:lnTo>
                <a:lnTo>
                  <a:pt x="1138108" y="900284"/>
                </a:lnTo>
                <a:lnTo>
                  <a:pt x="1159409" y="861426"/>
                </a:lnTo>
                <a:lnTo>
                  <a:pt x="1177805" y="820920"/>
                </a:lnTo>
                <a:lnTo>
                  <a:pt x="1193160" y="778899"/>
                </a:lnTo>
                <a:lnTo>
                  <a:pt x="1205338" y="735495"/>
                </a:lnTo>
                <a:lnTo>
                  <a:pt x="1214205" y="690841"/>
                </a:lnTo>
                <a:lnTo>
                  <a:pt x="1219625" y="645071"/>
                </a:lnTo>
                <a:lnTo>
                  <a:pt x="1221461" y="598318"/>
                </a:lnTo>
                <a:lnTo>
                  <a:pt x="1219625" y="551564"/>
                </a:lnTo>
                <a:lnTo>
                  <a:pt x="1214205" y="505794"/>
                </a:lnTo>
                <a:lnTo>
                  <a:pt x="1205338" y="461141"/>
                </a:lnTo>
                <a:lnTo>
                  <a:pt x="1193160" y="417736"/>
                </a:lnTo>
                <a:lnTo>
                  <a:pt x="1177805" y="375715"/>
                </a:lnTo>
                <a:lnTo>
                  <a:pt x="1159409" y="335209"/>
                </a:lnTo>
                <a:lnTo>
                  <a:pt x="1138108" y="296352"/>
                </a:lnTo>
                <a:lnTo>
                  <a:pt x="1114037" y="259276"/>
                </a:lnTo>
                <a:lnTo>
                  <a:pt x="1087332" y="224116"/>
                </a:lnTo>
                <a:lnTo>
                  <a:pt x="1058128" y="191003"/>
                </a:lnTo>
                <a:lnTo>
                  <a:pt x="1026561" y="160072"/>
                </a:lnTo>
                <a:lnTo>
                  <a:pt x="992767" y="131455"/>
                </a:lnTo>
                <a:lnTo>
                  <a:pt x="956880" y="105285"/>
                </a:lnTo>
                <a:lnTo>
                  <a:pt x="919036" y="81696"/>
                </a:lnTo>
                <a:lnTo>
                  <a:pt x="879372" y="60820"/>
                </a:lnTo>
                <a:lnTo>
                  <a:pt x="838022" y="42790"/>
                </a:lnTo>
                <a:lnTo>
                  <a:pt x="795122" y="27741"/>
                </a:lnTo>
                <a:lnTo>
                  <a:pt x="750807" y="15803"/>
                </a:lnTo>
                <a:lnTo>
                  <a:pt x="705213" y="7112"/>
                </a:lnTo>
                <a:lnTo>
                  <a:pt x="658476" y="1800"/>
                </a:lnTo>
                <a:lnTo>
                  <a:pt x="61073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2258" y="1571901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0" y="598318"/>
                </a:moveTo>
                <a:lnTo>
                  <a:pt x="1837" y="551564"/>
                </a:lnTo>
                <a:lnTo>
                  <a:pt x="7260" y="505794"/>
                </a:lnTo>
                <a:lnTo>
                  <a:pt x="16131" y="461141"/>
                </a:lnTo>
                <a:lnTo>
                  <a:pt x="28316" y="417736"/>
                </a:lnTo>
                <a:lnTo>
                  <a:pt x="43678" y="375715"/>
                </a:lnTo>
                <a:lnTo>
                  <a:pt x="62082" y="335209"/>
                </a:lnTo>
                <a:lnTo>
                  <a:pt x="83391" y="296352"/>
                </a:lnTo>
                <a:lnTo>
                  <a:pt x="107469" y="259276"/>
                </a:lnTo>
                <a:lnTo>
                  <a:pt x="134182" y="224116"/>
                </a:lnTo>
                <a:lnTo>
                  <a:pt x="163393" y="191003"/>
                </a:lnTo>
                <a:lnTo>
                  <a:pt x="194966" y="160072"/>
                </a:lnTo>
                <a:lnTo>
                  <a:pt x="228765" y="131455"/>
                </a:lnTo>
                <a:lnTo>
                  <a:pt x="264655" y="105285"/>
                </a:lnTo>
                <a:lnTo>
                  <a:pt x="302500" y="81696"/>
                </a:lnTo>
                <a:lnTo>
                  <a:pt x="342163" y="60820"/>
                </a:lnTo>
                <a:lnTo>
                  <a:pt x="383509" y="42790"/>
                </a:lnTo>
                <a:lnTo>
                  <a:pt x="426403" y="27741"/>
                </a:lnTo>
                <a:lnTo>
                  <a:pt x="470707" y="15803"/>
                </a:lnTo>
                <a:lnTo>
                  <a:pt x="516288" y="7112"/>
                </a:lnTo>
                <a:lnTo>
                  <a:pt x="563007" y="1800"/>
                </a:lnTo>
                <a:lnTo>
                  <a:pt x="610730" y="0"/>
                </a:lnTo>
                <a:lnTo>
                  <a:pt x="658476" y="1800"/>
                </a:lnTo>
                <a:lnTo>
                  <a:pt x="705213" y="7112"/>
                </a:lnTo>
                <a:lnTo>
                  <a:pt x="750807" y="15803"/>
                </a:lnTo>
                <a:lnTo>
                  <a:pt x="795122" y="27741"/>
                </a:lnTo>
                <a:lnTo>
                  <a:pt x="838022" y="42790"/>
                </a:lnTo>
                <a:lnTo>
                  <a:pt x="879372" y="60820"/>
                </a:lnTo>
                <a:lnTo>
                  <a:pt x="919036" y="81696"/>
                </a:lnTo>
                <a:lnTo>
                  <a:pt x="956880" y="105285"/>
                </a:lnTo>
                <a:lnTo>
                  <a:pt x="992767" y="131455"/>
                </a:lnTo>
                <a:lnTo>
                  <a:pt x="1026561" y="160072"/>
                </a:lnTo>
                <a:lnTo>
                  <a:pt x="1058128" y="191003"/>
                </a:lnTo>
                <a:lnTo>
                  <a:pt x="1087332" y="224116"/>
                </a:lnTo>
                <a:lnTo>
                  <a:pt x="1114037" y="259276"/>
                </a:lnTo>
                <a:lnTo>
                  <a:pt x="1138108" y="296352"/>
                </a:lnTo>
                <a:lnTo>
                  <a:pt x="1159409" y="335209"/>
                </a:lnTo>
                <a:lnTo>
                  <a:pt x="1177805" y="375715"/>
                </a:lnTo>
                <a:lnTo>
                  <a:pt x="1193160" y="417736"/>
                </a:lnTo>
                <a:lnTo>
                  <a:pt x="1205338" y="461141"/>
                </a:lnTo>
                <a:lnTo>
                  <a:pt x="1214205" y="505794"/>
                </a:lnTo>
                <a:lnTo>
                  <a:pt x="1219625" y="551564"/>
                </a:lnTo>
                <a:lnTo>
                  <a:pt x="1221461" y="598318"/>
                </a:lnTo>
                <a:lnTo>
                  <a:pt x="1219625" y="645071"/>
                </a:lnTo>
                <a:lnTo>
                  <a:pt x="1214205" y="690841"/>
                </a:lnTo>
                <a:lnTo>
                  <a:pt x="1205338" y="735495"/>
                </a:lnTo>
                <a:lnTo>
                  <a:pt x="1193160" y="778899"/>
                </a:lnTo>
                <a:lnTo>
                  <a:pt x="1177805" y="820920"/>
                </a:lnTo>
                <a:lnTo>
                  <a:pt x="1159409" y="861426"/>
                </a:lnTo>
                <a:lnTo>
                  <a:pt x="1138108" y="900284"/>
                </a:lnTo>
                <a:lnTo>
                  <a:pt x="1114037" y="937359"/>
                </a:lnTo>
                <a:lnTo>
                  <a:pt x="1087332" y="972519"/>
                </a:lnTo>
                <a:lnTo>
                  <a:pt x="1058128" y="1005632"/>
                </a:lnTo>
                <a:lnTo>
                  <a:pt x="1026561" y="1036563"/>
                </a:lnTo>
                <a:lnTo>
                  <a:pt x="992767" y="1065180"/>
                </a:lnTo>
                <a:lnTo>
                  <a:pt x="956880" y="1091350"/>
                </a:lnTo>
                <a:lnTo>
                  <a:pt x="919036" y="1114939"/>
                </a:lnTo>
                <a:lnTo>
                  <a:pt x="879372" y="1135815"/>
                </a:lnTo>
                <a:lnTo>
                  <a:pt x="838022" y="1153845"/>
                </a:lnTo>
                <a:lnTo>
                  <a:pt x="795122" y="1168895"/>
                </a:lnTo>
                <a:lnTo>
                  <a:pt x="750807" y="1180832"/>
                </a:lnTo>
                <a:lnTo>
                  <a:pt x="705213" y="1189523"/>
                </a:lnTo>
                <a:lnTo>
                  <a:pt x="658476" y="1194835"/>
                </a:lnTo>
                <a:lnTo>
                  <a:pt x="610730" y="1196636"/>
                </a:lnTo>
                <a:lnTo>
                  <a:pt x="563007" y="1194835"/>
                </a:lnTo>
                <a:lnTo>
                  <a:pt x="516288" y="1189523"/>
                </a:lnTo>
                <a:lnTo>
                  <a:pt x="470707" y="1180832"/>
                </a:lnTo>
                <a:lnTo>
                  <a:pt x="426403" y="1168895"/>
                </a:lnTo>
                <a:lnTo>
                  <a:pt x="383509" y="1153845"/>
                </a:lnTo>
                <a:lnTo>
                  <a:pt x="342163" y="1135815"/>
                </a:lnTo>
                <a:lnTo>
                  <a:pt x="302500" y="1114939"/>
                </a:lnTo>
                <a:lnTo>
                  <a:pt x="264655" y="1091350"/>
                </a:lnTo>
                <a:lnTo>
                  <a:pt x="228765" y="1065180"/>
                </a:lnTo>
                <a:lnTo>
                  <a:pt x="194966" y="1036563"/>
                </a:lnTo>
                <a:lnTo>
                  <a:pt x="163393" y="1005632"/>
                </a:lnTo>
                <a:lnTo>
                  <a:pt x="134182" y="972519"/>
                </a:lnTo>
                <a:lnTo>
                  <a:pt x="107470" y="937359"/>
                </a:lnTo>
                <a:lnTo>
                  <a:pt x="83391" y="900284"/>
                </a:lnTo>
                <a:lnTo>
                  <a:pt x="62082" y="861426"/>
                </a:lnTo>
                <a:lnTo>
                  <a:pt x="43678" y="820920"/>
                </a:lnTo>
                <a:lnTo>
                  <a:pt x="28316" y="778899"/>
                </a:lnTo>
                <a:lnTo>
                  <a:pt x="16131" y="735495"/>
                </a:lnTo>
                <a:lnTo>
                  <a:pt x="7260" y="690841"/>
                </a:lnTo>
                <a:lnTo>
                  <a:pt x="1837" y="645071"/>
                </a:lnTo>
                <a:lnTo>
                  <a:pt x="0" y="598318"/>
                </a:lnTo>
                <a:close/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9131" y="3314984"/>
            <a:ext cx="1386868" cy="135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258" y="3366855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610730" y="0"/>
                </a:moveTo>
                <a:lnTo>
                  <a:pt x="563007" y="1800"/>
                </a:lnTo>
                <a:lnTo>
                  <a:pt x="516288" y="7112"/>
                </a:lnTo>
                <a:lnTo>
                  <a:pt x="470707" y="15803"/>
                </a:lnTo>
                <a:lnTo>
                  <a:pt x="426403" y="27741"/>
                </a:lnTo>
                <a:lnTo>
                  <a:pt x="383509" y="42790"/>
                </a:lnTo>
                <a:lnTo>
                  <a:pt x="342163" y="60820"/>
                </a:lnTo>
                <a:lnTo>
                  <a:pt x="302500" y="81696"/>
                </a:lnTo>
                <a:lnTo>
                  <a:pt x="264655" y="105285"/>
                </a:lnTo>
                <a:lnTo>
                  <a:pt x="228765" y="131455"/>
                </a:lnTo>
                <a:lnTo>
                  <a:pt x="194966" y="160072"/>
                </a:lnTo>
                <a:lnTo>
                  <a:pt x="163393" y="191003"/>
                </a:lnTo>
                <a:lnTo>
                  <a:pt x="134182" y="224116"/>
                </a:lnTo>
                <a:lnTo>
                  <a:pt x="107469" y="259276"/>
                </a:lnTo>
                <a:lnTo>
                  <a:pt x="83391" y="296352"/>
                </a:lnTo>
                <a:lnTo>
                  <a:pt x="62082" y="335209"/>
                </a:lnTo>
                <a:lnTo>
                  <a:pt x="43678" y="375715"/>
                </a:lnTo>
                <a:lnTo>
                  <a:pt x="28316" y="417736"/>
                </a:lnTo>
                <a:lnTo>
                  <a:pt x="16131" y="461141"/>
                </a:lnTo>
                <a:lnTo>
                  <a:pt x="7260" y="505794"/>
                </a:lnTo>
                <a:lnTo>
                  <a:pt x="1837" y="551564"/>
                </a:lnTo>
                <a:lnTo>
                  <a:pt x="0" y="598318"/>
                </a:lnTo>
                <a:lnTo>
                  <a:pt x="1837" y="645071"/>
                </a:lnTo>
                <a:lnTo>
                  <a:pt x="7260" y="690841"/>
                </a:lnTo>
                <a:lnTo>
                  <a:pt x="16131" y="735495"/>
                </a:lnTo>
                <a:lnTo>
                  <a:pt x="28316" y="778899"/>
                </a:lnTo>
                <a:lnTo>
                  <a:pt x="43678" y="820920"/>
                </a:lnTo>
                <a:lnTo>
                  <a:pt x="62082" y="861426"/>
                </a:lnTo>
                <a:lnTo>
                  <a:pt x="83391" y="900284"/>
                </a:lnTo>
                <a:lnTo>
                  <a:pt x="107470" y="937359"/>
                </a:lnTo>
                <a:lnTo>
                  <a:pt x="134182" y="972519"/>
                </a:lnTo>
                <a:lnTo>
                  <a:pt x="163393" y="1005632"/>
                </a:lnTo>
                <a:lnTo>
                  <a:pt x="194966" y="1036563"/>
                </a:lnTo>
                <a:lnTo>
                  <a:pt x="228765" y="1065180"/>
                </a:lnTo>
                <a:lnTo>
                  <a:pt x="264655" y="1091350"/>
                </a:lnTo>
                <a:lnTo>
                  <a:pt x="302500" y="1114939"/>
                </a:lnTo>
                <a:lnTo>
                  <a:pt x="342163" y="1135815"/>
                </a:lnTo>
                <a:lnTo>
                  <a:pt x="383509" y="1153845"/>
                </a:lnTo>
                <a:lnTo>
                  <a:pt x="426403" y="1168895"/>
                </a:lnTo>
                <a:lnTo>
                  <a:pt x="470707" y="1180832"/>
                </a:lnTo>
                <a:lnTo>
                  <a:pt x="516288" y="1189523"/>
                </a:lnTo>
                <a:lnTo>
                  <a:pt x="563007" y="1194835"/>
                </a:lnTo>
                <a:lnTo>
                  <a:pt x="610730" y="1196636"/>
                </a:lnTo>
                <a:lnTo>
                  <a:pt x="658476" y="1194835"/>
                </a:lnTo>
                <a:lnTo>
                  <a:pt x="705213" y="1189523"/>
                </a:lnTo>
                <a:lnTo>
                  <a:pt x="750807" y="1180832"/>
                </a:lnTo>
                <a:lnTo>
                  <a:pt x="795122" y="1168895"/>
                </a:lnTo>
                <a:lnTo>
                  <a:pt x="838022" y="1153845"/>
                </a:lnTo>
                <a:lnTo>
                  <a:pt x="879372" y="1135815"/>
                </a:lnTo>
                <a:lnTo>
                  <a:pt x="919036" y="1114939"/>
                </a:lnTo>
                <a:lnTo>
                  <a:pt x="956880" y="1091350"/>
                </a:lnTo>
                <a:lnTo>
                  <a:pt x="992767" y="1065180"/>
                </a:lnTo>
                <a:lnTo>
                  <a:pt x="1026561" y="1036563"/>
                </a:lnTo>
                <a:lnTo>
                  <a:pt x="1058128" y="1005632"/>
                </a:lnTo>
                <a:lnTo>
                  <a:pt x="1087332" y="972519"/>
                </a:lnTo>
                <a:lnTo>
                  <a:pt x="1114037" y="937359"/>
                </a:lnTo>
                <a:lnTo>
                  <a:pt x="1138108" y="900284"/>
                </a:lnTo>
                <a:lnTo>
                  <a:pt x="1159409" y="861426"/>
                </a:lnTo>
                <a:lnTo>
                  <a:pt x="1177805" y="820920"/>
                </a:lnTo>
                <a:lnTo>
                  <a:pt x="1193160" y="778899"/>
                </a:lnTo>
                <a:lnTo>
                  <a:pt x="1205338" y="735495"/>
                </a:lnTo>
                <a:lnTo>
                  <a:pt x="1214205" y="690841"/>
                </a:lnTo>
                <a:lnTo>
                  <a:pt x="1219625" y="645071"/>
                </a:lnTo>
                <a:lnTo>
                  <a:pt x="1221461" y="598318"/>
                </a:lnTo>
                <a:lnTo>
                  <a:pt x="1219625" y="551564"/>
                </a:lnTo>
                <a:lnTo>
                  <a:pt x="1214205" y="505794"/>
                </a:lnTo>
                <a:lnTo>
                  <a:pt x="1205338" y="461141"/>
                </a:lnTo>
                <a:lnTo>
                  <a:pt x="1193160" y="417736"/>
                </a:lnTo>
                <a:lnTo>
                  <a:pt x="1177805" y="375715"/>
                </a:lnTo>
                <a:lnTo>
                  <a:pt x="1159409" y="335209"/>
                </a:lnTo>
                <a:lnTo>
                  <a:pt x="1138108" y="296352"/>
                </a:lnTo>
                <a:lnTo>
                  <a:pt x="1114037" y="259276"/>
                </a:lnTo>
                <a:lnTo>
                  <a:pt x="1087332" y="224116"/>
                </a:lnTo>
                <a:lnTo>
                  <a:pt x="1058128" y="191003"/>
                </a:lnTo>
                <a:lnTo>
                  <a:pt x="1026561" y="160072"/>
                </a:lnTo>
                <a:lnTo>
                  <a:pt x="992767" y="131455"/>
                </a:lnTo>
                <a:lnTo>
                  <a:pt x="956880" y="105285"/>
                </a:lnTo>
                <a:lnTo>
                  <a:pt x="919036" y="81696"/>
                </a:lnTo>
                <a:lnTo>
                  <a:pt x="879372" y="60820"/>
                </a:lnTo>
                <a:lnTo>
                  <a:pt x="838022" y="42790"/>
                </a:lnTo>
                <a:lnTo>
                  <a:pt x="795122" y="27741"/>
                </a:lnTo>
                <a:lnTo>
                  <a:pt x="750807" y="15803"/>
                </a:lnTo>
                <a:lnTo>
                  <a:pt x="705213" y="7112"/>
                </a:lnTo>
                <a:lnTo>
                  <a:pt x="658476" y="1800"/>
                </a:lnTo>
                <a:lnTo>
                  <a:pt x="61073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2258" y="3366855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0" y="598318"/>
                </a:moveTo>
                <a:lnTo>
                  <a:pt x="1837" y="551564"/>
                </a:lnTo>
                <a:lnTo>
                  <a:pt x="7260" y="505794"/>
                </a:lnTo>
                <a:lnTo>
                  <a:pt x="16131" y="461141"/>
                </a:lnTo>
                <a:lnTo>
                  <a:pt x="28316" y="417736"/>
                </a:lnTo>
                <a:lnTo>
                  <a:pt x="43678" y="375715"/>
                </a:lnTo>
                <a:lnTo>
                  <a:pt x="62082" y="335209"/>
                </a:lnTo>
                <a:lnTo>
                  <a:pt x="83391" y="296352"/>
                </a:lnTo>
                <a:lnTo>
                  <a:pt x="107469" y="259276"/>
                </a:lnTo>
                <a:lnTo>
                  <a:pt x="134182" y="224116"/>
                </a:lnTo>
                <a:lnTo>
                  <a:pt x="163393" y="191003"/>
                </a:lnTo>
                <a:lnTo>
                  <a:pt x="194966" y="160072"/>
                </a:lnTo>
                <a:lnTo>
                  <a:pt x="228765" y="131455"/>
                </a:lnTo>
                <a:lnTo>
                  <a:pt x="264655" y="105285"/>
                </a:lnTo>
                <a:lnTo>
                  <a:pt x="302500" y="81696"/>
                </a:lnTo>
                <a:lnTo>
                  <a:pt x="342163" y="60820"/>
                </a:lnTo>
                <a:lnTo>
                  <a:pt x="383509" y="42790"/>
                </a:lnTo>
                <a:lnTo>
                  <a:pt x="426403" y="27741"/>
                </a:lnTo>
                <a:lnTo>
                  <a:pt x="470707" y="15803"/>
                </a:lnTo>
                <a:lnTo>
                  <a:pt x="516288" y="7112"/>
                </a:lnTo>
                <a:lnTo>
                  <a:pt x="563007" y="1800"/>
                </a:lnTo>
                <a:lnTo>
                  <a:pt x="610730" y="0"/>
                </a:lnTo>
                <a:lnTo>
                  <a:pt x="658476" y="1800"/>
                </a:lnTo>
                <a:lnTo>
                  <a:pt x="705213" y="7112"/>
                </a:lnTo>
                <a:lnTo>
                  <a:pt x="750807" y="15803"/>
                </a:lnTo>
                <a:lnTo>
                  <a:pt x="795122" y="27741"/>
                </a:lnTo>
                <a:lnTo>
                  <a:pt x="838022" y="42790"/>
                </a:lnTo>
                <a:lnTo>
                  <a:pt x="879372" y="60820"/>
                </a:lnTo>
                <a:lnTo>
                  <a:pt x="919036" y="81696"/>
                </a:lnTo>
                <a:lnTo>
                  <a:pt x="956880" y="105285"/>
                </a:lnTo>
                <a:lnTo>
                  <a:pt x="992767" y="131455"/>
                </a:lnTo>
                <a:lnTo>
                  <a:pt x="1026561" y="160072"/>
                </a:lnTo>
                <a:lnTo>
                  <a:pt x="1058128" y="191003"/>
                </a:lnTo>
                <a:lnTo>
                  <a:pt x="1087332" y="224116"/>
                </a:lnTo>
                <a:lnTo>
                  <a:pt x="1114037" y="259276"/>
                </a:lnTo>
                <a:lnTo>
                  <a:pt x="1138108" y="296352"/>
                </a:lnTo>
                <a:lnTo>
                  <a:pt x="1159409" y="335209"/>
                </a:lnTo>
                <a:lnTo>
                  <a:pt x="1177805" y="375715"/>
                </a:lnTo>
                <a:lnTo>
                  <a:pt x="1193160" y="417736"/>
                </a:lnTo>
                <a:lnTo>
                  <a:pt x="1205338" y="461141"/>
                </a:lnTo>
                <a:lnTo>
                  <a:pt x="1214205" y="505794"/>
                </a:lnTo>
                <a:lnTo>
                  <a:pt x="1219625" y="551564"/>
                </a:lnTo>
                <a:lnTo>
                  <a:pt x="1221461" y="598318"/>
                </a:lnTo>
                <a:lnTo>
                  <a:pt x="1219625" y="645071"/>
                </a:lnTo>
                <a:lnTo>
                  <a:pt x="1214205" y="690841"/>
                </a:lnTo>
                <a:lnTo>
                  <a:pt x="1205338" y="735495"/>
                </a:lnTo>
                <a:lnTo>
                  <a:pt x="1193160" y="778899"/>
                </a:lnTo>
                <a:lnTo>
                  <a:pt x="1177805" y="820920"/>
                </a:lnTo>
                <a:lnTo>
                  <a:pt x="1159409" y="861426"/>
                </a:lnTo>
                <a:lnTo>
                  <a:pt x="1138108" y="900284"/>
                </a:lnTo>
                <a:lnTo>
                  <a:pt x="1114037" y="937359"/>
                </a:lnTo>
                <a:lnTo>
                  <a:pt x="1087332" y="972519"/>
                </a:lnTo>
                <a:lnTo>
                  <a:pt x="1058128" y="1005632"/>
                </a:lnTo>
                <a:lnTo>
                  <a:pt x="1026561" y="1036563"/>
                </a:lnTo>
                <a:lnTo>
                  <a:pt x="992767" y="1065180"/>
                </a:lnTo>
                <a:lnTo>
                  <a:pt x="956880" y="1091350"/>
                </a:lnTo>
                <a:lnTo>
                  <a:pt x="919036" y="1114939"/>
                </a:lnTo>
                <a:lnTo>
                  <a:pt x="879372" y="1135815"/>
                </a:lnTo>
                <a:lnTo>
                  <a:pt x="838022" y="1153845"/>
                </a:lnTo>
                <a:lnTo>
                  <a:pt x="795122" y="1168895"/>
                </a:lnTo>
                <a:lnTo>
                  <a:pt x="750807" y="1180832"/>
                </a:lnTo>
                <a:lnTo>
                  <a:pt x="705213" y="1189523"/>
                </a:lnTo>
                <a:lnTo>
                  <a:pt x="658476" y="1194835"/>
                </a:lnTo>
                <a:lnTo>
                  <a:pt x="610730" y="1196636"/>
                </a:lnTo>
                <a:lnTo>
                  <a:pt x="563007" y="1194835"/>
                </a:lnTo>
                <a:lnTo>
                  <a:pt x="516288" y="1189523"/>
                </a:lnTo>
                <a:lnTo>
                  <a:pt x="470707" y="1180832"/>
                </a:lnTo>
                <a:lnTo>
                  <a:pt x="426403" y="1168895"/>
                </a:lnTo>
                <a:lnTo>
                  <a:pt x="383509" y="1153845"/>
                </a:lnTo>
                <a:lnTo>
                  <a:pt x="342163" y="1135815"/>
                </a:lnTo>
                <a:lnTo>
                  <a:pt x="302500" y="1114939"/>
                </a:lnTo>
                <a:lnTo>
                  <a:pt x="264655" y="1091350"/>
                </a:lnTo>
                <a:lnTo>
                  <a:pt x="228765" y="1065180"/>
                </a:lnTo>
                <a:lnTo>
                  <a:pt x="194966" y="1036563"/>
                </a:lnTo>
                <a:lnTo>
                  <a:pt x="163393" y="1005632"/>
                </a:lnTo>
                <a:lnTo>
                  <a:pt x="134182" y="972519"/>
                </a:lnTo>
                <a:lnTo>
                  <a:pt x="107470" y="937359"/>
                </a:lnTo>
                <a:lnTo>
                  <a:pt x="83391" y="900284"/>
                </a:lnTo>
                <a:lnTo>
                  <a:pt x="62082" y="861426"/>
                </a:lnTo>
                <a:lnTo>
                  <a:pt x="43678" y="820920"/>
                </a:lnTo>
                <a:lnTo>
                  <a:pt x="28316" y="778899"/>
                </a:lnTo>
                <a:lnTo>
                  <a:pt x="16131" y="735495"/>
                </a:lnTo>
                <a:lnTo>
                  <a:pt x="7260" y="690841"/>
                </a:lnTo>
                <a:lnTo>
                  <a:pt x="1837" y="645071"/>
                </a:lnTo>
                <a:lnTo>
                  <a:pt x="0" y="598318"/>
                </a:lnTo>
                <a:close/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09904" y="3835301"/>
            <a:ext cx="14033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30" b="1">
                <a:latin typeface="Calibri"/>
                <a:cs typeface="Calibri"/>
              </a:rPr>
              <a:t>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9131" y="4885575"/>
            <a:ext cx="1386868" cy="1346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2258" y="4937407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610730" y="0"/>
                </a:moveTo>
                <a:lnTo>
                  <a:pt x="563007" y="1800"/>
                </a:lnTo>
                <a:lnTo>
                  <a:pt x="516288" y="7111"/>
                </a:lnTo>
                <a:lnTo>
                  <a:pt x="470707" y="15802"/>
                </a:lnTo>
                <a:lnTo>
                  <a:pt x="426403" y="27738"/>
                </a:lnTo>
                <a:lnTo>
                  <a:pt x="383509" y="42786"/>
                </a:lnTo>
                <a:lnTo>
                  <a:pt x="342163" y="60814"/>
                </a:lnTo>
                <a:lnTo>
                  <a:pt x="302500" y="81688"/>
                </a:lnTo>
                <a:lnTo>
                  <a:pt x="264655" y="105276"/>
                </a:lnTo>
                <a:lnTo>
                  <a:pt x="228765" y="131445"/>
                </a:lnTo>
                <a:lnTo>
                  <a:pt x="194966" y="160060"/>
                </a:lnTo>
                <a:lnTo>
                  <a:pt x="163393" y="190990"/>
                </a:lnTo>
                <a:lnTo>
                  <a:pt x="134182" y="224102"/>
                </a:lnTo>
                <a:lnTo>
                  <a:pt x="107469" y="259262"/>
                </a:lnTo>
                <a:lnTo>
                  <a:pt x="83391" y="296337"/>
                </a:lnTo>
                <a:lnTo>
                  <a:pt x="62082" y="335194"/>
                </a:lnTo>
                <a:lnTo>
                  <a:pt x="43678" y="375701"/>
                </a:lnTo>
                <a:lnTo>
                  <a:pt x="28316" y="417724"/>
                </a:lnTo>
                <a:lnTo>
                  <a:pt x="16131" y="461130"/>
                </a:lnTo>
                <a:lnTo>
                  <a:pt x="7260" y="505786"/>
                </a:lnTo>
                <a:lnTo>
                  <a:pt x="1837" y="551560"/>
                </a:lnTo>
                <a:lnTo>
                  <a:pt x="0" y="598318"/>
                </a:lnTo>
                <a:lnTo>
                  <a:pt x="1837" y="645075"/>
                </a:lnTo>
                <a:lnTo>
                  <a:pt x="7260" y="690849"/>
                </a:lnTo>
                <a:lnTo>
                  <a:pt x="16131" y="735505"/>
                </a:lnTo>
                <a:lnTo>
                  <a:pt x="28316" y="778911"/>
                </a:lnTo>
                <a:lnTo>
                  <a:pt x="43678" y="820935"/>
                </a:lnTo>
                <a:lnTo>
                  <a:pt x="62082" y="861441"/>
                </a:lnTo>
                <a:lnTo>
                  <a:pt x="83391" y="900299"/>
                </a:lnTo>
                <a:lnTo>
                  <a:pt x="107470" y="937374"/>
                </a:lnTo>
                <a:lnTo>
                  <a:pt x="134182" y="972534"/>
                </a:lnTo>
                <a:lnTo>
                  <a:pt x="163393" y="1005646"/>
                </a:lnTo>
                <a:lnTo>
                  <a:pt x="194966" y="1036576"/>
                </a:lnTo>
                <a:lnTo>
                  <a:pt x="228765" y="1065192"/>
                </a:lnTo>
                <a:lnTo>
                  <a:pt x="264655" y="1091360"/>
                </a:lnTo>
                <a:lnTo>
                  <a:pt x="302500" y="1114948"/>
                </a:lnTo>
                <a:lnTo>
                  <a:pt x="342163" y="1135823"/>
                </a:lnTo>
                <a:lnTo>
                  <a:pt x="383509" y="1153851"/>
                </a:lnTo>
                <a:lnTo>
                  <a:pt x="426403" y="1168899"/>
                </a:lnTo>
                <a:lnTo>
                  <a:pt x="470707" y="1180835"/>
                </a:lnTo>
                <a:lnTo>
                  <a:pt x="516288" y="1189525"/>
                </a:lnTo>
                <a:lnTo>
                  <a:pt x="563007" y="1194837"/>
                </a:lnTo>
                <a:lnTo>
                  <a:pt x="610730" y="1196637"/>
                </a:lnTo>
                <a:lnTo>
                  <a:pt x="658476" y="1194837"/>
                </a:lnTo>
                <a:lnTo>
                  <a:pt x="705213" y="1189525"/>
                </a:lnTo>
                <a:lnTo>
                  <a:pt x="750807" y="1180835"/>
                </a:lnTo>
                <a:lnTo>
                  <a:pt x="795122" y="1168899"/>
                </a:lnTo>
                <a:lnTo>
                  <a:pt x="838022" y="1153851"/>
                </a:lnTo>
                <a:lnTo>
                  <a:pt x="879372" y="1135823"/>
                </a:lnTo>
                <a:lnTo>
                  <a:pt x="919036" y="1114948"/>
                </a:lnTo>
                <a:lnTo>
                  <a:pt x="956880" y="1091360"/>
                </a:lnTo>
                <a:lnTo>
                  <a:pt x="992767" y="1065192"/>
                </a:lnTo>
                <a:lnTo>
                  <a:pt x="1026561" y="1036576"/>
                </a:lnTo>
                <a:lnTo>
                  <a:pt x="1058128" y="1005646"/>
                </a:lnTo>
                <a:lnTo>
                  <a:pt x="1087332" y="972534"/>
                </a:lnTo>
                <a:lnTo>
                  <a:pt x="1114037" y="937374"/>
                </a:lnTo>
                <a:lnTo>
                  <a:pt x="1138108" y="900299"/>
                </a:lnTo>
                <a:lnTo>
                  <a:pt x="1159409" y="861441"/>
                </a:lnTo>
                <a:lnTo>
                  <a:pt x="1177805" y="820934"/>
                </a:lnTo>
                <a:lnTo>
                  <a:pt x="1193160" y="778911"/>
                </a:lnTo>
                <a:lnTo>
                  <a:pt x="1205338" y="735505"/>
                </a:lnTo>
                <a:lnTo>
                  <a:pt x="1214205" y="690849"/>
                </a:lnTo>
                <a:lnTo>
                  <a:pt x="1219625" y="645075"/>
                </a:lnTo>
                <a:lnTo>
                  <a:pt x="1221461" y="598318"/>
                </a:lnTo>
                <a:lnTo>
                  <a:pt x="1219625" y="551560"/>
                </a:lnTo>
                <a:lnTo>
                  <a:pt x="1214205" y="505786"/>
                </a:lnTo>
                <a:lnTo>
                  <a:pt x="1205338" y="461130"/>
                </a:lnTo>
                <a:lnTo>
                  <a:pt x="1193160" y="417724"/>
                </a:lnTo>
                <a:lnTo>
                  <a:pt x="1177805" y="375701"/>
                </a:lnTo>
                <a:lnTo>
                  <a:pt x="1159409" y="335194"/>
                </a:lnTo>
                <a:lnTo>
                  <a:pt x="1138108" y="296337"/>
                </a:lnTo>
                <a:lnTo>
                  <a:pt x="1114037" y="259262"/>
                </a:lnTo>
                <a:lnTo>
                  <a:pt x="1087332" y="224102"/>
                </a:lnTo>
                <a:lnTo>
                  <a:pt x="1058128" y="190990"/>
                </a:lnTo>
                <a:lnTo>
                  <a:pt x="1026561" y="160060"/>
                </a:lnTo>
                <a:lnTo>
                  <a:pt x="992767" y="131445"/>
                </a:lnTo>
                <a:lnTo>
                  <a:pt x="956880" y="105276"/>
                </a:lnTo>
                <a:lnTo>
                  <a:pt x="919036" y="81688"/>
                </a:lnTo>
                <a:lnTo>
                  <a:pt x="879372" y="60814"/>
                </a:lnTo>
                <a:lnTo>
                  <a:pt x="838022" y="42786"/>
                </a:lnTo>
                <a:lnTo>
                  <a:pt x="795122" y="27738"/>
                </a:lnTo>
                <a:lnTo>
                  <a:pt x="750807" y="15802"/>
                </a:lnTo>
                <a:lnTo>
                  <a:pt x="705213" y="7111"/>
                </a:lnTo>
                <a:lnTo>
                  <a:pt x="658476" y="1800"/>
                </a:lnTo>
                <a:lnTo>
                  <a:pt x="61073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2258" y="4937407"/>
            <a:ext cx="1221740" cy="1196975"/>
          </a:xfrm>
          <a:custGeom>
            <a:avLst/>
            <a:gdLst/>
            <a:ahLst/>
            <a:cxnLst/>
            <a:rect l="l" t="t" r="r" b="b"/>
            <a:pathLst>
              <a:path w="1221739" h="1196975">
                <a:moveTo>
                  <a:pt x="0" y="598318"/>
                </a:moveTo>
                <a:lnTo>
                  <a:pt x="1837" y="551560"/>
                </a:lnTo>
                <a:lnTo>
                  <a:pt x="7260" y="505786"/>
                </a:lnTo>
                <a:lnTo>
                  <a:pt x="16131" y="461130"/>
                </a:lnTo>
                <a:lnTo>
                  <a:pt x="28316" y="417724"/>
                </a:lnTo>
                <a:lnTo>
                  <a:pt x="43678" y="375701"/>
                </a:lnTo>
                <a:lnTo>
                  <a:pt x="62082" y="335194"/>
                </a:lnTo>
                <a:lnTo>
                  <a:pt x="83391" y="296337"/>
                </a:lnTo>
                <a:lnTo>
                  <a:pt x="107469" y="259262"/>
                </a:lnTo>
                <a:lnTo>
                  <a:pt x="134182" y="224102"/>
                </a:lnTo>
                <a:lnTo>
                  <a:pt x="163393" y="190990"/>
                </a:lnTo>
                <a:lnTo>
                  <a:pt x="194966" y="160060"/>
                </a:lnTo>
                <a:lnTo>
                  <a:pt x="228765" y="131445"/>
                </a:lnTo>
                <a:lnTo>
                  <a:pt x="264655" y="105276"/>
                </a:lnTo>
                <a:lnTo>
                  <a:pt x="302500" y="81688"/>
                </a:lnTo>
                <a:lnTo>
                  <a:pt x="342163" y="60814"/>
                </a:lnTo>
                <a:lnTo>
                  <a:pt x="383509" y="42786"/>
                </a:lnTo>
                <a:lnTo>
                  <a:pt x="426403" y="27738"/>
                </a:lnTo>
                <a:lnTo>
                  <a:pt x="470707" y="15802"/>
                </a:lnTo>
                <a:lnTo>
                  <a:pt x="516288" y="7111"/>
                </a:lnTo>
                <a:lnTo>
                  <a:pt x="563007" y="1800"/>
                </a:lnTo>
                <a:lnTo>
                  <a:pt x="610730" y="0"/>
                </a:lnTo>
                <a:lnTo>
                  <a:pt x="658476" y="1800"/>
                </a:lnTo>
                <a:lnTo>
                  <a:pt x="705213" y="7111"/>
                </a:lnTo>
                <a:lnTo>
                  <a:pt x="750807" y="15802"/>
                </a:lnTo>
                <a:lnTo>
                  <a:pt x="795122" y="27738"/>
                </a:lnTo>
                <a:lnTo>
                  <a:pt x="838022" y="42786"/>
                </a:lnTo>
                <a:lnTo>
                  <a:pt x="879372" y="60814"/>
                </a:lnTo>
                <a:lnTo>
                  <a:pt x="919036" y="81688"/>
                </a:lnTo>
                <a:lnTo>
                  <a:pt x="956880" y="105276"/>
                </a:lnTo>
                <a:lnTo>
                  <a:pt x="992767" y="131445"/>
                </a:lnTo>
                <a:lnTo>
                  <a:pt x="1026561" y="160060"/>
                </a:lnTo>
                <a:lnTo>
                  <a:pt x="1058128" y="190990"/>
                </a:lnTo>
                <a:lnTo>
                  <a:pt x="1087332" y="224102"/>
                </a:lnTo>
                <a:lnTo>
                  <a:pt x="1114037" y="259262"/>
                </a:lnTo>
                <a:lnTo>
                  <a:pt x="1138108" y="296337"/>
                </a:lnTo>
                <a:lnTo>
                  <a:pt x="1159409" y="335194"/>
                </a:lnTo>
                <a:lnTo>
                  <a:pt x="1177805" y="375701"/>
                </a:lnTo>
                <a:lnTo>
                  <a:pt x="1193160" y="417724"/>
                </a:lnTo>
                <a:lnTo>
                  <a:pt x="1205338" y="461130"/>
                </a:lnTo>
                <a:lnTo>
                  <a:pt x="1214205" y="505786"/>
                </a:lnTo>
                <a:lnTo>
                  <a:pt x="1219625" y="551560"/>
                </a:lnTo>
                <a:lnTo>
                  <a:pt x="1221461" y="598318"/>
                </a:lnTo>
                <a:lnTo>
                  <a:pt x="1219625" y="645075"/>
                </a:lnTo>
                <a:lnTo>
                  <a:pt x="1214205" y="690849"/>
                </a:lnTo>
                <a:lnTo>
                  <a:pt x="1205338" y="735505"/>
                </a:lnTo>
                <a:lnTo>
                  <a:pt x="1193160" y="778911"/>
                </a:lnTo>
                <a:lnTo>
                  <a:pt x="1177805" y="820934"/>
                </a:lnTo>
                <a:lnTo>
                  <a:pt x="1159409" y="861441"/>
                </a:lnTo>
                <a:lnTo>
                  <a:pt x="1138108" y="900299"/>
                </a:lnTo>
                <a:lnTo>
                  <a:pt x="1114037" y="937374"/>
                </a:lnTo>
                <a:lnTo>
                  <a:pt x="1087332" y="972534"/>
                </a:lnTo>
                <a:lnTo>
                  <a:pt x="1058128" y="1005646"/>
                </a:lnTo>
                <a:lnTo>
                  <a:pt x="1026561" y="1036576"/>
                </a:lnTo>
                <a:lnTo>
                  <a:pt x="992767" y="1065192"/>
                </a:lnTo>
                <a:lnTo>
                  <a:pt x="956880" y="1091360"/>
                </a:lnTo>
                <a:lnTo>
                  <a:pt x="919036" y="1114948"/>
                </a:lnTo>
                <a:lnTo>
                  <a:pt x="879372" y="1135823"/>
                </a:lnTo>
                <a:lnTo>
                  <a:pt x="838022" y="1153851"/>
                </a:lnTo>
                <a:lnTo>
                  <a:pt x="795122" y="1168899"/>
                </a:lnTo>
                <a:lnTo>
                  <a:pt x="750807" y="1180835"/>
                </a:lnTo>
                <a:lnTo>
                  <a:pt x="705213" y="1189525"/>
                </a:lnTo>
                <a:lnTo>
                  <a:pt x="658476" y="1194837"/>
                </a:lnTo>
                <a:lnTo>
                  <a:pt x="610730" y="1196637"/>
                </a:lnTo>
                <a:lnTo>
                  <a:pt x="563007" y="1194837"/>
                </a:lnTo>
                <a:lnTo>
                  <a:pt x="516288" y="1189525"/>
                </a:lnTo>
                <a:lnTo>
                  <a:pt x="470707" y="1180835"/>
                </a:lnTo>
                <a:lnTo>
                  <a:pt x="426403" y="1168899"/>
                </a:lnTo>
                <a:lnTo>
                  <a:pt x="383509" y="1153851"/>
                </a:lnTo>
                <a:lnTo>
                  <a:pt x="342163" y="1135823"/>
                </a:lnTo>
                <a:lnTo>
                  <a:pt x="302500" y="1114948"/>
                </a:lnTo>
                <a:lnTo>
                  <a:pt x="264655" y="1091360"/>
                </a:lnTo>
                <a:lnTo>
                  <a:pt x="228765" y="1065192"/>
                </a:lnTo>
                <a:lnTo>
                  <a:pt x="194966" y="1036576"/>
                </a:lnTo>
                <a:lnTo>
                  <a:pt x="163393" y="1005646"/>
                </a:lnTo>
                <a:lnTo>
                  <a:pt x="134182" y="972534"/>
                </a:lnTo>
                <a:lnTo>
                  <a:pt x="107470" y="937374"/>
                </a:lnTo>
                <a:lnTo>
                  <a:pt x="83391" y="900299"/>
                </a:lnTo>
                <a:lnTo>
                  <a:pt x="62082" y="861441"/>
                </a:lnTo>
                <a:lnTo>
                  <a:pt x="43678" y="820935"/>
                </a:lnTo>
                <a:lnTo>
                  <a:pt x="28316" y="778911"/>
                </a:lnTo>
                <a:lnTo>
                  <a:pt x="16131" y="735505"/>
                </a:lnTo>
                <a:lnTo>
                  <a:pt x="7260" y="690849"/>
                </a:lnTo>
                <a:lnTo>
                  <a:pt x="1837" y="645075"/>
                </a:lnTo>
                <a:lnTo>
                  <a:pt x="0" y="598318"/>
                </a:lnTo>
                <a:close/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13296" y="5409609"/>
            <a:ext cx="13398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30" b="1">
                <a:latin typeface="Calibri"/>
                <a:cs typeface="Calibri"/>
              </a:rPr>
              <a:t>C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3720" y="2170219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 h="0">
                <a:moveTo>
                  <a:pt x="0" y="0"/>
                </a:moveTo>
                <a:lnTo>
                  <a:pt x="916096" y="0"/>
                </a:lnTo>
              </a:path>
            </a:pathLst>
          </a:custGeom>
          <a:ln w="166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9816" y="2170219"/>
            <a:ext cx="0" cy="1795145"/>
          </a:xfrm>
          <a:custGeom>
            <a:avLst/>
            <a:gdLst/>
            <a:ahLst/>
            <a:cxnLst/>
            <a:rect l="l" t="t" r="r" b="b"/>
            <a:pathLst>
              <a:path w="0" h="1795145">
                <a:moveTo>
                  <a:pt x="0" y="0"/>
                </a:moveTo>
                <a:lnTo>
                  <a:pt x="0" y="1794954"/>
                </a:lnTo>
              </a:path>
            </a:pathLst>
          </a:custGeom>
          <a:ln w="1696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88222" y="3965173"/>
            <a:ext cx="812165" cy="0"/>
          </a:xfrm>
          <a:custGeom>
            <a:avLst/>
            <a:gdLst/>
            <a:ahLst/>
            <a:cxnLst/>
            <a:rect l="l" t="t" r="r" b="b"/>
            <a:pathLst>
              <a:path w="812164" h="0">
                <a:moveTo>
                  <a:pt x="811593" y="0"/>
                </a:moveTo>
                <a:lnTo>
                  <a:pt x="0" y="0"/>
                </a:lnTo>
              </a:path>
            </a:pathLst>
          </a:custGeom>
          <a:ln w="166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3720" y="3906671"/>
            <a:ext cx="120014" cy="117475"/>
          </a:xfrm>
          <a:custGeom>
            <a:avLst/>
            <a:gdLst/>
            <a:ahLst/>
            <a:cxnLst/>
            <a:rect l="l" t="t" r="r" b="b"/>
            <a:pathLst>
              <a:path w="120014" h="117475">
                <a:moveTo>
                  <a:pt x="119431" y="0"/>
                </a:moveTo>
                <a:lnTo>
                  <a:pt x="0" y="58502"/>
                </a:lnTo>
                <a:lnTo>
                  <a:pt x="119431" y="117004"/>
                </a:lnTo>
                <a:lnTo>
                  <a:pt x="119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2258" y="4937407"/>
            <a:ext cx="1221740" cy="1159510"/>
          </a:xfrm>
          <a:custGeom>
            <a:avLst/>
            <a:gdLst/>
            <a:ahLst/>
            <a:cxnLst/>
            <a:rect l="l" t="t" r="r" b="b"/>
            <a:pathLst>
              <a:path w="1221739" h="1159510">
                <a:moveTo>
                  <a:pt x="0" y="0"/>
                </a:moveTo>
                <a:lnTo>
                  <a:pt x="1221461" y="1159242"/>
                </a:lnTo>
              </a:path>
            </a:pathLst>
          </a:custGeom>
          <a:ln w="167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62258" y="4956104"/>
            <a:ext cx="1202690" cy="1178560"/>
          </a:xfrm>
          <a:custGeom>
            <a:avLst/>
            <a:gdLst/>
            <a:ahLst/>
            <a:cxnLst/>
            <a:rect l="l" t="t" r="r" b="b"/>
            <a:pathLst>
              <a:path w="1202689" h="1178560">
                <a:moveTo>
                  <a:pt x="0" y="1177940"/>
                </a:moveTo>
                <a:lnTo>
                  <a:pt x="1202461" y="0"/>
                </a:lnTo>
              </a:path>
            </a:pathLst>
          </a:custGeom>
          <a:ln w="16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52183" y="2935331"/>
            <a:ext cx="147574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30" b="1">
                <a:latin typeface="Calibri"/>
                <a:cs typeface="Calibri"/>
              </a:rPr>
              <a:t>Re</a:t>
            </a:r>
            <a:r>
              <a:rPr dirty="0" sz="1550" spc="65" b="1">
                <a:latin typeface="Calibri"/>
                <a:cs typeface="Calibri"/>
              </a:rPr>
              <a:t>p</a:t>
            </a:r>
            <a:r>
              <a:rPr dirty="0" sz="1550" spc="10" b="1">
                <a:latin typeface="Calibri"/>
                <a:cs typeface="Calibri"/>
              </a:rPr>
              <a:t>li</a:t>
            </a:r>
            <a:r>
              <a:rPr dirty="0" sz="1550" spc="-50" b="1">
                <a:latin typeface="Calibri"/>
                <a:cs typeface="Calibri"/>
              </a:rPr>
              <a:t>c</a:t>
            </a:r>
            <a:r>
              <a:rPr dirty="0" sz="1550" spc="35" b="1">
                <a:latin typeface="Calibri"/>
                <a:cs typeface="Calibri"/>
              </a:rPr>
              <a:t>a</a:t>
            </a:r>
            <a:r>
              <a:rPr dirty="0" sz="1550" spc="55" b="1">
                <a:latin typeface="Calibri"/>
                <a:cs typeface="Calibri"/>
              </a:rPr>
              <a:t>t</a:t>
            </a:r>
            <a:r>
              <a:rPr dirty="0" sz="1550" spc="20" b="1">
                <a:latin typeface="Calibri"/>
                <a:cs typeface="Calibri"/>
              </a:rPr>
              <a:t>e</a:t>
            </a:r>
            <a:r>
              <a:rPr dirty="0" sz="1550" spc="20" b="1">
                <a:latin typeface="Calibri"/>
                <a:cs typeface="Calibri"/>
              </a:rPr>
              <a:t>s</a:t>
            </a:r>
            <a:r>
              <a:rPr dirty="0" sz="1550" spc="5" b="1">
                <a:latin typeface="Calibri"/>
                <a:cs typeface="Calibri"/>
              </a:rPr>
              <a:t> </a:t>
            </a:r>
            <a:r>
              <a:rPr dirty="0" sz="1550" spc="30" b="1">
                <a:latin typeface="Calibri"/>
                <a:cs typeface="Calibri"/>
              </a:rPr>
              <a:t>R</a:t>
            </a:r>
            <a:r>
              <a:rPr dirty="0" sz="1550" spc="-30" b="1">
                <a:latin typeface="Calibri"/>
                <a:cs typeface="Calibri"/>
              </a:rPr>
              <a:t>o</a:t>
            </a:r>
            <a:r>
              <a:rPr dirty="0" sz="1550" spc="40" b="1">
                <a:latin typeface="Calibri"/>
                <a:cs typeface="Calibri"/>
              </a:rPr>
              <a:t>w</a:t>
            </a:r>
            <a:r>
              <a:rPr dirty="0" sz="1550" spc="55" b="1">
                <a:latin typeface="Calibri"/>
                <a:cs typeface="Calibri"/>
              </a:rPr>
              <a:t> </a:t>
            </a:r>
            <a:r>
              <a:rPr dirty="0" sz="1550" spc="30" b="1">
                <a:latin typeface="Calibri"/>
                <a:cs typeface="Calibri"/>
              </a:rPr>
              <a:t>K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4013" y="1284971"/>
            <a:ext cx="5162550" cy="131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3340">
              <a:lnSpc>
                <a:spcPct val="100000"/>
              </a:lnSpc>
            </a:pPr>
            <a:r>
              <a:rPr dirty="0" sz="1550" spc="-25" b="1">
                <a:latin typeface="Calibri"/>
                <a:cs typeface="Calibri"/>
              </a:rPr>
              <a:t>C</a:t>
            </a:r>
            <a:r>
              <a:rPr dirty="0" sz="1550" spc="65" b="1">
                <a:latin typeface="Calibri"/>
                <a:cs typeface="Calibri"/>
              </a:rPr>
              <a:t>oo</a:t>
            </a:r>
            <a:r>
              <a:rPr dirty="0" sz="1550" spc="-55" b="1">
                <a:latin typeface="Calibri"/>
                <a:cs typeface="Calibri"/>
              </a:rPr>
              <a:t>r</a:t>
            </a:r>
            <a:r>
              <a:rPr dirty="0" sz="1550" spc="65" b="1">
                <a:latin typeface="Calibri"/>
                <a:cs typeface="Calibri"/>
              </a:rPr>
              <a:t>d</a:t>
            </a:r>
            <a:r>
              <a:rPr dirty="0" sz="1550" spc="10" b="1">
                <a:latin typeface="Calibri"/>
                <a:cs typeface="Calibri"/>
              </a:rPr>
              <a:t>i</a:t>
            </a:r>
            <a:r>
              <a:rPr dirty="0" sz="1550" spc="-30" b="1">
                <a:latin typeface="Calibri"/>
                <a:cs typeface="Calibri"/>
              </a:rPr>
              <a:t>n</a:t>
            </a:r>
            <a:r>
              <a:rPr dirty="0" sz="1550" spc="30" b="1">
                <a:latin typeface="Calibri"/>
                <a:cs typeface="Calibri"/>
              </a:rPr>
              <a:t>a</a:t>
            </a:r>
            <a:r>
              <a:rPr dirty="0" sz="1550" spc="55" b="1">
                <a:latin typeface="Calibri"/>
                <a:cs typeface="Calibri"/>
              </a:rPr>
              <a:t>t</a:t>
            </a:r>
            <a:r>
              <a:rPr dirty="0" sz="1550" spc="65" b="1">
                <a:latin typeface="Calibri"/>
                <a:cs typeface="Calibri"/>
              </a:rPr>
              <a:t>o</a:t>
            </a:r>
            <a:r>
              <a:rPr dirty="0" sz="1550" spc="20" b="1">
                <a:latin typeface="Calibri"/>
                <a:cs typeface="Calibri"/>
              </a:rPr>
              <a:t>r</a:t>
            </a:r>
            <a:endParaRPr sz="1550">
              <a:latin typeface="Calibri"/>
              <a:cs typeface="Calibri"/>
            </a:endParaRPr>
          </a:p>
          <a:p>
            <a:pPr algn="r" marR="352425">
              <a:lnSpc>
                <a:spcPts val="1735"/>
              </a:lnSpc>
              <a:spcBef>
                <a:spcPts val="295"/>
              </a:spcBef>
            </a:pPr>
            <a:r>
              <a:rPr dirty="0" sz="1450" spc="40" b="1">
                <a:latin typeface="Calibri"/>
                <a:cs typeface="Calibri"/>
              </a:rPr>
              <a:t>N</a:t>
            </a:r>
            <a:r>
              <a:rPr dirty="0" sz="1450" spc="15" b="1">
                <a:latin typeface="Calibri"/>
                <a:cs typeface="Calibri"/>
              </a:rPr>
              <a:t>o</a:t>
            </a:r>
            <a:r>
              <a:rPr dirty="0" sz="1450" spc="-85" b="1">
                <a:latin typeface="Calibri"/>
                <a:cs typeface="Calibri"/>
              </a:rPr>
              <a:t>d</a:t>
            </a:r>
            <a:r>
              <a:rPr dirty="0" sz="1450" spc="25" b="1">
                <a:latin typeface="Calibri"/>
                <a:cs typeface="Calibri"/>
              </a:rPr>
              <a:t>e</a:t>
            </a:r>
            <a:r>
              <a:rPr dirty="0" sz="1450" spc="15" b="1">
                <a:latin typeface="Calibri"/>
                <a:cs typeface="Calibri"/>
              </a:rPr>
              <a:t> </a:t>
            </a:r>
            <a:r>
              <a:rPr dirty="0" sz="1450" spc="30" b="1">
                <a:latin typeface="Calibri"/>
                <a:cs typeface="Calibri"/>
              </a:rPr>
              <a:t>C</a:t>
            </a:r>
            <a:r>
              <a:rPr dirty="0" sz="1450" spc="-25" b="1">
                <a:latin typeface="Calibri"/>
                <a:cs typeface="Calibri"/>
              </a:rPr>
              <a:t> </a:t>
            </a:r>
            <a:r>
              <a:rPr dirty="0" sz="1450" spc="35" b="1">
                <a:latin typeface="Calibri"/>
                <a:cs typeface="Calibri"/>
              </a:rPr>
              <a:t>i</a:t>
            </a:r>
            <a:r>
              <a:rPr dirty="0" sz="1450" spc="20" b="1">
                <a:latin typeface="Calibri"/>
                <a:cs typeface="Calibri"/>
              </a:rPr>
              <a:t>s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15" b="1">
                <a:latin typeface="Calibri"/>
                <a:cs typeface="Calibri"/>
              </a:rPr>
              <a:t>do</a:t>
            </a:r>
            <a:r>
              <a:rPr dirty="0" sz="1450" spc="20" b="1">
                <a:latin typeface="Calibri"/>
                <a:cs typeface="Calibri"/>
              </a:rPr>
              <a:t>w</a:t>
            </a:r>
            <a:r>
              <a:rPr dirty="0" sz="1450" spc="-15" b="1">
                <a:latin typeface="Calibri"/>
                <a:cs typeface="Calibri"/>
              </a:rPr>
              <a:t>n</a:t>
            </a:r>
            <a:r>
              <a:rPr dirty="0" sz="1450" spc="15" b="1"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  <a:p>
            <a:pPr marL="3195955">
              <a:lnSpc>
                <a:spcPts val="1735"/>
              </a:lnSpc>
            </a:pPr>
            <a:r>
              <a:rPr dirty="0" sz="1450" spc="-15" b="1">
                <a:latin typeface="Calibri"/>
                <a:cs typeface="Calibri"/>
              </a:rPr>
              <a:t>W</a:t>
            </a:r>
            <a:r>
              <a:rPr dirty="0" sz="1450" spc="75" b="1">
                <a:latin typeface="Calibri"/>
                <a:cs typeface="Calibri"/>
              </a:rPr>
              <a:t>r</a:t>
            </a:r>
            <a:r>
              <a:rPr dirty="0" sz="1450" spc="-60" b="1">
                <a:latin typeface="Calibri"/>
                <a:cs typeface="Calibri"/>
              </a:rPr>
              <a:t>i</a:t>
            </a:r>
            <a:r>
              <a:rPr dirty="0" sz="1450" spc="-10" b="1">
                <a:latin typeface="Calibri"/>
                <a:cs typeface="Calibri"/>
              </a:rPr>
              <a:t>t</a:t>
            </a:r>
            <a:r>
              <a:rPr dirty="0" sz="1450" spc="25" b="1">
                <a:latin typeface="Calibri"/>
                <a:cs typeface="Calibri"/>
              </a:rPr>
              <a:t>e</a:t>
            </a:r>
            <a:r>
              <a:rPr dirty="0" sz="1450" spc="15" b="1">
                <a:latin typeface="Calibri"/>
                <a:cs typeface="Calibri"/>
              </a:rPr>
              <a:t> </a:t>
            </a:r>
            <a:r>
              <a:rPr dirty="0" sz="1450" spc="25" b="1">
                <a:latin typeface="Calibri"/>
                <a:cs typeface="Calibri"/>
              </a:rPr>
              <a:t>a</a:t>
            </a:r>
            <a:r>
              <a:rPr dirty="0" sz="1450" spc="-70" b="1">
                <a:latin typeface="Calibri"/>
                <a:cs typeface="Calibri"/>
              </a:rPr>
              <a:t> </a:t>
            </a:r>
            <a:r>
              <a:rPr dirty="0" sz="1450" spc="15" b="1">
                <a:latin typeface="Calibri"/>
                <a:cs typeface="Calibri"/>
              </a:rPr>
              <a:t>h</a:t>
            </a:r>
            <a:r>
              <a:rPr dirty="0" sz="1450" spc="35" b="1">
                <a:latin typeface="Calibri"/>
                <a:cs typeface="Calibri"/>
              </a:rPr>
              <a:t>i</a:t>
            </a:r>
            <a:r>
              <a:rPr dirty="0" sz="1450" spc="15" b="1">
                <a:latin typeface="Calibri"/>
                <a:cs typeface="Calibri"/>
              </a:rPr>
              <a:t>n</a:t>
            </a:r>
            <a:r>
              <a:rPr dirty="0" sz="1450" spc="15" b="1">
                <a:latin typeface="Calibri"/>
                <a:cs typeface="Calibri"/>
              </a:rPr>
              <a:t>t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35" b="1">
                <a:latin typeface="Calibri"/>
                <a:cs typeface="Calibri"/>
              </a:rPr>
              <a:t>i</a:t>
            </a:r>
            <a:r>
              <a:rPr dirty="0" sz="1450" spc="25" b="1">
                <a:latin typeface="Calibri"/>
                <a:cs typeface="Calibri"/>
              </a:rPr>
              <a:t>n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y</a:t>
            </a:r>
            <a:r>
              <a:rPr dirty="0" sz="1450" spc="15" b="1">
                <a:latin typeface="Calibri"/>
                <a:cs typeface="Calibri"/>
              </a:rPr>
              <a:t>ou</a:t>
            </a:r>
            <a:r>
              <a:rPr dirty="0" sz="1450" spc="20" b="1">
                <a:latin typeface="Calibri"/>
                <a:cs typeface="Calibri"/>
              </a:rPr>
              <a:t>r</a:t>
            </a:r>
            <a:r>
              <a:rPr dirty="0" sz="1450" spc="-6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t</a:t>
            </a:r>
            <a:r>
              <a:rPr dirty="0" sz="1450" spc="80" b="1">
                <a:latin typeface="Calibri"/>
                <a:cs typeface="Calibri"/>
              </a:rPr>
              <a:t>a</a:t>
            </a:r>
            <a:r>
              <a:rPr dirty="0" sz="1450" spc="-85" b="1">
                <a:latin typeface="Calibri"/>
                <a:cs typeface="Calibri"/>
              </a:rPr>
              <a:t>b</a:t>
            </a:r>
            <a:r>
              <a:rPr dirty="0" sz="1450" spc="35" b="1">
                <a:latin typeface="Calibri"/>
                <a:cs typeface="Calibri"/>
              </a:rPr>
              <a:t>l</a:t>
            </a:r>
            <a:r>
              <a:rPr dirty="0" sz="1450" spc="25" b="1"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algn="ctr" marL="48260">
              <a:lnSpc>
                <a:spcPct val="100000"/>
              </a:lnSpc>
              <a:spcBef>
                <a:spcPts val="285"/>
              </a:spcBef>
            </a:pPr>
            <a:r>
              <a:rPr dirty="0" sz="1550" spc="30" b="1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50" spc="95" b="1">
                <a:latin typeface="Calibri"/>
                <a:cs typeface="Calibri"/>
              </a:rPr>
              <a:t>W</a:t>
            </a:r>
            <a:r>
              <a:rPr dirty="0" sz="1550" spc="-55" b="1">
                <a:latin typeface="Calibri"/>
                <a:cs typeface="Calibri"/>
              </a:rPr>
              <a:t>r</a:t>
            </a:r>
            <a:r>
              <a:rPr dirty="0" sz="1550" spc="10" b="1">
                <a:latin typeface="Calibri"/>
                <a:cs typeface="Calibri"/>
              </a:rPr>
              <a:t>i</a:t>
            </a:r>
            <a:r>
              <a:rPr dirty="0" sz="1550" spc="60" b="1">
                <a:latin typeface="Calibri"/>
                <a:cs typeface="Calibri"/>
              </a:rPr>
              <a:t>t</a:t>
            </a:r>
            <a:r>
              <a:rPr dirty="0" sz="1550" spc="20" b="1">
                <a:latin typeface="Calibri"/>
                <a:cs typeface="Calibri"/>
              </a:rPr>
              <a:t>e</a:t>
            </a:r>
            <a:r>
              <a:rPr dirty="0" sz="1550" spc="20" b="1">
                <a:latin typeface="Calibri"/>
                <a:cs typeface="Calibri"/>
              </a:rPr>
              <a:t>s</a:t>
            </a:r>
            <a:r>
              <a:rPr dirty="0" sz="1550" spc="5" b="1">
                <a:latin typeface="Calibri"/>
                <a:cs typeface="Calibri"/>
              </a:rPr>
              <a:t> </a:t>
            </a:r>
            <a:r>
              <a:rPr dirty="0" sz="1550" spc="30" b="1">
                <a:latin typeface="Calibri"/>
                <a:cs typeface="Calibri"/>
              </a:rPr>
              <a:t>R</a:t>
            </a:r>
            <a:r>
              <a:rPr dirty="0" sz="1550" spc="-40" b="1">
                <a:latin typeface="Calibri"/>
                <a:cs typeface="Calibri"/>
              </a:rPr>
              <a:t>o</a:t>
            </a:r>
            <a:r>
              <a:rPr dirty="0" sz="1550" spc="40" b="1">
                <a:latin typeface="Calibri"/>
                <a:cs typeface="Calibri"/>
              </a:rPr>
              <a:t>w</a:t>
            </a:r>
            <a:r>
              <a:rPr dirty="0" sz="1550" spc="50" b="1">
                <a:latin typeface="Calibri"/>
                <a:cs typeface="Calibri"/>
              </a:rPr>
              <a:t> </a:t>
            </a:r>
            <a:r>
              <a:rPr dirty="0" sz="1550" spc="30" b="1">
                <a:latin typeface="Calibri"/>
                <a:cs typeface="Calibri"/>
              </a:rPr>
              <a:t>K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7179" y="2267944"/>
            <a:ext cx="458048" cy="448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0306" y="2319715"/>
            <a:ext cx="286385" cy="280670"/>
          </a:xfrm>
          <a:custGeom>
            <a:avLst/>
            <a:gdLst/>
            <a:ahLst/>
            <a:cxnLst/>
            <a:rect l="l" t="t" r="r" b="b"/>
            <a:pathLst>
              <a:path w="286385" h="280669">
                <a:moveTo>
                  <a:pt x="0" y="280461"/>
                </a:moveTo>
                <a:lnTo>
                  <a:pt x="286280" y="280461"/>
                </a:lnTo>
                <a:lnTo>
                  <a:pt x="286280" y="0"/>
                </a:lnTo>
                <a:lnTo>
                  <a:pt x="0" y="0"/>
                </a:lnTo>
                <a:lnTo>
                  <a:pt x="0" y="2804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0306" y="2319715"/>
            <a:ext cx="286385" cy="280670"/>
          </a:xfrm>
          <a:custGeom>
            <a:avLst/>
            <a:gdLst/>
            <a:ahLst/>
            <a:cxnLst/>
            <a:rect l="l" t="t" r="r" b="b"/>
            <a:pathLst>
              <a:path w="286385" h="280669">
                <a:moveTo>
                  <a:pt x="0" y="280461"/>
                </a:moveTo>
                <a:lnTo>
                  <a:pt x="286280" y="280461"/>
                </a:lnTo>
                <a:lnTo>
                  <a:pt x="286280" y="0"/>
                </a:lnTo>
                <a:lnTo>
                  <a:pt x="0" y="0"/>
                </a:lnTo>
                <a:lnTo>
                  <a:pt x="0" y="280461"/>
                </a:lnTo>
                <a:close/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50368" y="2469378"/>
            <a:ext cx="670560" cy="328295"/>
          </a:xfrm>
          <a:custGeom>
            <a:avLst/>
            <a:gdLst/>
            <a:ahLst/>
            <a:cxnLst/>
            <a:rect l="l" t="t" r="r" b="b"/>
            <a:pathLst>
              <a:path w="670560" h="328294">
                <a:moveTo>
                  <a:pt x="669937" y="0"/>
                </a:moveTo>
                <a:lnTo>
                  <a:pt x="0" y="328077"/>
                </a:lnTo>
              </a:path>
            </a:pathLst>
          </a:custGeom>
          <a:ln w="16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56893" y="2738621"/>
            <a:ext cx="133985" cy="104775"/>
          </a:xfrm>
          <a:custGeom>
            <a:avLst/>
            <a:gdLst/>
            <a:ahLst/>
            <a:cxnLst/>
            <a:rect l="l" t="t" r="r" b="b"/>
            <a:pathLst>
              <a:path w="133985" h="104775">
                <a:moveTo>
                  <a:pt x="80243" y="0"/>
                </a:moveTo>
                <a:lnTo>
                  <a:pt x="0" y="104705"/>
                </a:lnTo>
                <a:lnTo>
                  <a:pt x="133682" y="104705"/>
                </a:lnTo>
                <a:lnTo>
                  <a:pt x="80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09435" y="2830362"/>
            <a:ext cx="145923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" b="1">
                <a:latin typeface="Calibri"/>
                <a:cs typeface="Calibri"/>
              </a:rPr>
              <a:t>Sy</a:t>
            </a:r>
            <a:r>
              <a:rPr dirty="0" sz="1450" spc="20" b="1">
                <a:latin typeface="Calibri"/>
                <a:cs typeface="Calibri"/>
              </a:rPr>
              <a:t>s</a:t>
            </a:r>
            <a:r>
              <a:rPr dirty="0" sz="1450" spc="-5" b="1">
                <a:latin typeface="Calibri"/>
                <a:cs typeface="Calibri"/>
              </a:rPr>
              <a:t>t</a:t>
            </a:r>
            <a:r>
              <a:rPr dirty="0" sz="1450" spc="-30" b="1">
                <a:latin typeface="Calibri"/>
                <a:cs typeface="Calibri"/>
              </a:rPr>
              <a:t>e</a:t>
            </a:r>
            <a:r>
              <a:rPr dirty="0" sz="1450" spc="45" b="1">
                <a:latin typeface="Calibri"/>
                <a:cs typeface="Calibri"/>
              </a:rPr>
              <a:t>m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20" b="1">
                <a:latin typeface="Calibri"/>
                <a:cs typeface="Calibri"/>
              </a:rPr>
              <a:t>h</a:t>
            </a:r>
            <a:r>
              <a:rPr dirty="0" sz="1450" spc="35" b="1">
                <a:latin typeface="Calibri"/>
                <a:cs typeface="Calibri"/>
              </a:rPr>
              <a:t>i</a:t>
            </a:r>
            <a:r>
              <a:rPr dirty="0" sz="1450" spc="20" b="1">
                <a:latin typeface="Calibri"/>
                <a:cs typeface="Calibri"/>
              </a:rPr>
              <a:t>n</a:t>
            </a:r>
            <a:r>
              <a:rPr dirty="0" sz="1450" spc="-5" b="1">
                <a:latin typeface="Calibri"/>
                <a:cs typeface="Calibri"/>
              </a:rPr>
              <a:t>t</a:t>
            </a:r>
            <a:r>
              <a:rPr dirty="0" sz="1450" spc="20" b="1">
                <a:latin typeface="Calibri"/>
                <a:cs typeface="Calibri"/>
              </a:rPr>
              <a:t>s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t</a:t>
            </a:r>
            <a:r>
              <a:rPr dirty="0" sz="1450" spc="-20" b="1">
                <a:latin typeface="Calibri"/>
                <a:cs typeface="Calibri"/>
              </a:rPr>
              <a:t>a</a:t>
            </a:r>
            <a:r>
              <a:rPr dirty="0" sz="1450" spc="20" b="1">
                <a:latin typeface="Calibri"/>
                <a:cs typeface="Calibri"/>
              </a:rPr>
              <a:t>b</a:t>
            </a:r>
            <a:r>
              <a:rPr dirty="0" sz="1450" spc="35" b="1">
                <a:latin typeface="Calibri"/>
                <a:cs typeface="Calibri"/>
              </a:rPr>
              <a:t>l</a:t>
            </a:r>
            <a:r>
              <a:rPr dirty="0" sz="1450" spc="30" b="1"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5832" y="3274186"/>
            <a:ext cx="292417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unable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nsistenc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25019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Read</a:t>
            </a:r>
            <a:r>
              <a:rPr dirty="0" spc="-15"/>
              <a:t> </a:t>
            </a: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nsistenc</a:t>
            </a:r>
            <a:r>
              <a:rPr dirty="0" spc="-5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6320" y="1686941"/>
          <a:ext cx="8232140" cy="3913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781"/>
                <a:gridCol w="5950839"/>
              </a:tblGrid>
              <a:tr h="604266"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closes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lica)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hol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604138"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945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rns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recent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stam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914018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LOCAL_QU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045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rns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90830" marR="53340">
                        <a:lnSpc>
                          <a:spcPct val="1072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8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rece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sam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cente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rdin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0426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EACH_QUORU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045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rns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mos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estam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cen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1173975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908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dirty="0" sz="18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highe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just" marL="290830" marR="53975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est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availa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ilit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responds</a:t>
                      </a:r>
                      <a:r>
                        <a:rPr dirty="0" sz="180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read</a:t>
                      </a:r>
                      <a:r>
                        <a:rPr dirty="0" sz="180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requ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80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ien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afte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replica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hav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resp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376" y="452628"/>
            <a:ext cx="25825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W</a:t>
            </a:r>
            <a:r>
              <a:rPr dirty="0" spc="-5"/>
              <a:t>rit</a:t>
            </a:r>
            <a:r>
              <a:rPr dirty="0"/>
              <a:t>e</a:t>
            </a:r>
            <a:r>
              <a:rPr dirty="0"/>
              <a:t> </a:t>
            </a:r>
            <a:r>
              <a:rPr dirty="0" spc="-15"/>
              <a:t>C</a:t>
            </a:r>
            <a:r>
              <a:rPr dirty="0"/>
              <a:t>onsisten</a:t>
            </a:r>
            <a:r>
              <a:rPr dirty="0" spc="-15"/>
              <a:t>c</a:t>
            </a:r>
            <a:r>
              <a:rPr dirty="0" spc="-5"/>
              <a:t>y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6841" y="1006983"/>
          <a:ext cx="8615680" cy="531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611"/>
                <a:gridCol w="6701663"/>
              </a:tblGrid>
              <a:tr h="85902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31750" marR="24765">
                        <a:lnSpc>
                          <a:spcPct val="107200"/>
                        </a:lnSpc>
                        <a:spcBef>
                          <a:spcPts val="5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600" spc="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ghe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siste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cy</a:t>
                      </a:r>
                      <a:r>
                        <a:rPr dirty="0" sz="16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dirty="0" sz="16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ls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hat</a:t>
                      </a:r>
                      <a:r>
                        <a:rPr dirty="0" sz="160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wri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writ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mmi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mtab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lica</a:t>
                      </a:r>
                      <a:r>
                        <a:rPr dirty="0" sz="1600" spc="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59804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H_QUORUM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writ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quo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rum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plic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9804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6034">
                        <a:lnSpc>
                          <a:spcPct val="107500"/>
                        </a:lnSpc>
                        <a:spcBef>
                          <a:spcPts val="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Memta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quor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plic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85890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CAL_QU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31750" marR="26034">
                        <a:lnSpc>
                          <a:spcPct val="1072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Memta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quor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lica</a:t>
                      </a:r>
                      <a:r>
                        <a:rPr dirty="0" sz="16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same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is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avo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lat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9804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writ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writ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Me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tabl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plic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9804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TW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7305">
                        <a:lnSpc>
                          <a:spcPct val="107500"/>
                        </a:lnSpc>
                        <a:spcBef>
                          <a:spcPts val="5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Memtabl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tw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plic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9805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7305">
                        <a:lnSpc>
                          <a:spcPct val="1075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wr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Memtabl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plic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9804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mus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ssful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ack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ledg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2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9213" y="3274186"/>
            <a:ext cx="217424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CQL</a:t>
            </a:r>
            <a:r>
              <a:rPr dirty="0" sz="2400" spc="-1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2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4229" y="3150870"/>
            <a:ext cx="4114800" cy="145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Ch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pte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dirty="0" sz="2800" spc="2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7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Introdu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dirty="0" sz="2800" spc="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Ca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dirty="0" sz="2800" spc="-5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dirty="0" sz="2800" spc="-2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7E7E7E"/>
                </a:solidFill>
                <a:latin typeface="Trebuchet MS"/>
                <a:cs typeface="Trebuchet MS"/>
              </a:rPr>
              <a:t>ndra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548004"/>
            <a:ext cx="21755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CQL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25"/>
              <a:t> </a:t>
            </a:r>
            <a:r>
              <a:rPr dirty="0" spc="-5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518666"/>
          <a:ext cx="7440295" cy="441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636"/>
                <a:gridCol w="5126100"/>
              </a:tblGrid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gned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Bigi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64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gned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64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IEE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754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IEE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754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Boole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9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rue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alse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rbit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bytes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expresse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hexad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cimal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ute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unte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ecimal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4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aria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recision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teg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ecti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rdered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SON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style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ecti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imestamp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plu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UT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58"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rbitra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recision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integers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spc="-20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UT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enco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289" y="3240278"/>
            <a:ext cx="96202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CQ</a:t>
            </a:r>
            <a:r>
              <a:rPr dirty="0"/>
              <a:t>L</a:t>
            </a:r>
            <a:r>
              <a:rPr dirty="0" spc="-10"/>
              <a:t>SH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10"/>
              <a:t>Keyspace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479550"/>
            <a:ext cx="5404485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ys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“Stud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nts”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5" b="1">
                <a:latin typeface="Trebuchet MS"/>
                <a:cs typeface="Trebuchet MS"/>
              </a:rPr>
              <a:t>K</a:t>
            </a:r>
            <a:r>
              <a:rPr dirty="0" sz="1800" b="1">
                <a:latin typeface="Trebuchet MS"/>
                <a:cs typeface="Trebuchet MS"/>
              </a:rPr>
              <a:t>EYS</a:t>
            </a:r>
            <a:r>
              <a:rPr dirty="0" sz="1800" spc="-13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5" b="1">
                <a:latin typeface="Trebuchet MS"/>
                <a:cs typeface="Trebuchet MS"/>
              </a:rPr>
              <a:t>C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</a:t>
            </a:r>
            <a:r>
              <a:rPr dirty="0" sz="1800" spc="5" b="1">
                <a:latin typeface="Trebuchet MS"/>
                <a:cs typeface="Trebuchet MS"/>
              </a:rPr>
              <a:t>u</a:t>
            </a:r>
            <a:r>
              <a:rPr dirty="0" sz="1800" spc="-5" b="1">
                <a:latin typeface="Trebuchet MS"/>
                <a:cs typeface="Trebuchet MS"/>
              </a:rPr>
              <a:t>de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H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EPL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spc="-16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831215" marR="209613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'class':</a:t>
            </a:r>
            <a:r>
              <a:rPr dirty="0" sz="1800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10" b="1">
                <a:latin typeface="Trebuchet MS"/>
                <a:cs typeface="Trebuchet MS"/>
              </a:rPr>
              <a:t>mp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eSt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gy</a:t>
            </a:r>
            <a:r>
              <a:rPr dirty="0" sz="1800" spc="-5" b="1">
                <a:latin typeface="Trebuchet MS"/>
                <a:cs typeface="Trebuchet MS"/>
              </a:rPr>
              <a:t>',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'r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lication</a:t>
            </a:r>
            <a:r>
              <a:rPr dirty="0" sz="1800" spc="-5" b="1">
                <a:latin typeface="Trebuchet MS"/>
                <a:cs typeface="Trebuchet MS"/>
              </a:rPr>
              <a:t>_fac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or</a:t>
            </a:r>
            <a:r>
              <a:rPr dirty="0" sz="1800" spc="-5" b="1">
                <a:latin typeface="Trebuchet MS"/>
                <a:cs typeface="Trebuchet MS"/>
              </a:rPr>
              <a:t>':</a:t>
            </a:r>
            <a:r>
              <a:rPr dirty="0" sz="1800" spc="-5" b="1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8128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>
                <a:latin typeface="Trebuchet MS"/>
                <a:cs typeface="Trebuchet MS"/>
              </a:rPr>
              <a:t>– </a:t>
            </a:r>
            <a:r>
              <a:rPr dirty="0"/>
              <a:t>C</a:t>
            </a:r>
            <a:r>
              <a:rPr dirty="0" spc="-15"/>
              <a:t>r</a:t>
            </a:r>
            <a:r>
              <a:rPr dirty="0" spc="-5"/>
              <a:t>eate</a:t>
            </a:r>
            <a:r>
              <a:rPr dirty="0" spc="-55"/>
              <a:t> </a:t>
            </a:r>
            <a:r>
              <a:rPr dirty="0" spc="-275"/>
              <a:t>T</a:t>
            </a:r>
            <a:r>
              <a:rPr dirty="0" spc="-5"/>
              <a:t>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513332"/>
            <a:ext cx="6604634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eate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 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ily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table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 </a:t>
            </a:r>
            <a:r>
              <a:rPr dirty="0" sz="1800" spc="1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49860" marR="3462020" indent="-137795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C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TE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6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nt_I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(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PR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MA</a:t>
            </a:r>
            <a:r>
              <a:rPr dirty="0" sz="1800" spc="-10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K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235" b="1">
                <a:latin typeface="Trebuchet MS"/>
                <a:cs typeface="Trebuchet MS"/>
              </a:rPr>
              <a:t>Y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StudNam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xt,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ofJoi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timestam</a:t>
            </a:r>
            <a:r>
              <a:rPr dirty="0" sz="180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Last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xam</a:t>
            </a:r>
            <a:r>
              <a:rPr dirty="0" sz="1800" spc="-9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cent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dou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  <a:p>
            <a:pPr marL="14986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5"/>
              <a:t>Insert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462404"/>
            <a:ext cx="5523865" cy="302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9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i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ata i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n fa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ily </a:t>
            </a:r>
            <a:r>
              <a:rPr dirty="0" sz="1800" spc="-40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BEG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C</a:t>
            </a:r>
            <a:r>
              <a:rPr dirty="0" sz="1800" spc="-5" b="1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1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7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10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No,StudName,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ofJoi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g,Last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xam</a:t>
            </a:r>
            <a:r>
              <a:rPr dirty="0" sz="1800" spc="-8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ercent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35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AL</a:t>
            </a:r>
            <a:r>
              <a:rPr dirty="0" sz="1800" spc="5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ES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(1,'M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ch</a:t>
            </a:r>
            <a:r>
              <a:rPr dirty="0" sz="1800" spc="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el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Storm','201</a:t>
            </a:r>
            <a:r>
              <a:rPr dirty="0" sz="1800" spc="-40" b="1">
                <a:latin typeface="Trebuchet MS"/>
                <a:cs typeface="Trebuchet MS"/>
              </a:rPr>
              <a:t>2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03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29',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69.6)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1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7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10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No,StudName,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ofJoi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g,Last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xam</a:t>
            </a:r>
            <a:r>
              <a:rPr dirty="0" sz="1800" spc="-8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ercent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40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ES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(2</a:t>
            </a:r>
            <a:r>
              <a:rPr dirty="0" sz="1800" spc="5" b="1">
                <a:latin typeface="Trebuchet MS"/>
                <a:cs typeface="Trebuchet MS"/>
              </a:rPr>
              <a:t>,</a:t>
            </a:r>
            <a:r>
              <a:rPr dirty="0" sz="1800" spc="-5" b="1">
                <a:latin typeface="Trebuchet MS"/>
                <a:cs typeface="Trebuchet MS"/>
              </a:rPr>
              <a:t>'Stephe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8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5" b="1">
                <a:latin typeface="Trebuchet MS"/>
                <a:cs typeface="Trebuchet MS"/>
              </a:rPr>
              <a:t>x</a:t>
            </a:r>
            <a:r>
              <a:rPr dirty="0" sz="1800" spc="-5" b="1">
                <a:latin typeface="Trebuchet MS"/>
                <a:cs typeface="Trebuchet MS"/>
              </a:rPr>
              <a:t>',</a:t>
            </a:r>
            <a:r>
              <a:rPr dirty="0" sz="1800" spc="-10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2</a:t>
            </a:r>
            <a:r>
              <a:rPr dirty="0" sz="1800" b="1">
                <a:latin typeface="Trebuchet MS"/>
                <a:cs typeface="Trebuchet MS"/>
              </a:rPr>
              <a:t>0</a:t>
            </a:r>
            <a:r>
              <a:rPr dirty="0" sz="1800" spc="-5" b="1">
                <a:latin typeface="Trebuchet MS"/>
                <a:cs typeface="Trebuchet MS"/>
              </a:rPr>
              <a:t>1</a:t>
            </a:r>
            <a:r>
              <a:rPr dirty="0" sz="1800" spc="-35" b="1">
                <a:latin typeface="Trebuchet MS"/>
                <a:cs typeface="Trebuchet MS"/>
              </a:rPr>
              <a:t>3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spc="-5" b="1">
                <a:latin typeface="Trebuchet MS"/>
                <a:cs typeface="Trebuchet MS"/>
              </a:rPr>
              <a:t>02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27',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72.5)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AP</a:t>
            </a:r>
            <a:r>
              <a:rPr dirty="0" sz="1800" spc="5" b="1">
                <a:latin typeface="Trebuchet MS"/>
                <a:cs typeface="Trebuchet MS"/>
              </a:rPr>
              <a:t>P</a:t>
            </a:r>
            <a:r>
              <a:rPr dirty="0" sz="1800" spc="-135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TC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5"/>
              <a:t>Select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479550"/>
            <a:ext cx="4979670" cy="138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iew 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table </a:t>
            </a:r>
            <a:r>
              <a:rPr dirty="0" sz="1800" spc="1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ELECT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>
                <a:latin typeface="Trebuchet MS"/>
                <a:cs typeface="Trebuchet MS"/>
              </a:rPr>
              <a:t>– </a:t>
            </a:r>
            <a:r>
              <a:rPr dirty="0"/>
              <a:t>C</a:t>
            </a:r>
            <a:r>
              <a:rPr dirty="0" spc="-15"/>
              <a:t>r</a:t>
            </a:r>
            <a:r>
              <a:rPr dirty="0" spc="-5"/>
              <a:t>eate</a:t>
            </a:r>
            <a:r>
              <a:rPr dirty="0" spc="-20"/>
              <a:t> </a:t>
            </a:r>
            <a:r>
              <a:rPr dirty="0" spc="-5"/>
              <a:t>Index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496314"/>
            <a:ext cx="7052945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9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cre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 i</a:t>
            </a:r>
            <a:r>
              <a:rPr dirty="0" sz="1800" spc="5">
                <a:latin typeface="Trebuchet MS"/>
                <a:cs typeface="Trebuchet MS"/>
              </a:rPr>
              <a:t>nd</a:t>
            </a:r>
            <a:r>
              <a:rPr dirty="0" sz="1800">
                <a:latin typeface="Trebuchet MS"/>
                <a:cs typeface="Trebuchet MS"/>
              </a:rPr>
              <a:t>ex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 the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studn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” 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 the </a:t>
            </a:r>
            <a:r>
              <a:rPr dirty="0" sz="1800" spc="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atement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INDE</a:t>
            </a:r>
            <a:r>
              <a:rPr dirty="0" sz="1800" b="1">
                <a:latin typeface="Trebuchet MS"/>
                <a:cs typeface="Trebuchet MS"/>
              </a:rPr>
              <a:t>X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b="1">
                <a:latin typeface="Trebuchet MS"/>
                <a:cs typeface="Trebuchet MS"/>
              </a:rPr>
              <a:t>studname</a:t>
            </a:r>
            <a:r>
              <a:rPr dirty="0" sz="1800" spc="-5" b="1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>
                <a:latin typeface="Trebuchet MS"/>
                <a:cs typeface="Trebuchet MS"/>
              </a:rPr>
              <a:t>– </a:t>
            </a:r>
            <a:r>
              <a:rPr dirty="0" spc="-5"/>
              <a:t>U</a:t>
            </a:r>
            <a:r>
              <a:rPr dirty="0"/>
              <a:t>p</a:t>
            </a:r>
            <a:r>
              <a:rPr dirty="0" spc="-5"/>
              <a:t>date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462404"/>
            <a:ext cx="7865109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date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alue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held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 the </a:t>
            </a:r>
            <a:r>
              <a:rPr dirty="0" sz="1800" spc="10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 spc="10">
                <a:latin typeface="Trebuchet MS"/>
                <a:cs typeface="Trebuchet MS"/>
              </a:rPr>
              <a:t> 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” co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n fa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ily 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“D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vid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record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 the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value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40335">
              <a:lnSpc>
                <a:spcPct val="100000"/>
              </a:lnSpc>
            </a:pPr>
            <a:r>
              <a:rPr dirty="0" sz="1800" spc="-10" b="1" i="1">
                <a:latin typeface="Trebuchet MS"/>
                <a:cs typeface="Trebuchet MS"/>
              </a:rPr>
              <a:t>Not</a:t>
            </a:r>
            <a:r>
              <a:rPr dirty="0" sz="1800" b="1" i="1">
                <a:latin typeface="Trebuchet MS"/>
                <a:cs typeface="Trebuchet MS"/>
              </a:rPr>
              <a:t>e</a:t>
            </a:r>
            <a:r>
              <a:rPr dirty="0" sz="1800" b="1" i="1">
                <a:latin typeface="Trebuchet MS"/>
                <a:cs typeface="Trebuchet MS"/>
              </a:rPr>
              <a:t>:</a:t>
            </a:r>
            <a:r>
              <a:rPr dirty="0" sz="1800" spc="-120" b="1" i="1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gi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oes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return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13000" algn="l"/>
                <a:tab pos="5771515" algn="l"/>
              </a:tabLst>
            </a:pPr>
            <a:r>
              <a:rPr dirty="0" sz="1800" spc="-5" b="1">
                <a:latin typeface="Trebuchet MS"/>
                <a:cs typeface="Trebuchet MS"/>
              </a:rPr>
              <a:t>UPD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5" b="1">
                <a:latin typeface="Trebuchet MS"/>
                <a:cs typeface="Trebuchet MS"/>
              </a:rPr>
              <a:t>SE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StudNam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55" b="1">
                <a:latin typeface="Trebuchet MS"/>
                <a:cs typeface="Trebuchet MS"/>
              </a:rPr>
              <a:t>v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Sheen</a:t>
            </a:r>
            <a:r>
              <a:rPr dirty="0" sz="1800" b="1">
                <a:latin typeface="Trebuchet MS"/>
                <a:cs typeface="Trebuchet MS"/>
              </a:rPr>
              <a:t>'	</a:t>
            </a:r>
            <a:r>
              <a:rPr dirty="0" sz="1800" spc="-5" b="1">
                <a:latin typeface="Trebuchet MS"/>
                <a:cs typeface="Trebuchet MS"/>
              </a:rPr>
              <a:t>W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-5" b="1">
                <a:latin typeface="Trebuchet MS"/>
                <a:cs typeface="Trebuchet MS"/>
              </a:rPr>
              <a:t>ERE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2;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6080">
              <a:lnSpc>
                <a:spcPct val="100000"/>
              </a:lnSpc>
            </a:pPr>
            <a:r>
              <a:rPr dirty="0" spc="-5"/>
              <a:t>CRUD</a:t>
            </a:r>
            <a:r>
              <a:rPr dirty="0" spc="-10"/>
              <a:t> </a:t>
            </a:r>
            <a:r>
              <a:rPr dirty="0">
                <a:latin typeface="Trebuchet MS"/>
                <a:cs typeface="Trebuchet MS"/>
              </a:rPr>
              <a:t>– </a:t>
            </a:r>
            <a:r>
              <a:rPr dirty="0" spc="-5"/>
              <a:t>Delete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835150"/>
            <a:ext cx="8018780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31775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delete 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 </a:t>
            </a:r>
            <a:r>
              <a:rPr dirty="0" sz="1800" spc="5">
                <a:latin typeface="Trebuchet MS"/>
                <a:cs typeface="Trebuchet MS"/>
              </a:rPr>
              <a:t>“</a:t>
            </a:r>
            <a:r>
              <a:rPr dirty="0" sz="1800" spc="-5">
                <a:latin typeface="Trebuchet MS"/>
                <a:cs typeface="Trebuchet MS"/>
              </a:rPr>
              <a:t>La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xam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ercen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nt_i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table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record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dirty="0" sz="1800" spc="-10" b="1" i="1">
                <a:latin typeface="Trebuchet MS"/>
                <a:cs typeface="Trebuchet MS"/>
              </a:rPr>
              <a:t>Not</a:t>
            </a:r>
            <a:r>
              <a:rPr dirty="0" sz="1800" spc="-5" b="1" i="1">
                <a:latin typeface="Trebuchet MS"/>
                <a:cs typeface="Trebuchet MS"/>
              </a:rPr>
              <a:t>e</a:t>
            </a:r>
            <a:r>
              <a:rPr dirty="0" sz="1800" b="1" i="1">
                <a:latin typeface="Trebuchet MS"/>
                <a:cs typeface="Trebuchet MS"/>
              </a:rPr>
              <a:t>:</a:t>
            </a:r>
            <a:r>
              <a:rPr dirty="0" sz="1800" b="1" i="1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Delet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state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remo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ves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tir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ecifi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DELETE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Las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xam</a:t>
            </a:r>
            <a:r>
              <a:rPr dirty="0" sz="1800" spc="-8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ercent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W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-5" b="1">
                <a:latin typeface="Trebuchet MS"/>
                <a:cs typeface="Trebuchet MS"/>
              </a:rPr>
              <a:t>ERE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spc="-15" b="1">
                <a:latin typeface="Trebuchet MS"/>
                <a:cs typeface="Trebuchet MS"/>
              </a:rPr>
              <a:t>l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=2;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395" y="3059938"/>
            <a:ext cx="15919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Collections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503554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5482" y="1053464"/>
          <a:ext cx="7755255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6789"/>
                <a:gridCol w="4109339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tc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4805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duc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Cas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73152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tu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6946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h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CRU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erations.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ecti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sand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86690" indent="-342900">
                        <a:lnSpc>
                          <a:spcPct val="100000"/>
                        </a:lnSpc>
                        <a:buAutoNum type="arabicPeriod" startAt="4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expor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rmat.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86360" indent="-343535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reasons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eh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ularit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QL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tab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803275" indent="-343535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CRUD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erations.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3535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tinguis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ecti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ype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30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LIS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295275" indent="-343535">
                        <a:lnSpc>
                          <a:spcPct val="100000"/>
                        </a:lnSpc>
                        <a:buAutoNum type="alphaLcParenR" startAt="4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success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CS</a:t>
                      </a:r>
                      <a:r>
                        <a:rPr dirty="0" sz="1800" spc="-26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lphaLcParenR" startAt="4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311785" indent="-343535">
                        <a:lnSpc>
                          <a:spcPct val="100000"/>
                        </a:lnSpc>
                        <a:buAutoNum type="alphaLcParenR" startAt="4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success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CS</a:t>
                      </a:r>
                      <a:r>
                        <a:rPr dirty="0" sz="1800" spc="-26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8508"/>
            <a:ext cx="8147684" cy="403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latin typeface="Trebuchet MS"/>
                <a:cs typeface="Trebuchet MS"/>
              </a:rPr>
              <a:t>Whe</a:t>
            </a:r>
            <a:r>
              <a:rPr dirty="0" sz="1800" b="1" i="1">
                <a:latin typeface="Trebuchet MS"/>
                <a:cs typeface="Trebuchet MS"/>
              </a:rPr>
              <a:t>n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to</a:t>
            </a:r>
            <a:r>
              <a:rPr dirty="0" sz="1800" spc="-1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u</a:t>
            </a:r>
            <a:r>
              <a:rPr dirty="0" sz="1800" spc="-5" b="1" i="1">
                <a:latin typeface="Trebuchet MS"/>
                <a:cs typeface="Trebuchet MS"/>
              </a:rPr>
              <a:t>se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c</a:t>
            </a:r>
            <a:r>
              <a:rPr dirty="0" sz="1800" spc="-10" b="1" i="1">
                <a:latin typeface="Trebuchet MS"/>
                <a:cs typeface="Trebuchet MS"/>
              </a:rPr>
              <a:t>o</a:t>
            </a:r>
            <a:r>
              <a:rPr dirty="0" sz="1800" spc="-5" b="1" i="1">
                <a:latin typeface="Trebuchet MS"/>
                <a:cs typeface="Trebuchet MS"/>
              </a:rPr>
              <a:t>llec</a:t>
            </a:r>
            <a:r>
              <a:rPr dirty="0" sz="1800" b="1" i="1">
                <a:latin typeface="Trebuchet MS"/>
                <a:cs typeface="Trebuchet MS"/>
              </a:rPr>
              <a:t>t</a:t>
            </a:r>
            <a:r>
              <a:rPr dirty="0" sz="1800" spc="-5" b="1" i="1">
                <a:latin typeface="Trebuchet MS"/>
                <a:cs typeface="Trebuchet MS"/>
              </a:rPr>
              <a:t>i</a:t>
            </a:r>
            <a:r>
              <a:rPr dirty="0" sz="1800" spc="-15" b="1" i="1">
                <a:latin typeface="Trebuchet MS"/>
                <a:cs typeface="Trebuchet MS"/>
              </a:rPr>
              <a:t>o</a:t>
            </a:r>
            <a:r>
              <a:rPr dirty="0" sz="1800" b="1" i="1">
                <a:latin typeface="Trebuchet MS"/>
                <a:cs typeface="Trebuchet MS"/>
              </a:rPr>
              <a:t>n?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6800"/>
              </a:lnSpc>
              <a:spcBef>
                <a:spcPts val="810"/>
              </a:spcBef>
            </a:pP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aliz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 i="1">
                <a:latin typeface="Trebuchet MS"/>
                <a:cs typeface="Trebuchet MS"/>
              </a:rPr>
              <a:t>Wha</a:t>
            </a:r>
            <a:r>
              <a:rPr dirty="0" sz="1800" b="1" i="1">
                <a:latin typeface="Trebuchet MS"/>
                <a:cs typeface="Trebuchet MS"/>
              </a:rPr>
              <a:t>t</a:t>
            </a:r>
            <a:r>
              <a:rPr dirty="0" sz="1800" spc="-1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is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the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lim</a:t>
            </a:r>
            <a:r>
              <a:rPr dirty="0" sz="1800" spc="-5" b="1" i="1">
                <a:latin typeface="Trebuchet MS"/>
                <a:cs typeface="Trebuchet MS"/>
              </a:rPr>
              <a:t>it</a:t>
            </a:r>
            <a:r>
              <a:rPr dirty="0" sz="1800" b="1" i="1">
                <a:latin typeface="Trebuchet MS"/>
                <a:cs typeface="Trebuchet MS"/>
              </a:rPr>
              <a:t> </a:t>
            </a:r>
            <a:r>
              <a:rPr dirty="0" sz="1800" spc="-15" b="1" i="1">
                <a:latin typeface="Trebuchet MS"/>
                <a:cs typeface="Trebuchet MS"/>
              </a:rPr>
              <a:t>o</a:t>
            </a:r>
            <a:r>
              <a:rPr dirty="0" sz="1800" spc="-5" b="1" i="1">
                <a:latin typeface="Trebuchet MS"/>
                <a:cs typeface="Trebuchet MS"/>
              </a:rPr>
              <a:t>n</a:t>
            </a:r>
            <a:r>
              <a:rPr dirty="0" sz="1800" spc="-1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the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val</a:t>
            </a:r>
            <a:r>
              <a:rPr dirty="0" sz="1800" spc="5" b="1" i="1">
                <a:latin typeface="Trebuchet MS"/>
                <a:cs typeface="Trebuchet MS"/>
              </a:rPr>
              <a:t>u</a:t>
            </a:r>
            <a:r>
              <a:rPr dirty="0" sz="1800" spc="-5" b="1" i="1">
                <a:latin typeface="Trebuchet MS"/>
                <a:cs typeface="Trebuchet MS"/>
              </a:rPr>
              <a:t>es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10" b="1" i="1">
                <a:latin typeface="Trebuchet MS"/>
                <a:cs typeface="Trebuchet MS"/>
              </a:rPr>
              <a:t>o</a:t>
            </a:r>
            <a:r>
              <a:rPr dirty="0" sz="1800" b="1" i="1">
                <a:latin typeface="Trebuchet MS"/>
                <a:cs typeface="Trebuchet MS"/>
              </a:rPr>
              <a:t>f </a:t>
            </a:r>
            <a:r>
              <a:rPr dirty="0" sz="1800" spc="-5" b="1" i="1">
                <a:latin typeface="Trebuchet MS"/>
                <a:cs typeface="Trebuchet MS"/>
              </a:rPr>
              <a:t>ite</a:t>
            </a:r>
            <a:r>
              <a:rPr dirty="0" sz="1800" b="1" i="1">
                <a:latin typeface="Trebuchet MS"/>
                <a:cs typeface="Trebuchet MS"/>
              </a:rPr>
              <a:t>m</a:t>
            </a:r>
            <a:r>
              <a:rPr dirty="0" sz="1800" b="1" i="1">
                <a:latin typeface="Trebuchet MS"/>
                <a:cs typeface="Trebuchet MS"/>
              </a:rPr>
              <a:t>s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in</a:t>
            </a:r>
            <a:r>
              <a:rPr dirty="0" sz="1800" spc="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a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c</a:t>
            </a:r>
            <a:r>
              <a:rPr dirty="0" sz="1800" spc="-10" b="1" i="1">
                <a:latin typeface="Trebuchet MS"/>
                <a:cs typeface="Trebuchet MS"/>
              </a:rPr>
              <a:t>o</a:t>
            </a:r>
            <a:r>
              <a:rPr dirty="0" sz="1800" spc="-5" b="1" i="1">
                <a:latin typeface="Trebuchet MS"/>
                <a:cs typeface="Trebuchet MS"/>
              </a:rPr>
              <a:t>llec</a:t>
            </a:r>
            <a:r>
              <a:rPr dirty="0" sz="1800" b="1" i="1">
                <a:latin typeface="Trebuchet MS"/>
                <a:cs typeface="Trebuchet MS"/>
              </a:rPr>
              <a:t>t</a:t>
            </a:r>
            <a:r>
              <a:rPr dirty="0" sz="1800" spc="-5" b="1" i="1">
                <a:latin typeface="Trebuchet MS"/>
                <a:cs typeface="Trebuchet MS"/>
              </a:rPr>
              <a:t>i</a:t>
            </a:r>
            <a:r>
              <a:rPr dirty="0" sz="1800" spc="-15" b="1" i="1">
                <a:latin typeface="Trebuchet MS"/>
                <a:cs typeface="Trebuchet MS"/>
              </a:rPr>
              <a:t>o</a:t>
            </a:r>
            <a:r>
              <a:rPr dirty="0" sz="1800" b="1" i="1">
                <a:latin typeface="Trebuchet MS"/>
                <a:cs typeface="Trebuchet MS"/>
              </a:rPr>
              <a:t>n?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item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limited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64</a:t>
            </a:r>
            <a:r>
              <a:rPr dirty="0" sz="1800" spc="-10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 i="1">
                <a:latin typeface="Trebuchet MS"/>
                <a:cs typeface="Trebuchet MS"/>
              </a:rPr>
              <a:t>Wher</a:t>
            </a:r>
            <a:r>
              <a:rPr dirty="0" sz="1800" spc="-5" b="1" i="1">
                <a:latin typeface="Trebuchet MS"/>
                <a:cs typeface="Trebuchet MS"/>
              </a:rPr>
              <a:t>e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to</a:t>
            </a:r>
            <a:r>
              <a:rPr dirty="0" sz="1800" spc="-1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u</a:t>
            </a:r>
            <a:r>
              <a:rPr dirty="0" sz="1800" spc="-5" b="1" i="1">
                <a:latin typeface="Trebuchet MS"/>
                <a:cs typeface="Trebuchet MS"/>
              </a:rPr>
              <a:t>se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c</a:t>
            </a:r>
            <a:r>
              <a:rPr dirty="0" sz="1800" spc="-10" b="1" i="1">
                <a:latin typeface="Trebuchet MS"/>
                <a:cs typeface="Trebuchet MS"/>
              </a:rPr>
              <a:t>o</a:t>
            </a:r>
            <a:r>
              <a:rPr dirty="0" sz="1800" spc="-5" b="1" i="1">
                <a:latin typeface="Trebuchet MS"/>
                <a:cs typeface="Trebuchet MS"/>
              </a:rPr>
              <a:t>llec</a:t>
            </a:r>
            <a:r>
              <a:rPr dirty="0" sz="1800" b="1" i="1">
                <a:latin typeface="Trebuchet MS"/>
                <a:cs typeface="Trebuchet MS"/>
              </a:rPr>
              <a:t>t</a:t>
            </a:r>
            <a:r>
              <a:rPr dirty="0" sz="1800" spc="-5" b="1" i="1">
                <a:latin typeface="Trebuchet MS"/>
                <a:cs typeface="Trebuchet MS"/>
              </a:rPr>
              <a:t>i</a:t>
            </a:r>
            <a:r>
              <a:rPr dirty="0" sz="1800" spc="-15" b="1" i="1">
                <a:latin typeface="Trebuchet MS"/>
                <a:cs typeface="Trebuchet MS"/>
              </a:rPr>
              <a:t>o</a:t>
            </a:r>
            <a:r>
              <a:rPr dirty="0" sz="1800" b="1" i="1">
                <a:latin typeface="Trebuchet MS"/>
                <a:cs typeface="Trebuchet MS"/>
              </a:rPr>
              <a:t>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y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42950" indent="-27305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742950" algn="l"/>
              </a:tabLst>
            </a:pP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hon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742950" indent="-27305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742950" algn="l"/>
              </a:tabLst>
            </a:pPr>
            <a:r>
              <a:rPr dirty="0" sz="1800">
                <a:latin typeface="Trebuchet MS"/>
                <a:cs typeface="Trebuchet MS"/>
              </a:rPr>
              <a:t>Emai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33934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5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93432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alter the sche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 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nt_i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lumn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bbies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student_in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hob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set&lt;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&gt;;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33934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5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8114665" cy="216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nt_i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 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alues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bbies”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fo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 the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=1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stud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nt_i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1383665" marR="2618105" indent="-914400">
              <a:lnSpc>
                <a:spcPct val="146100"/>
              </a:lnSpc>
              <a:spcBef>
                <a:spcPts val="15"/>
              </a:spcBef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hob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hob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Ches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'}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ERE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Rol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=1;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400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L</a:t>
            </a:r>
            <a:r>
              <a:rPr dirty="0" spc="5"/>
              <a:t>i</a:t>
            </a:r>
            <a:r>
              <a:rPr dirty="0"/>
              <a:t>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835342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alter the sche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of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nt_i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list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lumn “language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student_in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list&lt;t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xt&gt;;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400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L</a:t>
            </a:r>
            <a:r>
              <a:rPr dirty="0" spc="5"/>
              <a:t>i</a:t>
            </a:r>
            <a:r>
              <a:rPr dirty="0"/>
              <a:t>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886700" cy="189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alues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list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lumn, “language”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nt_i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UPD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student_in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1383665" marR="2327275" indent="-457200">
              <a:lnSpc>
                <a:spcPct val="146100"/>
              </a:lnSpc>
              <a:spcBef>
                <a:spcPts val="15"/>
              </a:spcBef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di,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English']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ERE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Rol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=1;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4549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10"/>
              <a:t>Map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5983605" cy="148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“u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ers”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le to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 map colu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tod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tod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map&lt;t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estam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xt&gt;;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4549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llec</a:t>
            </a:r>
            <a:r>
              <a:rPr dirty="0" spc="-15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25"/>
              <a:t> </a:t>
            </a:r>
            <a:r>
              <a:rPr dirty="0"/>
              <a:t>-</a:t>
            </a:r>
            <a:r>
              <a:rPr dirty="0"/>
              <a:t> </a:t>
            </a:r>
            <a:r>
              <a:rPr dirty="0" spc="-10"/>
              <a:t>Map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6898005" cy="269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r_id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= ‘AB’)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 the “users” tabl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UPD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tod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469900" marR="2117725">
              <a:lnSpc>
                <a:spcPct val="146100"/>
              </a:lnSpc>
            </a:pP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‘2014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24’: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‘Ca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sa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 Ses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’,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‘2014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12:00’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: ‘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Mo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Sess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_id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‘A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’;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2825" y="3059938"/>
            <a:ext cx="18205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T</a:t>
            </a:r>
            <a:r>
              <a:rPr dirty="0" spc="-5"/>
              <a:t>im</a:t>
            </a:r>
            <a:r>
              <a:rPr dirty="0"/>
              <a:t>e</a:t>
            </a:r>
            <a:r>
              <a:rPr dirty="0" spc="-55"/>
              <a:t> </a:t>
            </a:r>
            <a:r>
              <a:rPr dirty="0" spc="-325"/>
              <a:t>T</a:t>
            </a:r>
            <a:r>
              <a:rPr dirty="0" spc="-5"/>
              <a:t>o</a:t>
            </a:r>
            <a:r>
              <a:rPr dirty="0" spc="5"/>
              <a:t> </a:t>
            </a:r>
            <a:r>
              <a:rPr dirty="0"/>
              <a:t>L</a:t>
            </a:r>
            <a:r>
              <a:rPr dirty="0" spc="5"/>
              <a:t>i</a:t>
            </a:r>
            <a:r>
              <a:rPr dirty="0" spc="-5"/>
              <a:t>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T</a:t>
            </a:r>
            <a:r>
              <a:rPr dirty="0" spc="-5"/>
              <a:t>im</a:t>
            </a:r>
            <a:r>
              <a:rPr dirty="0"/>
              <a:t>e</a:t>
            </a:r>
            <a:r>
              <a:rPr dirty="0" spc="-55"/>
              <a:t> </a:t>
            </a:r>
            <a:r>
              <a:rPr dirty="0" spc="-325"/>
              <a:t>T</a:t>
            </a:r>
            <a:r>
              <a:rPr dirty="0" spc="-5"/>
              <a:t>o</a:t>
            </a:r>
            <a:r>
              <a:rPr dirty="0" spc="5"/>
              <a:t> </a:t>
            </a:r>
            <a:r>
              <a:rPr dirty="0"/>
              <a:t>L</a:t>
            </a:r>
            <a:r>
              <a:rPr dirty="0" spc="5"/>
              <a:t>i</a:t>
            </a:r>
            <a:r>
              <a:rPr dirty="0" spc="-5"/>
              <a:t>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1399727"/>
            <a:ext cx="8793480" cy="443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97180">
              <a:lnSpc>
                <a:spcPct val="107200"/>
              </a:lnSpc>
            </a:pPr>
            <a:r>
              <a:rPr dirty="0" sz="1800">
                <a:latin typeface="Times New Roman"/>
                <a:cs typeface="Times New Roman"/>
              </a:rPr>
              <a:t>Data in a column, other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coun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er co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n,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 an optional exp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ra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period 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ed</a:t>
            </a:r>
            <a:r>
              <a:rPr dirty="0" sz="1800">
                <a:latin typeface="Times New Roman"/>
                <a:cs typeface="Times New Roman"/>
              </a:rPr>
              <a:t> T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 to liv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).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 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ue 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da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ified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onds.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4835" algn="l"/>
              </a:tabLst>
            </a:pPr>
            <a:r>
              <a:rPr dirty="0" sz="2000" b="1">
                <a:latin typeface="Trebuchet MS"/>
                <a:cs typeface="Trebuchet MS"/>
              </a:rPr>
              <a:t>CRE</a:t>
            </a:r>
            <a:r>
              <a:rPr dirty="0" sz="2000" spc="-19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TE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95" b="1">
                <a:latin typeface="Trebuchet MS"/>
                <a:cs typeface="Trebuchet MS"/>
              </a:rPr>
              <a:t>T</a:t>
            </a:r>
            <a:r>
              <a:rPr dirty="0" sz="2000" spc="-5" b="1">
                <a:latin typeface="Trebuchet MS"/>
                <a:cs typeface="Trebuchet MS"/>
              </a:rPr>
              <a:t>ABL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b="1">
                <a:latin typeface="Trebuchet MS"/>
                <a:cs typeface="Trebuchet MS"/>
              </a:rPr>
              <a:t>userlogi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(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rebuchet MS"/>
                <a:cs typeface="Trebuchet MS"/>
              </a:rPr>
              <a:t>userid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t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</a:t>
            </a:r>
            <a:r>
              <a:rPr dirty="0" sz="2000" spc="-15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spc="5" b="1">
                <a:latin typeface="Trebuchet MS"/>
                <a:cs typeface="Trebuchet MS"/>
              </a:rPr>
              <a:t>m</a:t>
            </a:r>
            <a:r>
              <a:rPr dirty="0" sz="2000" b="1">
                <a:latin typeface="Trebuchet MS"/>
                <a:cs typeface="Trebuchet MS"/>
              </a:rPr>
              <a:t>a</a:t>
            </a:r>
            <a:r>
              <a:rPr dirty="0" sz="2000" spc="-10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y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k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-225" b="1">
                <a:latin typeface="Trebuchet MS"/>
                <a:cs typeface="Trebuchet MS"/>
              </a:rPr>
              <a:t>y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</a:t>
            </a:r>
            <a:r>
              <a:rPr dirty="0" sz="2000" spc="-10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ssword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te</a:t>
            </a:r>
            <a:r>
              <a:rPr dirty="0" sz="2000" spc="-10" b="1">
                <a:latin typeface="Trebuchet MS"/>
                <a:cs typeface="Trebuchet MS"/>
              </a:rPr>
              <a:t>x</a:t>
            </a:r>
            <a:r>
              <a:rPr dirty="0" sz="2000" b="1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rebuchet MS"/>
                <a:cs typeface="Trebuchet MS"/>
              </a:rPr>
              <a:t>);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5770"/>
              </a:lnSpc>
              <a:spcBef>
                <a:spcPts val="745"/>
              </a:spcBef>
              <a:tabLst>
                <a:tab pos="5048250" algn="l"/>
              </a:tabLst>
            </a:pP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spc="-15" b="1">
                <a:latin typeface="Trebuchet MS"/>
                <a:cs typeface="Trebuchet MS"/>
              </a:rPr>
              <a:t>N</a:t>
            </a:r>
            <a:r>
              <a:rPr dirty="0" sz="2000" spc="-5" b="1">
                <a:latin typeface="Trebuchet MS"/>
                <a:cs typeface="Trebuchet MS"/>
              </a:rPr>
              <a:t>SE</a:t>
            </a:r>
            <a:r>
              <a:rPr dirty="0" sz="2000" spc="-90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T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spc="-15" b="1">
                <a:latin typeface="Trebuchet MS"/>
                <a:cs typeface="Trebuchet MS"/>
              </a:rPr>
              <a:t>N</a:t>
            </a:r>
            <a:r>
              <a:rPr dirty="0" sz="2000" spc="-125" b="1">
                <a:latin typeface="Trebuchet MS"/>
                <a:cs typeface="Trebuchet MS"/>
              </a:rPr>
              <a:t>T</a:t>
            </a:r>
            <a:r>
              <a:rPr dirty="0" sz="2000" b="1">
                <a:latin typeface="Trebuchet MS"/>
                <a:cs typeface="Trebuchet MS"/>
              </a:rPr>
              <a:t>O</a:t>
            </a:r>
            <a:r>
              <a:rPr dirty="0" sz="2000" spc="1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userlogi</a:t>
            </a:r>
            <a:r>
              <a:rPr dirty="0" sz="2000" b="1">
                <a:latin typeface="Trebuchet MS"/>
                <a:cs typeface="Trebuchet MS"/>
              </a:rPr>
              <a:t>n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(</a:t>
            </a:r>
            <a:r>
              <a:rPr dirty="0" sz="2000" b="1">
                <a:latin typeface="Trebuchet MS"/>
                <a:cs typeface="Trebuchet MS"/>
              </a:rPr>
              <a:t>userid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password)</a:t>
            </a:r>
            <a:r>
              <a:rPr dirty="0" sz="2000" b="1">
                <a:latin typeface="Trebuchet MS"/>
                <a:cs typeface="Trebuchet MS"/>
              </a:rPr>
              <a:t>	</a:t>
            </a:r>
            <a:r>
              <a:rPr dirty="0" sz="2000" spc="-145" b="1">
                <a:latin typeface="Trebuchet MS"/>
                <a:cs typeface="Trebuchet MS"/>
              </a:rPr>
              <a:t>V</a:t>
            </a:r>
            <a:r>
              <a:rPr dirty="0" sz="2000" spc="-5" b="1">
                <a:latin typeface="Trebuchet MS"/>
                <a:cs typeface="Trebuchet MS"/>
              </a:rPr>
              <a:t>ALUE</a:t>
            </a:r>
            <a:r>
              <a:rPr dirty="0" sz="2000" b="1">
                <a:latin typeface="Trebuchet MS"/>
                <a:cs typeface="Trebuchet MS"/>
              </a:rPr>
              <a:t>S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(1,</a:t>
            </a:r>
            <a:r>
              <a:rPr dirty="0" sz="2000" spc="-10" b="1">
                <a:latin typeface="Trebuchet MS"/>
                <a:cs typeface="Trebuchet MS"/>
              </a:rPr>
              <a:t>'</a:t>
            </a: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fy')</a:t>
            </a:r>
            <a:r>
              <a:rPr dirty="0" sz="2000" spc="-1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</a:t>
            </a:r>
            <a:r>
              <a:rPr dirty="0" sz="2000" spc="-10" b="1">
                <a:latin typeface="Trebuchet MS"/>
                <a:cs typeface="Trebuchet MS"/>
              </a:rPr>
              <a:t>S</a:t>
            </a:r>
            <a:r>
              <a:rPr dirty="0" sz="2000" spc="-5" b="1">
                <a:latin typeface="Trebuchet MS"/>
                <a:cs typeface="Trebuchet MS"/>
              </a:rPr>
              <a:t>I</a:t>
            </a:r>
            <a:r>
              <a:rPr dirty="0" sz="2000" spc="-1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G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TTL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30;</a:t>
            </a:r>
            <a:r>
              <a:rPr dirty="0" sz="200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SE</a:t>
            </a:r>
            <a:r>
              <a:rPr dirty="0" sz="2000" spc="-10" b="1">
                <a:latin typeface="Trebuchet MS"/>
                <a:cs typeface="Trebuchet MS"/>
              </a:rPr>
              <a:t>L</a:t>
            </a:r>
            <a:r>
              <a:rPr dirty="0" sz="2000" b="1">
                <a:latin typeface="Trebuchet MS"/>
                <a:cs typeface="Trebuchet MS"/>
              </a:rPr>
              <a:t>ECT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TTL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(</a:t>
            </a:r>
            <a:r>
              <a:rPr dirty="0" sz="2000" spc="-1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assw</a:t>
            </a:r>
            <a:r>
              <a:rPr dirty="0" sz="2000" spc="5" b="1">
                <a:latin typeface="Trebuchet MS"/>
                <a:cs typeface="Trebuchet MS"/>
              </a:rPr>
              <a:t>o</a:t>
            </a:r>
            <a:r>
              <a:rPr dirty="0" sz="2000" spc="-5" b="1">
                <a:latin typeface="Trebuchet MS"/>
                <a:cs typeface="Trebuchet MS"/>
              </a:rPr>
              <a:t>rd)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ts val="1645"/>
              </a:lnSpc>
            </a:pPr>
            <a:r>
              <a:rPr dirty="0" sz="2000" spc="-5" b="1">
                <a:latin typeface="Trebuchet MS"/>
                <a:cs typeface="Trebuchet MS"/>
              </a:rPr>
              <a:t>FR</a:t>
            </a:r>
            <a:r>
              <a:rPr dirty="0" sz="2000" spc="-10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M</a:t>
            </a:r>
            <a:r>
              <a:rPr dirty="0" sz="2000" spc="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userlo</a:t>
            </a:r>
            <a:r>
              <a:rPr dirty="0" sz="2000" b="1">
                <a:latin typeface="Trebuchet MS"/>
                <a:cs typeface="Trebuchet MS"/>
              </a:rPr>
              <a:t>g</a:t>
            </a:r>
            <a:r>
              <a:rPr dirty="0" sz="2000" spc="5" b="1">
                <a:latin typeface="Trebuchet MS"/>
                <a:cs typeface="Trebuchet MS"/>
              </a:rPr>
              <a:t>i</a:t>
            </a:r>
            <a:r>
              <a:rPr dirty="0" sz="2000" b="1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2000" b="1">
                <a:latin typeface="Trebuchet MS"/>
                <a:cs typeface="Trebuchet MS"/>
              </a:rPr>
              <a:t>WHERE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useri</a:t>
            </a:r>
            <a:r>
              <a:rPr dirty="0" sz="2000" spc="-5" b="1">
                <a:latin typeface="Trebuchet MS"/>
                <a:cs typeface="Trebuchet MS"/>
              </a:rPr>
              <a:t>d</a:t>
            </a:r>
            <a:r>
              <a:rPr dirty="0" sz="2000" b="1">
                <a:latin typeface="Trebuchet MS"/>
                <a:cs typeface="Trebuchet MS"/>
              </a:rPr>
              <a:t>=1;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9555" y="3279902"/>
            <a:ext cx="1977389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Export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CSV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00909"/>
            <a:ext cx="17386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02534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02534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Export</a:t>
            </a:r>
            <a:r>
              <a:rPr dirty="0" spc="-5"/>
              <a:t> </a:t>
            </a:r>
            <a:r>
              <a:rPr dirty="0" spc="-5"/>
              <a:t>data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/>
              <a:t>C</a:t>
            </a:r>
            <a:r>
              <a:rPr dirty="0" spc="-15"/>
              <a:t>S</a:t>
            </a:r>
            <a:r>
              <a:rPr dirty="0" spc="-5"/>
              <a:t>V</a:t>
            </a:r>
            <a:r>
              <a:rPr dirty="0"/>
              <a:t> </a:t>
            </a:r>
            <a:r>
              <a:rPr dirty="0" spc="-15"/>
              <a:t>f</a:t>
            </a:r>
            <a:r>
              <a:rPr dirty="0" spc="-5"/>
              <a:t>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1398650"/>
            <a:ext cx="8517890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dirty="0" sz="2000" spc="-1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xp</a:t>
            </a:r>
            <a:r>
              <a:rPr dirty="0" sz="2000" spc="5">
                <a:latin typeface="Trebuchet MS"/>
                <a:cs typeface="Trebuchet MS"/>
              </a:rPr>
              <a:t>o</a:t>
            </a:r>
            <a:r>
              <a:rPr dirty="0" sz="2000">
                <a:latin typeface="Trebuchet MS"/>
                <a:cs typeface="Trebuchet MS"/>
              </a:rPr>
              <a:t>rt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5">
                <a:latin typeface="Trebuchet MS"/>
                <a:cs typeface="Trebuchet MS"/>
              </a:rPr>
              <a:t>o</a:t>
            </a:r>
            <a:r>
              <a:rPr dirty="0" sz="2000">
                <a:latin typeface="Trebuchet MS"/>
                <a:cs typeface="Trebuchet MS"/>
              </a:rPr>
              <a:t>nte</a:t>
            </a:r>
            <a:r>
              <a:rPr dirty="0" sz="2000" spc="-10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ts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table/</a:t>
            </a:r>
            <a:r>
              <a:rPr dirty="0" sz="2000" spc="5">
                <a:latin typeface="Trebuchet MS"/>
                <a:cs typeface="Trebuchet MS"/>
              </a:rPr>
              <a:t>c</a:t>
            </a:r>
            <a:r>
              <a:rPr dirty="0" sz="2000">
                <a:latin typeface="Trebuchet MS"/>
                <a:cs typeface="Trebuchet MS"/>
              </a:rPr>
              <a:t>ol</a:t>
            </a:r>
            <a:r>
              <a:rPr dirty="0" sz="2000" spc="-15">
                <a:latin typeface="Trebuchet MS"/>
                <a:cs typeface="Trebuchet MS"/>
              </a:rPr>
              <a:t>u</a:t>
            </a:r>
            <a:r>
              <a:rPr dirty="0" sz="2000">
                <a:latin typeface="Trebuchet MS"/>
                <a:cs typeface="Trebuchet MS"/>
              </a:rPr>
              <a:t>mn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fam</a:t>
            </a:r>
            <a:r>
              <a:rPr dirty="0" sz="2000" spc="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ly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“</a:t>
            </a:r>
            <a:r>
              <a:rPr dirty="0" sz="2000" spc="-5">
                <a:latin typeface="Trebuchet MS"/>
                <a:cs typeface="Trebuchet MS"/>
              </a:rPr>
              <a:t>elearning</a:t>
            </a:r>
            <a:r>
              <a:rPr dirty="0" sz="2000">
                <a:latin typeface="Trebuchet MS"/>
                <a:cs typeface="Trebuchet MS"/>
              </a:rPr>
              <a:t>lis</a:t>
            </a:r>
            <a:r>
              <a:rPr dirty="0" sz="2000" spc="-5">
                <a:latin typeface="Trebuchet MS"/>
                <a:cs typeface="Trebuchet MS"/>
              </a:rPr>
              <a:t>t</a:t>
            </a:r>
            <a:r>
              <a:rPr dirty="0" sz="2000" spc="-1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”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present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>
                <a:latin typeface="Trebuchet MS"/>
                <a:cs typeface="Trebuchet MS"/>
              </a:rPr>
              <a:t> 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“</a:t>
            </a:r>
            <a:r>
              <a:rPr dirty="0" sz="2000" spc="5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tude</a:t>
            </a:r>
            <a:r>
              <a:rPr dirty="0" sz="2000" spc="-10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ts”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datab</a:t>
            </a:r>
            <a:r>
              <a:rPr dirty="0" sz="2000" spc="5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se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CSV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file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(d</a:t>
            </a:r>
            <a:r>
              <a:rPr dirty="0" sz="2000" spc="-5">
                <a:latin typeface="Trebuchet MS"/>
                <a:cs typeface="Trebuchet MS"/>
              </a:rPr>
              <a:t>:</a:t>
            </a:r>
            <a:r>
              <a:rPr dirty="0" sz="2000" spc="-5">
                <a:latin typeface="Trebuchet MS"/>
                <a:cs typeface="Trebuchet MS"/>
              </a:rPr>
              <a:t>\</a:t>
            </a:r>
            <a:r>
              <a:rPr dirty="0" sz="2000" spc="-5">
                <a:latin typeface="Trebuchet MS"/>
                <a:cs typeface="Trebuchet MS"/>
              </a:rPr>
              <a:t>elearningli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5">
                <a:latin typeface="Trebuchet MS"/>
                <a:cs typeface="Trebuchet MS"/>
              </a:rPr>
              <a:t>ts.</a:t>
            </a:r>
            <a:r>
              <a:rPr dirty="0" sz="2000" spc="-10">
                <a:latin typeface="Trebuchet MS"/>
                <a:cs typeface="Trebuchet MS"/>
              </a:rPr>
              <a:t>c</a:t>
            </a:r>
            <a:r>
              <a:rPr dirty="0" sz="2000">
                <a:latin typeface="Trebuchet MS"/>
                <a:cs typeface="Trebuchet MS"/>
              </a:rPr>
              <a:t>sv</a:t>
            </a:r>
            <a:r>
              <a:rPr dirty="0" sz="2000" spc="-15">
                <a:latin typeface="Trebuchet MS"/>
                <a:cs typeface="Trebuchet MS"/>
              </a:rPr>
              <a:t>)</a:t>
            </a:r>
            <a:r>
              <a:rPr dirty="0" sz="200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87" y="3029584"/>
            <a:ext cx="8606155" cy="64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rebuchet MS"/>
                <a:cs typeface="Trebuchet MS"/>
              </a:rPr>
              <a:t>C</a:t>
            </a:r>
            <a:r>
              <a:rPr dirty="0" sz="2000" spc="-15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PY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el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a</a:t>
            </a:r>
            <a:r>
              <a:rPr dirty="0" sz="2000" spc="-10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-10" b="1">
                <a:latin typeface="Trebuchet MS"/>
                <a:cs typeface="Trebuchet MS"/>
              </a:rPr>
              <a:t>g</a:t>
            </a:r>
            <a:r>
              <a:rPr dirty="0" sz="2000" b="1">
                <a:latin typeface="Trebuchet MS"/>
                <a:cs typeface="Trebuchet MS"/>
              </a:rPr>
              <a:t>lis</a:t>
            </a:r>
            <a:r>
              <a:rPr dirty="0" sz="2000" spc="-20" b="1">
                <a:latin typeface="Trebuchet MS"/>
                <a:cs typeface="Trebuchet MS"/>
              </a:rPr>
              <a:t>t</a:t>
            </a:r>
            <a:r>
              <a:rPr dirty="0" sz="2000" b="1">
                <a:latin typeface="Trebuchet MS"/>
                <a:cs typeface="Trebuchet MS"/>
              </a:rPr>
              <a:t>s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(id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_orde</a:t>
            </a:r>
            <a:r>
              <a:rPr dirty="0" sz="2000" spc="-235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_id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ow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-229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tit</a:t>
            </a:r>
            <a:r>
              <a:rPr dirty="0" sz="2000" spc="-10" b="1">
                <a:latin typeface="Trebuchet MS"/>
                <a:cs typeface="Trebuchet MS"/>
              </a:rPr>
              <a:t>l</a:t>
            </a:r>
            <a:r>
              <a:rPr dirty="0" sz="2000" b="1">
                <a:latin typeface="Trebuchet MS"/>
                <a:cs typeface="Trebuchet MS"/>
              </a:rPr>
              <a:t>e)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125" b="1">
                <a:latin typeface="Trebuchet MS"/>
                <a:cs typeface="Trebuchet MS"/>
              </a:rPr>
              <a:t>T</a:t>
            </a:r>
            <a:r>
              <a:rPr dirty="0" sz="2000" b="1"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000" spc="-5" b="1">
                <a:latin typeface="Trebuchet MS"/>
                <a:cs typeface="Trebuchet MS"/>
              </a:rPr>
              <a:t>'d</a:t>
            </a:r>
            <a:r>
              <a:rPr dirty="0" sz="2000" spc="-10" b="1">
                <a:latin typeface="Trebuchet MS"/>
                <a:cs typeface="Trebuchet MS"/>
              </a:rPr>
              <a:t>:</a:t>
            </a:r>
            <a:r>
              <a:rPr dirty="0" sz="2000" spc="-5" b="1">
                <a:latin typeface="Trebuchet MS"/>
                <a:cs typeface="Trebuchet MS"/>
              </a:rPr>
              <a:t>\</a:t>
            </a:r>
            <a:r>
              <a:rPr dirty="0" sz="2000" b="1">
                <a:latin typeface="Trebuchet MS"/>
                <a:cs typeface="Trebuchet MS"/>
              </a:rPr>
              <a:t>elea</a:t>
            </a:r>
            <a:r>
              <a:rPr dirty="0" sz="2000" spc="-10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5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5" b="1">
                <a:latin typeface="Trebuchet MS"/>
                <a:cs typeface="Trebuchet MS"/>
              </a:rPr>
              <a:t>g</a:t>
            </a:r>
            <a:r>
              <a:rPr dirty="0" sz="2000" b="1">
                <a:latin typeface="Trebuchet MS"/>
                <a:cs typeface="Trebuchet MS"/>
              </a:rPr>
              <a:t>lists.</a:t>
            </a:r>
            <a:r>
              <a:rPr dirty="0" sz="2000" spc="-15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sv';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1502" y="3279902"/>
            <a:ext cx="23672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Im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ort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om</a:t>
            </a:r>
            <a:r>
              <a:rPr dirty="0" sz="2400" spc="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CSV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Im</a:t>
            </a:r>
            <a:r>
              <a:rPr dirty="0" spc="10"/>
              <a:t>p</a:t>
            </a:r>
            <a:r>
              <a:rPr dirty="0"/>
              <a:t>ort</a:t>
            </a:r>
            <a:r>
              <a:rPr dirty="0" spc="-15"/>
              <a:t> </a:t>
            </a:r>
            <a:r>
              <a:rPr dirty="0" spc="-5"/>
              <a:t>data</a:t>
            </a:r>
            <a:r>
              <a:rPr dirty="0" spc="-20"/>
              <a:t> </a:t>
            </a:r>
            <a:r>
              <a:rPr dirty="0" spc="-5"/>
              <a:t>fr</a:t>
            </a:r>
            <a:r>
              <a:rPr dirty="0" spc="-15"/>
              <a:t>o</a:t>
            </a:r>
            <a:r>
              <a:rPr dirty="0"/>
              <a:t>m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CSV</a:t>
            </a:r>
            <a:r>
              <a:rPr dirty="0" spc="-10"/>
              <a:t> </a:t>
            </a:r>
            <a:r>
              <a:rPr dirty="0" spc="-5"/>
              <a:t>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1411985"/>
            <a:ext cx="8458200" cy="62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254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</a:t>
            </a:r>
            <a:r>
              <a:rPr dirty="0" sz="2000" spc="5">
                <a:latin typeface="Trebuchet MS"/>
                <a:cs typeface="Trebuchet MS"/>
              </a:rPr>
              <a:t>m</a:t>
            </a:r>
            <a:r>
              <a:rPr dirty="0" sz="2000">
                <a:latin typeface="Trebuchet MS"/>
                <a:cs typeface="Trebuchet MS"/>
              </a:rPr>
              <a:t>port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from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“D:</a:t>
            </a:r>
            <a:r>
              <a:rPr dirty="0" sz="2000" spc="-5">
                <a:latin typeface="Trebuchet MS"/>
                <a:cs typeface="Trebuchet MS"/>
              </a:rPr>
              <a:t>\</a:t>
            </a:r>
            <a:r>
              <a:rPr dirty="0" sz="2000">
                <a:latin typeface="Trebuchet MS"/>
                <a:cs typeface="Trebuchet MS"/>
              </a:rPr>
              <a:t>elearningli</a:t>
            </a:r>
            <a:r>
              <a:rPr dirty="0" sz="2000" spc="5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t</a:t>
            </a:r>
            <a:r>
              <a:rPr dirty="0" sz="2000" spc="-1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.csv”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into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table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“</a:t>
            </a:r>
            <a:r>
              <a:rPr dirty="0" sz="2000" spc="-5">
                <a:latin typeface="Trebuchet MS"/>
                <a:cs typeface="Trebuchet MS"/>
              </a:rPr>
              <a:t>elearning</a:t>
            </a:r>
            <a:r>
              <a:rPr dirty="0" sz="2000">
                <a:latin typeface="Trebuchet MS"/>
                <a:cs typeface="Trebuchet MS"/>
              </a:rPr>
              <a:t>lis</a:t>
            </a:r>
            <a:r>
              <a:rPr dirty="0" sz="2000" spc="-10">
                <a:latin typeface="Trebuchet MS"/>
                <a:cs typeface="Trebuchet MS"/>
              </a:rPr>
              <a:t>t</a:t>
            </a:r>
            <a:r>
              <a:rPr dirty="0" sz="2000" spc="5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” present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“</a:t>
            </a:r>
            <a:r>
              <a:rPr dirty="0" sz="2000" spc="5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tude</a:t>
            </a:r>
            <a:r>
              <a:rPr dirty="0" sz="2000" spc="-10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ts”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datab</a:t>
            </a:r>
            <a:r>
              <a:rPr dirty="0" sz="2000" spc="5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se.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87" y="2876930"/>
            <a:ext cx="8216265" cy="62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rebuchet MS"/>
                <a:cs typeface="Trebuchet MS"/>
              </a:rPr>
              <a:t>C</a:t>
            </a:r>
            <a:r>
              <a:rPr dirty="0" sz="2000" spc="-15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PY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el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a</a:t>
            </a:r>
            <a:r>
              <a:rPr dirty="0" sz="2000" spc="-10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-10" b="1">
                <a:latin typeface="Trebuchet MS"/>
                <a:cs typeface="Trebuchet MS"/>
              </a:rPr>
              <a:t>g</a:t>
            </a:r>
            <a:r>
              <a:rPr dirty="0" sz="2000" b="1">
                <a:latin typeface="Trebuchet MS"/>
                <a:cs typeface="Trebuchet MS"/>
              </a:rPr>
              <a:t>lis</a:t>
            </a:r>
            <a:r>
              <a:rPr dirty="0" sz="2000" spc="-20" b="1">
                <a:latin typeface="Trebuchet MS"/>
                <a:cs typeface="Trebuchet MS"/>
              </a:rPr>
              <a:t>t</a:t>
            </a:r>
            <a:r>
              <a:rPr dirty="0" sz="2000" b="1">
                <a:latin typeface="Trebuchet MS"/>
                <a:cs typeface="Trebuchet MS"/>
              </a:rPr>
              <a:t>s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(id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_orde</a:t>
            </a:r>
            <a:r>
              <a:rPr dirty="0" sz="2000" spc="-235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_id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ou</a:t>
            </a:r>
            <a:r>
              <a:rPr dirty="0" sz="2000" spc="-5" b="1">
                <a:latin typeface="Trebuchet MS"/>
                <a:cs typeface="Trebuchet MS"/>
              </a:rPr>
              <a:t>rs</a:t>
            </a:r>
            <a:r>
              <a:rPr dirty="0" sz="2000" spc="-1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ow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-229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,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tit</a:t>
            </a:r>
            <a:r>
              <a:rPr dirty="0" sz="2000" spc="-10" b="1">
                <a:latin typeface="Trebuchet MS"/>
                <a:cs typeface="Trebuchet MS"/>
              </a:rPr>
              <a:t>l</a:t>
            </a:r>
            <a:r>
              <a:rPr dirty="0" sz="2000" b="1">
                <a:latin typeface="Trebuchet MS"/>
                <a:cs typeface="Trebuchet MS"/>
              </a:rPr>
              <a:t>e)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rebuchet MS"/>
                <a:cs typeface="Trebuchet MS"/>
              </a:rPr>
              <a:t>FR</a:t>
            </a:r>
            <a:r>
              <a:rPr dirty="0" sz="2000" spc="-10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M</a:t>
            </a:r>
            <a:r>
              <a:rPr dirty="0" sz="200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'd:</a:t>
            </a:r>
            <a:r>
              <a:rPr dirty="0" sz="2000" spc="-5" b="1">
                <a:latin typeface="Trebuchet MS"/>
                <a:cs typeface="Trebuchet MS"/>
              </a:rPr>
              <a:t>\</a:t>
            </a:r>
            <a:r>
              <a:rPr dirty="0" sz="2000" b="1">
                <a:latin typeface="Trebuchet MS"/>
                <a:cs typeface="Trebuchet MS"/>
              </a:rPr>
              <a:t>elea</a:t>
            </a:r>
            <a:r>
              <a:rPr dirty="0" sz="2000" spc="-10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5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n</a:t>
            </a:r>
            <a:r>
              <a:rPr dirty="0" sz="2000" spc="5" b="1">
                <a:latin typeface="Trebuchet MS"/>
                <a:cs typeface="Trebuchet MS"/>
              </a:rPr>
              <a:t>g</a:t>
            </a:r>
            <a:r>
              <a:rPr dirty="0" sz="2000" b="1">
                <a:latin typeface="Trebuchet MS"/>
                <a:cs typeface="Trebuchet MS"/>
              </a:rPr>
              <a:t>list</a:t>
            </a:r>
            <a:r>
              <a:rPr dirty="0" sz="2000" spc="-15" b="1">
                <a:latin typeface="Trebuchet MS"/>
                <a:cs typeface="Trebuchet MS"/>
              </a:rPr>
              <a:t>s</a:t>
            </a:r>
            <a:r>
              <a:rPr dirty="0" sz="2000" spc="-5" b="1">
                <a:latin typeface="Trebuchet MS"/>
                <a:cs typeface="Trebuchet MS"/>
              </a:rPr>
              <a:t>.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sv';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z="2200" spc="-10"/>
              <a:t>Answe</a:t>
            </a:r>
            <a:r>
              <a:rPr dirty="0" sz="2200" spc="-5"/>
              <a:t>r</a:t>
            </a:r>
            <a:r>
              <a:rPr dirty="0" sz="2200" spc="5"/>
              <a:t> </a:t>
            </a:r>
            <a:r>
              <a:rPr dirty="0" sz="2200" spc="-10"/>
              <a:t>Me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0085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/>
              <a:t>Wha</a:t>
            </a:r>
            <a:r>
              <a:rPr dirty="0"/>
              <a:t>t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 spc="-5"/>
              <a:t>C</a:t>
            </a:r>
            <a:r>
              <a:rPr dirty="0"/>
              <a:t>a</a:t>
            </a:r>
            <a:r>
              <a:rPr dirty="0" spc="-5"/>
              <a:t>ss</a:t>
            </a:r>
            <a:r>
              <a:rPr dirty="0" spc="-5"/>
              <a:t>an</a:t>
            </a:r>
            <a:r>
              <a:rPr dirty="0" spc="5"/>
              <a:t>d</a:t>
            </a:r>
            <a:r>
              <a:rPr dirty="0"/>
              <a:t>ra?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/>
              <a:t>Co</a:t>
            </a:r>
            <a:r>
              <a:rPr dirty="0" spc="-5"/>
              <a:t>m</a:t>
            </a:r>
            <a:r>
              <a:rPr dirty="0" spc="5"/>
              <a:t>m</a:t>
            </a:r>
            <a:r>
              <a:rPr dirty="0" spc="-5"/>
              <a:t>en</a:t>
            </a:r>
            <a:r>
              <a:rPr dirty="0"/>
              <a:t>t</a:t>
            </a:r>
            <a:r>
              <a:rPr dirty="0"/>
              <a:t> </a:t>
            </a:r>
            <a:r>
              <a:rPr dirty="0"/>
              <a:t>on</a:t>
            </a:r>
            <a:r>
              <a:rPr dirty="0" spc="-5"/>
              <a:t> </a:t>
            </a:r>
            <a:r>
              <a:rPr dirty="0" spc="-5"/>
              <a:t>Cassan</a:t>
            </a:r>
            <a:r>
              <a:rPr dirty="0" spc="5"/>
              <a:t>d</a:t>
            </a:r>
            <a:r>
              <a:rPr dirty="0"/>
              <a:t>ra</a:t>
            </a:r>
            <a:r>
              <a:rPr dirty="0" spc="-20"/>
              <a:t> </a:t>
            </a:r>
            <a:r>
              <a:rPr dirty="0" spc="-5"/>
              <a:t>wri</a:t>
            </a:r>
            <a:r>
              <a:rPr dirty="0" spc="-10"/>
              <a:t>t</a:t>
            </a:r>
            <a:r>
              <a:rPr dirty="0" spc="-5"/>
              <a:t>es.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/>
              <a:t>Wha</a:t>
            </a:r>
            <a:r>
              <a:rPr dirty="0"/>
              <a:t>t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 spc="-10"/>
              <a:t>yo</a:t>
            </a:r>
            <a:r>
              <a:rPr dirty="0" spc="-5"/>
              <a:t>u</a:t>
            </a:r>
            <a:r>
              <a:rPr dirty="0"/>
              <a:t>r </a:t>
            </a:r>
            <a:r>
              <a:rPr dirty="0" spc="-5"/>
              <a:t>und</a:t>
            </a:r>
            <a:r>
              <a:rPr dirty="0"/>
              <a:t>e</a:t>
            </a:r>
            <a:r>
              <a:rPr dirty="0"/>
              <a:t>rs</a:t>
            </a:r>
            <a:r>
              <a:rPr dirty="0" spc="-10"/>
              <a:t>t</a:t>
            </a:r>
            <a:r>
              <a:rPr dirty="0" spc="-5"/>
              <a:t>an</a:t>
            </a:r>
            <a:r>
              <a:rPr dirty="0" spc="5"/>
              <a:t>d</a:t>
            </a:r>
            <a:r>
              <a:rPr dirty="0" spc="-5"/>
              <a:t>in</a:t>
            </a:r>
            <a:r>
              <a:rPr dirty="0"/>
              <a:t>g</a:t>
            </a:r>
            <a:r>
              <a:rPr dirty="0"/>
              <a:t> </a:t>
            </a:r>
            <a:r>
              <a:rPr dirty="0" spc="-15"/>
              <a:t>o</a:t>
            </a:r>
            <a:r>
              <a:rPr dirty="0" spc="-5"/>
              <a:t>f</a:t>
            </a:r>
            <a:r>
              <a:rPr dirty="0" spc="-5"/>
              <a:t> </a:t>
            </a:r>
            <a:r>
              <a:rPr dirty="0" spc="-10"/>
              <a:t>t</a:t>
            </a:r>
            <a:r>
              <a:rPr dirty="0" spc="-5"/>
              <a:t>un</a:t>
            </a:r>
            <a:r>
              <a:rPr dirty="0"/>
              <a:t>a</a:t>
            </a:r>
            <a:r>
              <a:rPr dirty="0"/>
              <a:t>b</a:t>
            </a:r>
            <a:r>
              <a:rPr dirty="0"/>
              <a:t>le</a:t>
            </a:r>
            <a:r>
              <a:rPr dirty="0" spc="5"/>
              <a:t> </a:t>
            </a:r>
            <a:r>
              <a:rPr dirty="0" spc="-10"/>
              <a:t>c</a:t>
            </a:r>
            <a:r>
              <a:rPr dirty="0" spc="-15"/>
              <a:t>o</a:t>
            </a:r>
            <a:r>
              <a:rPr dirty="0" spc="-5"/>
              <a:t>ns</a:t>
            </a:r>
            <a:r>
              <a:rPr dirty="0" spc="5"/>
              <a:t>i</a:t>
            </a:r>
            <a:r>
              <a:rPr dirty="0"/>
              <a:t>stency?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/>
              <a:t>Wha</a:t>
            </a:r>
            <a:r>
              <a:rPr dirty="0"/>
              <a:t>t</a:t>
            </a:r>
            <a:r>
              <a:rPr dirty="0"/>
              <a:t> </a:t>
            </a:r>
            <a:r>
              <a:rPr dirty="0" spc="-5"/>
              <a:t>ar</a:t>
            </a:r>
            <a:r>
              <a:rPr dirty="0"/>
              <a:t>e</a:t>
            </a:r>
            <a:r>
              <a:rPr dirty="0"/>
              <a:t> </a:t>
            </a:r>
            <a:r>
              <a:rPr dirty="0" spc="-10"/>
              <a:t>c</a:t>
            </a:r>
            <a:r>
              <a:rPr dirty="0" spc="-15"/>
              <a:t>o</a:t>
            </a:r>
            <a:r>
              <a:rPr dirty="0" spc="-5"/>
              <a:t>l</a:t>
            </a:r>
            <a:r>
              <a:rPr dirty="0" spc="-15"/>
              <a:t>l</a:t>
            </a:r>
            <a:r>
              <a:rPr dirty="0" spc="-5"/>
              <a:t>ecti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/>
              <a:t>s</a:t>
            </a:r>
            <a:r>
              <a:rPr dirty="0"/>
              <a:t> </a:t>
            </a:r>
            <a:r>
              <a:rPr dirty="0"/>
              <a:t>i</a:t>
            </a:r>
            <a:r>
              <a:rPr dirty="0"/>
              <a:t>n</a:t>
            </a:r>
            <a:r>
              <a:rPr dirty="0" spc="-5"/>
              <a:t> </a:t>
            </a:r>
            <a:r>
              <a:rPr dirty="0" spc="-5"/>
              <a:t>CQLSH</a:t>
            </a:r>
            <a:r>
              <a:rPr dirty="0"/>
              <a:t>?</a:t>
            </a:r>
            <a:r>
              <a:rPr dirty="0" spc="-20"/>
              <a:t> </a:t>
            </a:r>
            <a:r>
              <a:rPr dirty="0"/>
              <a:t>Whe</a:t>
            </a:r>
            <a:r>
              <a:rPr dirty="0"/>
              <a:t>re</a:t>
            </a:r>
            <a:r>
              <a:rPr dirty="0" spc="5"/>
              <a:t> </a:t>
            </a:r>
            <a:r>
              <a:rPr dirty="0" spc="-5"/>
              <a:t>ar</a:t>
            </a:r>
            <a:r>
              <a:rPr dirty="0"/>
              <a:t>e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/>
              <a:t>y</a:t>
            </a:r>
            <a:r>
              <a:rPr dirty="0" spc="10"/>
              <a:t> </a:t>
            </a:r>
            <a:r>
              <a:rPr dirty="0" spc="-5"/>
              <a:t>us</a:t>
            </a:r>
            <a:r>
              <a:rPr dirty="0" spc="5"/>
              <a:t>e</a:t>
            </a:r>
            <a:r>
              <a:rPr dirty="0"/>
              <a:t>d</a:t>
            </a:r>
            <a:r>
              <a:rPr dirty="0"/>
              <a:t>?</a:t>
            </a:r>
            <a:endParaRPr sz="1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dirty="0" spc="-15"/>
              <a:t> </a:t>
            </a:r>
            <a:r>
              <a:rPr dirty="0"/>
              <a:t>ple</a:t>
            </a:r>
            <a:r>
              <a:rPr dirty="0" spc="5"/>
              <a:t>a</a:t>
            </a:r>
            <a:r>
              <a:rPr dirty="0"/>
              <a:t>se…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536825"/>
            <a:ext cx="7550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rning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43173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dirty="0" spc="-1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8382634" cy="163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tastax.c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cum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nta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ion/ca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ssa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ra/2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.0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cas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an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ra/get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ingS</a:t>
            </a:r>
            <a:r>
              <a:rPr dirty="0" sz="1800" spc="-5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tar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ted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ssa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raIntr</a:t>
            </a:r>
            <a:r>
              <a:rPr dirty="0" sz="1800" spc="-2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.html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tastax.c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cum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nta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ion/cql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3.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1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f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/c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q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l31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.p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p: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.datastax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do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um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ati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n/cass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ndra/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2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.0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cassan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ra/dml/dm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l_c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nfig_c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ns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stency_c.html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15"/>
              <a:t>A</a:t>
            </a:r>
            <a:r>
              <a:rPr dirty="0"/>
              <a:t>p</a:t>
            </a:r>
            <a:r>
              <a:rPr dirty="0" spc="-5"/>
              <a:t>ach</a:t>
            </a:r>
            <a:r>
              <a:rPr dirty="0"/>
              <a:t>e</a:t>
            </a:r>
            <a:r>
              <a:rPr dirty="0"/>
              <a:t> </a:t>
            </a:r>
            <a:r>
              <a:rPr dirty="0"/>
              <a:t>C</a:t>
            </a:r>
            <a:r>
              <a:rPr dirty="0" spc="-5"/>
              <a:t>a</a:t>
            </a:r>
            <a:r>
              <a:rPr dirty="0"/>
              <a:t>ssa</a:t>
            </a:r>
            <a:r>
              <a:rPr dirty="0" spc="-5"/>
              <a:t>n</a:t>
            </a:r>
            <a:r>
              <a:rPr dirty="0" spc="5"/>
              <a:t>d</a:t>
            </a:r>
            <a:r>
              <a:rPr dirty="0"/>
              <a:t>ra</a:t>
            </a:r>
            <a:r>
              <a:rPr dirty="0" spc="-10"/>
              <a:t> </a:t>
            </a:r>
            <a:r>
              <a:rPr dirty="0">
                <a:latin typeface="Trebuchet MS"/>
                <a:cs typeface="Trebuchet MS"/>
              </a:rPr>
              <a:t>–</a:t>
            </a:r>
            <a:r>
              <a:rPr dirty="0" spc="-100">
                <a:latin typeface="Trebuchet MS"/>
                <a:cs typeface="Trebuchet MS"/>
              </a:rPr>
              <a:t> </a:t>
            </a:r>
            <a:r>
              <a:rPr dirty="0" spc="-15"/>
              <a:t>A</a:t>
            </a:r>
            <a:r>
              <a:rPr dirty="0"/>
              <a:t>n</a:t>
            </a:r>
            <a:r>
              <a:rPr dirty="0" spc="-5"/>
              <a:t> </a:t>
            </a:r>
            <a:r>
              <a:rPr dirty="0" spc="-5"/>
              <a:t>Intr</a:t>
            </a:r>
            <a:r>
              <a:rPr dirty="0" spc="-10"/>
              <a:t>o</a:t>
            </a:r>
            <a:r>
              <a:rPr dirty="0"/>
              <a:t>d</a:t>
            </a:r>
            <a:r>
              <a:rPr dirty="0" spc="-5"/>
              <a:t>uc</a:t>
            </a:r>
            <a:r>
              <a:rPr dirty="0" spc="-10"/>
              <a:t>t</a:t>
            </a:r>
            <a:r>
              <a:rPr dirty="0" spc="-5"/>
              <a:t>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/>
              <a:t>Fe</a:t>
            </a:r>
            <a:r>
              <a:rPr dirty="0" spc="-5"/>
              <a:t>ature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15"/>
              <a:t>o</a:t>
            </a:r>
            <a:r>
              <a:rPr dirty="0" spc="-5"/>
              <a:t>f</a:t>
            </a:r>
            <a:r>
              <a:rPr dirty="0" spc="-5"/>
              <a:t> </a:t>
            </a:r>
            <a:r>
              <a:rPr dirty="0" spc="-5"/>
              <a:t>C</a:t>
            </a:r>
            <a:r>
              <a:rPr dirty="0"/>
              <a:t>a</a:t>
            </a:r>
            <a:r>
              <a:rPr dirty="0" spc="-5"/>
              <a:t>ss</a:t>
            </a:r>
            <a:r>
              <a:rPr dirty="0" spc="-5"/>
              <a:t>an</a:t>
            </a:r>
            <a:r>
              <a:rPr dirty="0" spc="5"/>
              <a:t>d</a:t>
            </a:r>
            <a:r>
              <a:rPr dirty="0"/>
              <a:t>ra</a:t>
            </a:r>
            <a:endParaRPr sz="145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pc="-90"/>
              <a:t>P</a:t>
            </a:r>
            <a:r>
              <a:rPr dirty="0" spc="-5"/>
              <a:t>e</a:t>
            </a:r>
            <a:r>
              <a:rPr dirty="0"/>
              <a:t>e</a:t>
            </a:r>
            <a:r>
              <a:rPr dirty="0" spc="-10"/>
              <a:t>r</a:t>
            </a:r>
            <a:r>
              <a:rPr dirty="0" spc="-5"/>
              <a:t>-</a:t>
            </a:r>
            <a:r>
              <a:rPr dirty="0" spc="-10"/>
              <a:t>to</a:t>
            </a:r>
            <a:r>
              <a:rPr dirty="0" spc="-5"/>
              <a:t>-</a:t>
            </a:r>
            <a:r>
              <a:rPr dirty="0" spc="-90"/>
              <a:t>P</a:t>
            </a:r>
            <a:r>
              <a:rPr dirty="0" spc="-5"/>
              <a:t>e</a:t>
            </a:r>
            <a:r>
              <a:rPr dirty="0"/>
              <a:t>e</a:t>
            </a:r>
            <a:r>
              <a:rPr dirty="0" spc="-5"/>
              <a:t>r</a:t>
            </a:r>
            <a:r>
              <a:rPr dirty="0"/>
              <a:t> </a:t>
            </a:r>
            <a:r>
              <a:rPr dirty="0" spc="-5"/>
              <a:t>N</a:t>
            </a:r>
            <a:r>
              <a:rPr dirty="0"/>
              <a:t>e</a:t>
            </a:r>
            <a:r>
              <a:rPr dirty="0" spc="-5"/>
              <a:t>tw</a:t>
            </a:r>
            <a:r>
              <a:rPr dirty="0" spc="-10"/>
              <a:t>o</a:t>
            </a:r>
            <a:r>
              <a:rPr dirty="0"/>
              <a:t>rk</a:t>
            </a: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pc="-95"/>
              <a:t>W</a:t>
            </a:r>
            <a:r>
              <a:rPr dirty="0"/>
              <a:t>ri</a:t>
            </a:r>
            <a:r>
              <a:rPr dirty="0" spc="-10"/>
              <a:t>t</a:t>
            </a:r>
            <a:r>
              <a:rPr dirty="0" spc="-5"/>
              <a:t>e</a:t>
            </a:r>
            <a:r>
              <a:rPr dirty="0"/>
              <a:t>s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5"/>
              <a:t>a</a:t>
            </a:r>
            <a:r>
              <a:rPr dirty="0"/>
              <a:t>ssa</a:t>
            </a:r>
            <a:r>
              <a:rPr dirty="0" spc="-5"/>
              <a:t>n</a:t>
            </a:r>
            <a:r>
              <a:rPr dirty="0" spc="5"/>
              <a:t>d</a:t>
            </a:r>
            <a:r>
              <a:rPr dirty="0"/>
              <a:t>ra</a:t>
            </a: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pc="-5"/>
              <a:t>Hinte</a:t>
            </a:r>
            <a:r>
              <a:rPr dirty="0"/>
              <a:t>d</a:t>
            </a:r>
            <a:r>
              <a:rPr dirty="0"/>
              <a:t> </a:t>
            </a:r>
            <a:r>
              <a:rPr dirty="0" spc="-5"/>
              <a:t>Han</a:t>
            </a:r>
            <a:r>
              <a:rPr dirty="0"/>
              <a:t>d</a:t>
            </a:r>
            <a:r>
              <a:rPr dirty="0" spc="-15"/>
              <a:t>o</a:t>
            </a:r>
            <a:r>
              <a:rPr dirty="0" spc="-10"/>
              <a:t>f</a:t>
            </a:r>
            <a:r>
              <a:rPr dirty="0" spc="-10"/>
              <a:t>f</a:t>
            </a:r>
            <a:r>
              <a:rPr dirty="0" spc="-5"/>
              <a:t>s</a:t>
            </a: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pc="-235"/>
              <a:t>T</a:t>
            </a:r>
            <a:r>
              <a:rPr dirty="0" spc="-5"/>
              <a:t>un</a:t>
            </a:r>
            <a:r>
              <a:rPr dirty="0"/>
              <a:t>a</a:t>
            </a:r>
            <a:r>
              <a:rPr dirty="0"/>
              <a:t>b</a:t>
            </a:r>
            <a:r>
              <a:rPr dirty="0"/>
              <a:t>le</a:t>
            </a:r>
            <a:r>
              <a:rPr dirty="0" spc="-5"/>
              <a:t> Consi</a:t>
            </a:r>
            <a:r>
              <a:rPr dirty="0" spc="5"/>
              <a:t>s</a:t>
            </a:r>
            <a:r>
              <a:rPr dirty="0" spc="-5"/>
              <a:t>tency</a:t>
            </a:r>
            <a:r>
              <a:rPr dirty="0"/>
              <a:t>:</a:t>
            </a:r>
            <a:r>
              <a:rPr dirty="0"/>
              <a:t> </a:t>
            </a:r>
            <a:r>
              <a:rPr dirty="0" spc="-80"/>
              <a:t>R</a:t>
            </a:r>
            <a:r>
              <a:rPr dirty="0" spc="-5"/>
              <a:t>e</a:t>
            </a:r>
            <a:r>
              <a:rPr dirty="0"/>
              <a:t>a</a:t>
            </a:r>
            <a:r>
              <a:rPr dirty="0"/>
              <a:t>d</a:t>
            </a:r>
            <a:r>
              <a:rPr dirty="0"/>
              <a:t> </a:t>
            </a:r>
            <a:r>
              <a:rPr dirty="0" spc="-5"/>
              <a:t>Consi</a:t>
            </a:r>
            <a:r>
              <a:rPr dirty="0" spc="5"/>
              <a:t>s</a:t>
            </a:r>
            <a:r>
              <a:rPr dirty="0" spc="-5"/>
              <a:t>tenc</a:t>
            </a:r>
            <a:r>
              <a:rPr dirty="0"/>
              <a:t>y</a:t>
            </a:r>
            <a:r>
              <a:rPr dirty="0" spc="-15"/>
              <a:t> </a:t>
            </a:r>
            <a:r>
              <a:rPr dirty="0" spc="-5"/>
              <a:t>an</a:t>
            </a:r>
            <a:r>
              <a:rPr dirty="0"/>
              <a:t>d</a:t>
            </a:r>
            <a:r>
              <a:rPr dirty="0" spc="-10"/>
              <a:t> </a:t>
            </a:r>
            <a:r>
              <a:rPr dirty="0" spc="-95"/>
              <a:t>W</a:t>
            </a:r>
            <a:r>
              <a:rPr dirty="0"/>
              <a:t>ri</a:t>
            </a:r>
            <a:r>
              <a:rPr dirty="0" spc="-10"/>
              <a:t>t</a:t>
            </a:r>
            <a:r>
              <a:rPr dirty="0"/>
              <a:t>e</a:t>
            </a:r>
            <a:r>
              <a:rPr dirty="0" spc="10"/>
              <a:t> </a:t>
            </a:r>
            <a:r>
              <a:rPr dirty="0" spc="-5"/>
              <a:t>Consi</a:t>
            </a:r>
            <a:r>
              <a:rPr dirty="0" spc="5"/>
              <a:t>s</a:t>
            </a:r>
            <a:r>
              <a:rPr dirty="0" spc="-5"/>
              <a:t>tency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/>
              <a:t>CQ</a:t>
            </a:r>
            <a:r>
              <a:rPr dirty="0"/>
              <a:t>L</a:t>
            </a:r>
            <a:r>
              <a:rPr dirty="0" spc="-75"/>
              <a:t> </a:t>
            </a:r>
            <a:r>
              <a:rPr dirty="0" spc="-5"/>
              <a:t>Dat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210"/>
              <a:t>T</a:t>
            </a:r>
            <a:r>
              <a:rPr dirty="0" spc="-5"/>
              <a:t>y</a:t>
            </a:r>
            <a:r>
              <a:rPr dirty="0"/>
              <a:t>p</a:t>
            </a:r>
            <a:r>
              <a:rPr dirty="0" spc="-5"/>
              <a:t>es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/>
              <a:t>CQLSH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/>
              <a:t>CRU</a:t>
            </a:r>
            <a:r>
              <a:rPr dirty="0"/>
              <a:t>D</a:t>
            </a:r>
            <a:r>
              <a:rPr dirty="0" spc="-20"/>
              <a:t> </a:t>
            </a:r>
            <a:r>
              <a:rPr dirty="0"/>
              <a:t>:</a:t>
            </a:r>
            <a:r>
              <a:rPr dirty="0" spc="-5"/>
              <a:t> </a:t>
            </a:r>
            <a:r>
              <a:rPr dirty="0" spc="-5"/>
              <a:t>In</a:t>
            </a:r>
            <a:r>
              <a:rPr dirty="0"/>
              <a:t>s</a:t>
            </a:r>
            <a:r>
              <a:rPr dirty="0" spc="-5"/>
              <a:t>ert</a:t>
            </a:r>
            <a:r>
              <a:rPr dirty="0"/>
              <a:t>,</a:t>
            </a:r>
            <a:r>
              <a:rPr dirty="0" spc="5"/>
              <a:t> </a:t>
            </a:r>
            <a:r>
              <a:rPr dirty="0" spc="-5"/>
              <a:t>Up</a:t>
            </a:r>
            <a:r>
              <a:rPr dirty="0" spc="5"/>
              <a:t>d</a:t>
            </a:r>
            <a:r>
              <a:rPr dirty="0" spc="-5"/>
              <a:t>ate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Delet</a:t>
            </a:r>
            <a:r>
              <a:rPr dirty="0"/>
              <a:t>e</a:t>
            </a:r>
            <a:r>
              <a:rPr dirty="0" spc="10"/>
              <a:t> </a:t>
            </a:r>
            <a:r>
              <a:rPr dirty="0" spc="-5"/>
              <a:t>an</a:t>
            </a:r>
            <a:r>
              <a:rPr dirty="0"/>
              <a:t>d</a:t>
            </a:r>
            <a:r>
              <a:rPr dirty="0" spc="-10"/>
              <a:t> </a:t>
            </a:r>
            <a:r>
              <a:rPr dirty="0"/>
              <a:t>Select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10"/>
              <a:t>Col</a:t>
            </a:r>
            <a:r>
              <a:rPr dirty="0"/>
              <a:t>lec</a:t>
            </a:r>
            <a:r>
              <a:rPr dirty="0" spc="-10"/>
              <a:t>t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:</a:t>
            </a:r>
            <a:r>
              <a:rPr dirty="0" spc="-5"/>
              <a:t> </a:t>
            </a:r>
            <a:r>
              <a:rPr dirty="0"/>
              <a:t>Se</a:t>
            </a:r>
            <a:r>
              <a:rPr dirty="0" spc="-10"/>
              <a:t>t</a:t>
            </a:r>
            <a:r>
              <a:rPr dirty="0"/>
              <a:t>,</a:t>
            </a:r>
            <a:r>
              <a:rPr dirty="0" spc="5"/>
              <a:t> </a:t>
            </a:r>
            <a:r>
              <a:rPr dirty="0" spc="-5"/>
              <a:t>Li</a:t>
            </a:r>
            <a:r>
              <a:rPr dirty="0" spc="5"/>
              <a:t>s</a:t>
            </a:r>
            <a:r>
              <a:rPr dirty="0"/>
              <a:t>t</a:t>
            </a:r>
            <a:r>
              <a:rPr dirty="0" spc="-20"/>
              <a:t> </a:t>
            </a:r>
            <a:r>
              <a:rPr dirty="0" spc="-5"/>
              <a:t>an</a:t>
            </a:r>
            <a:r>
              <a:rPr dirty="0"/>
              <a:t>d</a:t>
            </a:r>
            <a:r>
              <a:rPr dirty="0" spc="5"/>
              <a:t> </a:t>
            </a:r>
            <a:r>
              <a:rPr dirty="0" spc="-10"/>
              <a:t>M</a:t>
            </a:r>
            <a:r>
              <a:rPr dirty="0" spc="-5"/>
              <a:t>ap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75"/>
              <a:t>T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/>
              <a:t>e</a:t>
            </a:r>
            <a:r>
              <a:rPr dirty="0" spc="-40"/>
              <a:t> </a:t>
            </a:r>
            <a:r>
              <a:rPr dirty="0" spc="-229"/>
              <a:t>T</a:t>
            </a:r>
            <a:r>
              <a:rPr dirty="0"/>
              <a:t>o</a:t>
            </a:r>
            <a:r>
              <a:rPr dirty="0"/>
              <a:t> </a:t>
            </a:r>
            <a:r>
              <a:rPr dirty="0" spc="-5"/>
              <a:t>Liv</a:t>
            </a:r>
            <a:r>
              <a:rPr dirty="0"/>
              <a:t>e</a:t>
            </a:r>
            <a:r>
              <a:rPr dirty="0" spc="5"/>
              <a:t> </a:t>
            </a:r>
            <a:r>
              <a:rPr dirty="0" spc="-5"/>
              <a:t>(T</a:t>
            </a:r>
            <a:r>
              <a:rPr dirty="0" spc="-10"/>
              <a:t>T</a:t>
            </a:r>
            <a:r>
              <a:rPr dirty="0" spc="-5"/>
              <a:t>L)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/>
              <a:t>p</a:t>
            </a:r>
            <a:r>
              <a:rPr dirty="0" spc="-15"/>
              <a:t>o</a:t>
            </a:r>
            <a:r>
              <a:rPr dirty="0"/>
              <a:t>rt</a:t>
            </a:r>
            <a:r>
              <a:rPr dirty="0" spc="-10"/>
              <a:t> </a:t>
            </a:r>
            <a:r>
              <a:rPr dirty="0" spc="-5"/>
              <a:t>an</a:t>
            </a:r>
            <a:r>
              <a:rPr dirty="0"/>
              <a:t>d</a:t>
            </a:r>
            <a:r>
              <a:rPr dirty="0" spc="-5"/>
              <a:t> </a:t>
            </a:r>
            <a:r>
              <a:rPr dirty="0" spc="-5"/>
              <a:t>E</a:t>
            </a:r>
            <a:r>
              <a:rPr dirty="0" spc="-15"/>
              <a:t>x</a:t>
            </a:r>
            <a:r>
              <a:rPr dirty="0"/>
              <a:t>p</a:t>
            </a:r>
            <a:r>
              <a:rPr dirty="0" spc="-15"/>
              <a:t>o</a:t>
            </a:r>
            <a:r>
              <a:rPr dirty="0"/>
              <a:t>rt</a:t>
            </a:r>
            <a:endParaRPr sz="1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3625" y="3291204"/>
            <a:ext cx="508254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Ap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che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Cas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and</a:t>
            </a:r>
            <a:r>
              <a:rPr dirty="0" sz="2400" spc="-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–</a:t>
            </a:r>
            <a:r>
              <a:rPr dirty="0" sz="2400" spc="-1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Int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1946783"/>
            <a:ext cx="8441055" cy="2713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   </a:t>
            </a:r>
            <a:r>
              <a:rPr dirty="0" sz="1450" spc="-11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ach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ra </a:t>
            </a:r>
            <a:r>
              <a:rPr dirty="0" sz="18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 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sou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2008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ra 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ach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Incu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ject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subseq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uent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ject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2010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lumn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riented</a:t>
            </a:r>
            <a:r>
              <a:rPr dirty="0" sz="1800" spc="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gned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ppor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sy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etric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instea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Symbol"/>
                <a:cs typeface="Symbol"/>
              </a:rPr>
              <a:t>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sla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hite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uil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maz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yna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50812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A</a:t>
            </a:r>
            <a:r>
              <a:rPr dirty="0"/>
              <a:t>p</a:t>
            </a:r>
            <a:r>
              <a:rPr dirty="0" spc="-5"/>
              <a:t>ache</a:t>
            </a:r>
            <a:r>
              <a:rPr dirty="0" spc="-15"/>
              <a:t> </a:t>
            </a:r>
            <a:r>
              <a:rPr dirty="0" spc="-5"/>
              <a:t>Cassand</a:t>
            </a:r>
            <a:r>
              <a:rPr dirty="0" spc="-85"/>
              <a:t>r</a:t>
            </a:r>
            <a:r>
              <a:rPr dirty="0" spc="-5"/>
              <a:t>a</a:t>
            </a:r>
            <a:r>
              <a:rPr dirty="0" spc="-20"/>
              <a:t> </a:t>
            </a:r>
            <a:r>
              <a:rPr dirty="0">
                <a:latin typeface="Trebuchet MS"/>
                <a:cs typeface="Trebuchet MS"/>
              </a:rPr>
              <a:t>–</a:t>
            </a:r>
            <a:r>
              <a:rPr dirty="0" spc="-120">
                <a:latin typeface="Trebuchet MS"/>
                <a:cs typeface="Trebuchet MS"/>
              </a:rPr>
              <a:t> </a:t>
            </a:r>
            <a:r>
              <a:rPr dirty="0" spc="-5"/>
              <a:t>A</a:t>
            </a:r>
            <a:r>
              <a:rPr dirty="0"/>
              <a:t>n</a:t>
            </a:r>
            <a:r>
              <a:rPr dirty="0"/>
              <a:t> </a:t>
            </a:r>
            <a:r>
              <a:rPr dirty="0"/>
              <a:t>I</a:t>
            </a:r>
            <a:r>
              <a:rPr dirty="0" spc="-5"/>
              <a:t>ntr</a:t>
            </a:r>
            <a:r>
              <a:rPr dirty="0" spc="-10"/>
              <a:t>o</a:t>
            </a:r>
            <a:r>
              <a:rPr dirty="0" spc="-5"/>
              <a:t>du</a:t>
            </a:r>
            <a:r>
              <a:rPr dirty="0" spc="-15"/>
              <a:t>c</a:t>
            </a:r>
            <a:r>
              <a:rPr dirty="0" spc="-5"/>
              <a:t>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180" y="3101594"/>
            <a:ext cx="31457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 spc="-5"/>
              <a:t>eatures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Cassand</a:t>
            </a:r>
            <a:r>
              <a:rPr dirty="0" spc="-85"/>
              <a:t>r</a:t>
            </a:r>
            <a:r>
              <a:rPr dirty="0" spc="-5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8625">
              <a:lnSpc>
                <a:spcPct val="100000"/>
              </a:lnSpc>
            </a:pPr>
            <a:r>
              <a:rPr dirty="0" spc="-105"/>
              <a:t>F</a:t>
            </a:r>
            <a:r>
              <a:rPr dirty="0" spc="-5"/>
              <a:t>eatures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Cassand</a:t>
            </a:r>
            <a:r>
              <a:rPr dirty="0" spc="-85"/>
              <a:t>r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2404"/>
            <a:ext cx="3712845" cy="3578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urce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stri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traliz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rver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Sy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etry)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failure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riented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sti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Scala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ility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2015-09-02T08:50:04Z</dcterms:created>
  <dcterms:modified xsi:type="dcterms:W3CDTF">2015-09-02T08:50:04Z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