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5655" y="402082"/>
            <a:ext cx="10800689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5655" y="402082"/>
            <a:ext cx="10800689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5655" y="1350517"/>
            <a:ext cx="10800689" cy="2754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4939" y="6426200"/>
            <a:ext cx="3905885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1539" y="208788"/>
            <a:ext cx="5122164" cy="6420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86611" y="403859"/>
            <a:ext cx="4533900" cy="5832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45608" y="1536191"/>
            <a:ext cx="4817364" cy="2369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735828" y="1776729"/>
            <a:ext cx="3912870" cy="16529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400" spc="-5">
                <a:solidFill>
                  <a:srgbClr val="F48509"/>
                </a:solidFill>
              </a:rPr>
              <a:t>Bi</a:t>
            </a:r>
            <a:r>
              <a:rPr dirty="0" sz="5400">
                <a:solidFill>
                  <a:srgbClr val="F48509"/>
                </a:solidFill>
              </a:rPr>
              <a:t>g</a:t>
            </a:r>
            <a:r>
              <a:rPr dirty="0" sz="5400">
                <a:solidFill>
                  <a:srgbClr val="F48509"/>
                </a:solidFill>
              </a:rPr>
              <a:t> </a:t>
            </a:r>
            <a:r>
              <a:rPr dirty="0" sz="5400" spc="-5">
                <a:solidFill>
                  <a:srgbClr val="F48509"/>
                </a:solidFill>
              </a:rPr>
              <a:t>Data</a:t>
            </a:r>
            <a:endParaRPr sz="5400"/>
          </a:p>
          <a:p>
            <a:pPr marL="12700">
              <a:lnSpc>
                <a:spcPct val="100000"/>
              </a:lnSpc>
            </a:pPr>
            <a:r>
              <a:rPr dirty="0" baseline="24691" sz="5400" spc="-7">
                <a:solidFill>
                  <a:srgbClr val="000000"/>
                </a:solidFill>
              </a:rPr>
              <a:t>An</a:t>
            </a:r>
            <a:r>
              <a:rPr dirty="0" baseline="24691" sz="5400">
                <a:solidFill>
                  <a:srgbClr val="000000"/>
                </a:solidFill>
              </a:rPr>
              <a:t>d</a:t>
            </a:r>
            <a:r>
              <a:rPr dirty="0" baseline="24691" sz="5400" spc="345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F48509"/>
                </a:solidFill>
              </a:rPr>
              <a:t>Analytics</a:t>
            </a:r>
            <a:endParaRPr sz="5400"/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735828" y="5402579"/>
            <a:ext cx="2315845" cy="560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Seema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cha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ya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Subh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hi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96815" y="3329304"/>
            <a:ext cx="120523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Red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u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cer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99770"/>
            <a:ext cx="120523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Red</a:t>
            </a:r>
            <a:r>
              <a:rPr dirty="0" spc="-15"/>
              <a:t>u</a:t>
            </a:r>
            <a:r>
              <a:rPr dirty="0" spc="-5"/>
              <a:t>cer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96211"/>
            <a:ext cx="7546975" cy="1382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prima</a:t>
            </a:r>
            <a:r>
              <a:rPr dirty="0" sz="1800" spc="-5">
                <a:latin typeface="Trebuchet MS"/>
                <a:cs typeface="Trebuchet MS"/>
              </a:rPr>
              <a:t>ry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ch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re </a:t>
            </a:r>
            <a:r>
              <a:rPr dirty="0" sz="1800" spc="-2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0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9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 </a:t>
            </a:r>
            <a:r>
              <a:rPr dirty="0" sz="1800" spc="-204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0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redu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04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0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interm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alue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(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sha</a:t>
            </a:r>
            <a:r>
              <a:rPr dirty="0" sz="1800">
                <a:latin typeface="Trebuchet MS"/>
                <a:cs typeface="Trebuchet MS"/>
              </a:rPr>
              <a:t>re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k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)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alle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alue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3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ri</a:t>
            </a:r>
            <a:r>
              <a:rPr dirty="0" sz="1800" spc="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ha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: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Shu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rt,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uce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nd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Ou</a:t>
            </a:r>
            <a:r>
              <a:rPr dirty="0" sz="1800" spc="-1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pu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rma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79397" y="3544823"/>
            <a:ext cx="833437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The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cho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es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of</a:t>
            </a:r>
            <a:r>
              <a:rPr dirty="0" sz="2400" spc="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Map</a:t>
            </a:r>
            <a:r>
              <a:rPr dirty="0" sz="2400" spc="10" b="1">
                <a:solidFill>
                  <a:srgbClr val="0E6EC5"/>
                </a:solidFill>
                <a:latin typeface="Trebuchet MS"/>
                <a:cs typeface="Trebuchet MS"/>
              </a:rPr>
              <a:t>p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e</a:t>
            </a:r>
            <a:r>
              <a:rPr dirty="0" sz="2400" spc="-285" b="1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,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C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mbine</a:t>
            </a:r>
            <a:r>
              <a:rPr dirty="0" sz="2400" spc="-285" b="1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,</a:t>
            </a:r>
            <a:r>
              <a:rPr dirty="0" sz="2400" spc="1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120" b="1">
                <a:solidFill>
                  <a:srgbClr val="0E6EC5"/>
                </a:solidFill>
                <a:latin typeface="Trebuchet MS"/>
                <a:cs typeface="Trebuchet MS"/>
              </a:rPr>
              <a:t>P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artition</a:t>
            </a:r>
            <a:r>
              <a:rPr dirty="0" sz="2400" spc="-20" b="1">
                <a:solidFill>
                  <a:srgbClr val="0E6EC5"/>
                </a:solidFill>
                <a:latin typeface="Trebuchet MS"/>
                <a:cs typeface="Trebuchet MS"/>
              </a:rPr>
              <a:t>e</a:t>
            </a:r>
            <a:r>
              <a:rPr dirty="0" sz="2400" spc="-285" b="1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,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and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Re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u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c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3679">
              <a:lnSpc>
                <a:spcPct val="100000"/>
              </a:lnSpc>
            </a:pPr>
            <a:r>
              <a:rPr dirty="0" spc="-5"/>
              <a:t>The</a:t>
            </a:r>
            <a:r>
              <a:rPr dirty="0" spc="-5"/>
              <a:t> </a:t>
            </a:r>
            <a:r>
              <a:rPr dirty="0" spc="-5"/>
              <a:t>cho</a:t>
            </a:r>
            <a:r>
              <a:rPr dirty="0" spc="-15"/>
              <a:t>r</a:t>
            </a:r>
            <a:r>
              <a:rPr dirty="0" spc="-5"/>
              <a:t>es</a:t>
            </a:r>
            <a:r>
              <a:rPr dirty="0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10"/>
              <a:t>Ma</a:t>
            </a:r>
            <a:r>
              <a:rPr dirty="0"/>
              <a:t>p</a:t>
            </a:r>
            <a:r>
              <a:rPr dirty="0" spc="-5"/>
              <a:t>pe</a:t>
            </a:r>
            <a:r>
              <a:rPr dirty="0" spc="-280"/>
              <a:t>r</a:t>
            </a:r>
            <a:r>
              <a:rPr dirty="0"/>
              <a:t>,</a:t>
            </a:r>
            <a:r>
              <a:rPr dirty="0" spc="-5"/>
              <a:t> </a:t>
            </a:r>
            <a:r>
              <a:rPr dirty="0" spc="-20"/>
              <a:t>C</a:t>
            </a:r>
            <a:r>
              <a:rPr dirty="0"/>
              <a:t>ombin</a:t>
            </a:r>
            <a:r>
              <a:rPr dirty="0" spc="-5"/>
              <a:t>e</a:t>
            </a:r>
            <a:r>
              <a:rPr dirty="0" spc="-285"/>
              <a:t>r</a:t>
            </a:r>
            <a:r>
              <a:rPr dirty="0"/>
              <a:t>,</a:t>
            </a:r>
            <a:r>
              <a:rPr dirty="0" spc="10"/>
              <a:t> </a:t>
            </a:r>
            <a:r>
              <a:rPr dirty="0" spc="-120"/>
              <a:t>P</a:t>
            </a:r>
            <a:r>
              <a:rPr dirty="0"/>
              <a:t>artition</a:t>
            </a:r>
            <a:r>
              <a:rPr dirty="0" spc="-5"/>
              <a:t>e</a:t>
            </a:r>
            <a:r>
              <a:rPr dirty="0" spc="-290"/>
              <a:t>r</a:t>
            </a:r>
            <a:r>
              <a:rPr dirty="0"/>
              <a:t>,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10"/>
              <a:t>n</a:t>
            </a:r>
            <a:r>
              <a:rPr dirty="0" spc="-5"/>
              <a:t>d</a:t>
            </a:r>
            <a:r>
              <a:rPr dirty="0" spc="-5"/>
              <a:t> </a:t>
            </a:r>
            <a:r>
              <a:rPr dirty="0" spc="-5"/>
              <a:t>Red</a:t>
            </a:r>
            <a:r>
              <a:rPr dirty="0" spc="-15"/>
              <a:t>u</a:t>
            </a:r>
            <a:r>
              <a:rPr dirty="0" spc="-5"/>
              <a:t>cer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876300"/>
            <a:ext cx="5910072" cy="534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99279" y="3305302"/>
            <a:ext cx="139890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C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mbiner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5687" y="455040"/>
            <a:ext cx="139890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 spc="-15"/>
              <a:t>o</a:t>
            </a:r>
            <a:r>
              <a:rPr dirty="0" spc="-5"/>
              <a:t>mbiner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5687" y="1719960"/>
            <a:ext cx="8357234" cy="2205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tim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zati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te</a:t>
            </a:r>
            <a:r>
              <a:rPr dirty="0" sz="1800" spc="5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hn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q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Map</a:t>
            </a:r>
            <a:r>
              <a:rPr dirty="0" sz="1800" spc="-7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1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Jo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Gen</a:t>
            </a:r>
            <a:r>
              <a:rPr dirty="0" sz="1800" spc="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ral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220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redu</a:t>
            </a:r>
            <a:r>
              <a:rPr dirty="0" sz="1800" spc="-5">
                <a:latin typeface="Trebuchet MS"/>
                <a:cs typeface="Trebuchet MS"/>
              </a:rPr>
              <a:t>ce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 </a:t>
            </a:r>
            <a:r>
              <a:rPr dirty="0" sz="1800" spc="-1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8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8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7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com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 </a:t>
            </a:r>
            <a:r>
              <a:rPr dirty="0" sz="1800" spc="-18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if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erenc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etw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6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2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8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and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redu</a:t>
            </a:r>
            <a:r>
              <a:rPr dirty="0" sz="1800" spc="-5">
                <a:latin typeface="Trebuchet MS"/>
                <a:cs typeface="Trebuchet MS"/>
              </a:rPr>
              <a:t>ce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marR="69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>
                <a:latin typeface="Trebuchet MS"/>
                <a:cs typeface="Trebuchet MS"/>
              </a:rPr>
              <a:t>Output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ge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er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254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2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2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2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interm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5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25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25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2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as</a:t>
            </a:r>
            <a:r>
              <a:rPr dirty="0" sz="1800">
                <a:latin typeface="Trebuchet MS"/>
                <a:cs typeface="Trebuchet MS"/>
              </a:rPr>
              <a:t>sed</a:t>
            </a:r>
            <a:r>
              <a:rPr dirty="0" sz="1800" spc="2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229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redu</a:t>
            </a:r>
            <a:r>
              <a:rPr dirty="0" sz="1800" spc="-5">
                <a:latin typeface="Trebuchet MS"/>
                <a:cs typeface="Trebuchet MS"/>
              </a:rPr>
              <a:t>ce</a:t>
            </a:r>
            <a:r>
              <a:rPr dirty="0" sz="1800" spc="-25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algn="just"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>
                <a:latin typeface="Trebuchet MS"/>
                <a:cs typeface="Trebuchet MS"/>
              </a:rPr>
              <a:t>Output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ssed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utpu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il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k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4136" y="3101594"/>
            <a:ext cx="156527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20"/>
              <a:t>P</a:t>
            </a:r>
            <a:r>
              <a:rPr dirty="0"/>
              <a:t>artitioner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10"/>
              <a:t>P</a:t>
            </a:r>
            <a:r>
              <a:rPr dirty="0" spc="-5"/>
              <a:t>artitioner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655" y="1742821"/>
            <a:ext cx="8168005" cy="8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art</a:t>
            </a:r>
            <a:r>
              <a:rPr dirty="0" sz="1800" spc="-5">
                <a:latin typeface="Trebuchet MS"/>
                <a:cs typeface="Trebuchet MS"/>
              </a:rPr>
              <a:t>iti</a:t>
            </a:r>
            <a:r>
              <a:rPr dirty="0" sz="1800" spc="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 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ha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ha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en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af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 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ha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6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10">
                <a:latin typeface="Trebuchet MS"/>
                <a:cs typeface="Trebuchet MS"/>
              </a:rPr>
              <a:t>ef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re 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redu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ha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Usuall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nu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 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art</a:t>
            </a:r>
            <a:r>
              <a:rPr dirty="0" sz="1800" spc="-5">
                <a:latin typeface="Trebuchet MS"/>
                <a:cs typeface="Trebuchet MS"/>
              </a:rPr>
              <a:t>iti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q</a:t>
            </a:r>
            <a:r>
              <a:rPr dirty="0" sz="1800" spc="-5">
                <a:latin typeface="Trebuchet MS"/>
                <a:cs typeface="Trebuchet MS"/>
              </a:rPr>
              <a:t>ua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nu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1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 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redu</a:t>
            </a:r>
            <a:r>
              <a:rPr dirty="0" sz="1800" spc="-5">
                <a:latin typeface="Trebuchet MS"/>
                <a:cs typeface="Trebuchet MS"/>
              </a:rPr>
              <a:t>cer</a:t>
            </a:r>
            <a:r>
              <a:rPr dirty="0" sz="1800" spc="1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>
                <a:latin typeface="Trebuchet MS"/>
                <a:cs typeface="Trebuchet MS"/>
              </a:rPr>
              <a:t> d</a:t>
            </a:r>
            <a:r>
              <a:rPr dirty="0" sz="1800" spc="-5">
                <a:latin typeface="Trebuchet MS"/>
                <a:cs typeface="Trebuchet MS"/>
              </a:rPr>
              <a:t>efaul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art</a:t>
            </a:r>
            <a:r>
              <a:rPr dirty="0" sz="1800" spc="-5">
                <a:latin typeface="Trebuchet MS"/>
                <a:cs typeface="Trebuchet MS"/>
              </a:rPr>
              <a:t>iti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ha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art</a:t>
            </a:r>
            <a:r>
              <a:rPr dirty="0" sz="1800" spc="-5">
                <a:latin typeface="Trebuchet MS"/>
                <a:cs typeface="Trebuchet MS"/>
              </a:rPr>
              <a:t>iti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ne</a:t>
            </a:r>
            <a:r>
              <a:rPr dirty="0" sz="1800" spc="-24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889" y="3101594"/>
            <a:ext cx="400812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Searc</a:t>
            </a:r>
            <a:r>
              <a:rPr dirty="0"/>
              <a:t>h</a:t>
            </a:r>
            <a:r>
              <a:rPr dirty="0" spc="5"/>
              <a:t>i</a:t>
            </a:r>
            <a:r>
              <a:rPr dirty="0" spc="-5"/>
              <a:t>n</a:t>
            </a:r>
            <a:r>
              <a:rPr dirty="0"/>
              <a:t>g</a:t>
            </a:r>
            <a:r>
              <a:rPr dirty="0" spc="-2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So</a:t>
            </a:r>
            <a:r>
              <a:rPr dirty="0" spc="-10"/>
              <a:t>r</a:t>
            </a:r>
            <a:r>
              <a:rPr dirty="0" spc="-5"/>
              <a:t>tin</a:t>
            </a:r>
            <a:r>
              <a:rPr dirty="0"/>
              <a:t>g</a:t>
            </a:r>
            <a:r>
              <a:rPr dirty="0"/>
              <a:t> </a:t>
            </a:r>
            <a:r>
              <a:rPr dirty="0" spc="-5"/>
              <a:t>Demo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 spc="-15"/>
              <a:t>o</a:t>
            </a:r>
            <a:r>
              <a:rPr dirty="0" spc="-5"/>
              <a:t>mpression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5285" y="1208532"/>
            <a:ext cx="169545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33400" algn="l"/>
              </a:tabLst>
            </a:pP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Map</a:t>
            </a:r>
            <a:r>
              <a:rPr dirty="0" sz="1800" spc="-7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6945" y="1208532"/>
            <a:ext cx="70675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utput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39910" y="1208532"/>
            <a:ext cx="45275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il</a:t>
            </a:r>
            <a:r>
              <a:rPr dirty="0" sz="1800" spc="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655" y="1208532"/>
            <a:ext cx="5372735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382905" algn="l"/>
                <a:tab pos="1713230" algn="l"/>
                <a:tab pos="3326129" algn="l"/>
                <a:tab pos="3866515" algn="l"/>
                <a:tab pos="4406265" algn="l"/>
              </a:tabLst>
            </a:pP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Map</a:t>
            </a:r>
            <a:r>
              <a:rPr dirty="0" sz="1800" spc="-7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ing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0">
                <a:latin typeface="Trebuchet MS"/>
                <a:cs typeface="Trebuchet MS"/>
              </a:rPr>
              <a:t>yo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ca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ress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Com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ressi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tw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en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5655" y="2031491"/>
            <a:ext cx="8696960" cy="3303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buAutoNum type="arabicPeriod"/>
              <a:tabLst>
                <a:tab pos="285750" algn="l"/>
              </a:tabLst>
            </a:pP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ile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285115" indent="-272415">
              <a:lnSpc>
                <a:spcPct val="100000"/>
              </a:lnSpc>
              <a:buAutoNum type="arabicPeriod"/>
              <a:tabLst>
                <a:tab pos="285750" algn="l"/>
              </a:tabLst>
            </a:pPr>
            <a:r>
              <a:rPr dirty="0" sz="1800">
                <a:latin typeface="Trebuchet MS"/>
                <a:cs typeface="Trebuchet MS"/>
              </a:rPr>
              <a:t>Spee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rans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ac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ss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netw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k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200">
                <a:latin typeface="Trebuchet MS"/>
                <a:cs typeface="Trebuchet MS"/>
              </a:rPr>
              <a:t>Y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ecif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ressi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rmat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Dri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shown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el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3197860">
              <a:lnSpc>
                <a:spcPct val="100000"/>
              </a:lnSpc>
            </a:pPr>
            <a:r>
              <a:rPr dirty="0" sz="1800" b="1">
                <a:latin typeface="Trebuchet MS"/>
                <a:cs typeface="Trebuchet MS"/>
              </a:rPr>
              <a:t>co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.</a:t>
            </a:r>
            <a:r>
              <a:rPr dirty="0" sz="1800" b="1">
                <a:latin typeface="Trebuchet MS"/>
                <a:cs typeface="Trebuchet MS"/>
              </a:rPr>
              <a:t>set</a:t>
            </a:r>
            <a:r>
              <a:rPr dirty="0" sz="1800" spc="-10" b="1">
                <a:latin typeface="Trebuchet MS"/>
                <a:cs typeface="Trebuchet MS"/>
              </a:rPr>
              <a:t>B</a:t>
            </a:r>
            <a:r>
              <a:rPr dirty="0" sz="1800" spc="-5" b="1">
                <a:latin typeface="Trebuchet MS"/>
                <a:cs typeface="Trebuchet MS"/>
              </a:rPr>
              <a:t>ool</a:t>
            </a:r>
            <a:r>
              <a:rPr dirty="0" sz="1800" spc="-25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a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spc="-10" b="1">
                <a:latin typeface="Trebuchet MS"/>
                <a:cs typeface="Trebuchet MS"/>
              </a:rPr>
              <a:t>(</a:t>
            </a:r>
            <a:r>
              <a:rPr dirty="0" sz="1800" spc="-5" b="1">
                <a:latin typeface="Trebuchet MS"/>
                <a:cs typeface="Trebuchet MS"/>
              </a:rPr>
              <a:t>"</a:t>
            </a:r>
            <a:r>
              <a:rPr dirty="0" sz="1800" spc="-10" b="1">
                <a:latin typeface="Trebuchet MS"/>
                <a:cs typeface="Trebuchet MS"/>
              </a:rPr>
              <a:t>ma</a:t>
            </a:r>
            <a:r>
              <a:rPr dirty="0" sz="1800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r</a:t>
            </a:r>
            <a:r>
              <a:rPr dirty="0" sz="1800" spc="5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d</a:t>
            </a:r>
            <a:r>
              <a:rPr dirty="0" sz="1800" spc="-5" b="1">
                <a:latin typeface="Trebuchet MS"/>
                <a:cs typeface="Trebuchet MS"/>
              </a:rPr>
              <a:t>.</a:t>
            </a:r>
            <a:r>
              <a:rPr dirty="0" sz="1800" b="1">
                <a:latin typeface="Trebuchet MS"/>
                <a:cs typeface="Trebuchet MS"/>
              </a:rPr>
              <a:t>outpu</a:t>
            </a:r>
            <a:r>
              <a:rPr dirty="0" sz="1800" spc="-10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.</a:t>
            </a:r>
            <a:r>
              <a:rPr dirty="0" sz="1800" b="1">
                <a:latin typeface="Trebuchet MS"/>
                <a:cs typeface="Trebuchet MS"/>
              </a:rPr>
              <a:t>comp</a:t>
            </a:r>
            <a:r>
              <a:rPr dirty="0" sz="1800" spc="5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s</a:t>
            </a:r>
            <a:r>
              <a:rPr dirty="0" sz="1800" spc="0" b="1">
                <a:latin typeface="Trebuchet MS"/>
                <a:cs typeface="Trebuchet MS"/>
              </a:rPr>
              <a:t>s</a:t>
            </a:r>
            <a:r>
              <a:rPr dirty="0" sz="1800" b="1">
                <a:latin typeface="Trebuchet MS"/>
                <a:cs typeface="Trebuchet MS"/>
              </a:rPr>
              <a:t>",</a:t>
            </a:r>
            <a:r>
              <a:rPr dirty="0" sz="1800" spc="-10" b="1">
                <a:latin typeface="Trebuchet MS"/>
                <a:cs typeface="Trebuchet MS"/>
              </a:rPr>
              <a:t>t</a:t>
            </a:r>
            <a:r>
              <a:rPr dirty="0" sz="1800" spc="-10" b="1">
                <a:latin typeface="Trebuchet MS"/>
                <a:cs typeface="Trebuchet MS"/>
              </a:rPr>
              <a:t>ru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)</a:t>
            </a:r>
            <a:r>
              <a:rPr dirty="0" sz="1800" b="1">
                <a:latin typeface="Trebuchet MS"/>
                <a:cs typeface="Trebuchet MS"/>
              </a:rPr>
              <a:t>;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co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.</a:t>
            </a:r>
            <a:r>
              <a:rPr dirty="0" sz="1800" spc="-5" b="1">
                <a:latin typeface="Trebuchet MS"/>
                <a:cs typeface="Trebuchet MS"/>
              </a:rPr>
              <a:t>setClass</a:t>
            </a:r>
            <a:r>
              <a:rPr dirty="0" sz="1800" spc="-20" b="1">
                <a:latin typeface="Trebuchet MS"/>
                <a:cs typeface="Trebuchet MS"/>
              </a:rPr>
              <a:t>(</a:t>
            </a:r>
            <a:r>
              <a:rPr dirty="0" sz="1800" spc="-5" b="1">
                <a:latin typeface="Trebuchet MS"/>
                <a:cs typeface="Trebuchet MS"/>
              </a:rPr>
              <a:t>"</a:t>
            </a:r>
            <a:r>
              <a:rPr dirty="0" sz="1800" spc="-10" b="1">
                <a:latin typeface="Trebuchet MS"/>
                <a:cs typeface="Trebuchet MS"/>
              </a:rPr>
              <a:t>ma</a:t>
            </a:r>
            <a:r>
              <a:rPr dirty="0" sz="1800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r</a:t>
            </a:r>
            <a:r>
              <a:rPr dirty="0" sz="1800" spc="5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d</a:t>
            </a:r>
            <a:r>
              <a:rPr dirty="0" sz="1800" b="1">
                <a:latin typeface="Trebuchet MS"/>
                <a:cs typeface="Trebuchet MS"/>
              </a:rPr>
              <a:t>.</a:t>
            </a:r>
            <a:r>
              <a:rPr dirty="0" sz="1800" spc="-5" b="1">
                <a:latin typeface="Trebuchet MS"/>
                <a:cs typeface="Trebuchet MS"/>
              </a:rPr>
              <a:t>out</a:t>
            </a:r>
            <a:r>
              <a:rPr dirty="0" sz="1800" b="1">
                <a:latin typeface="Trebuchet MS"/>
                <a:cs typeface="Trebuchet MS"/>
              </a:rPr>
              <a:t>p</a:t>
            </a:r>
            <a:r>
              <a:rPr dirty="0" sz="1800" b="1">
                <a:latin typeface="Trebuchet MS"/>
                <a:cs typeface="Trebuchet MS"/>
              </a:rPr>
              <a:t>ut</a:t>
            </a:r>
            <a:r>
              <a:rPr dirty="0" sz="1800" spc="-5" b="1">
                <a:latin typeface="Trebuchet MS"/>
                <a:cs typeface="Trebuchet MS"/>
              </a:rPr>
              <a:t>.</a:t>
            </a:r>
            <a:r>
              <a:rPr dirty="0" sz="1800" spc="-5" b="1">
                <a:latin typeface="Trebuchet MS"/>
                <a:cs typeface="Trebuchet MS"/>
              </a:rPr>
              <a:t>compressi</a:t>
            </a:r>
            <a:r>
              <a:rPr dirty="0" sz="1800" b="1">
                <a:latin typeface="Trebuchet MS"/>
                <a:cs typeface="Trebuchet MS"/>
              </a:rPr>
              <a:t>o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.</a:t>
            </a:r>
            <a:r>
              <a:rPr dirty="0" sz="1800" spc="-5" b="1">
                <a:latin typeface="Trebuchet MS"/>
                <a:cs typeface="Trebuchet MS"/>
              </a:rPr>
              <a:t>codec</a:t>
            </a:r>
            <a:r>
              <a:rPr dirty="0" sz="1800" spc="-5" b="1">
                <a:latin typeface="Trebuchet MS"/>
                <a:cs typeface="Trebuchet MS"/>
              </a:rPr>
              <a:t>",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Gz</a:t>
            </a:r>
            <a:r>
              <a:rPr dirty="0" sz="1800" b="1">
                <a:latin typeface="Trebuchet MS"/>
                <a:cs typeface="Trebuchet MS"/>
              </a:rPr>
              <a:t>i</a:t>
            </a:r>
            <a:r>
              <a:rPr dirty="0" sz="1800" spc="-10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Codec</a:t>
            </a:r>
            <a:r>
              <a:rPr dirty="0" sz="1800" spc="-5" b="1">
                <a:latin typeface="Trebuchet MS"/>
                <a:cs typeface="Trebuchet MS"/>
              </a:rPr>
              <a:t>.</a:t>
            </a:r>
            <a:r>
              <a:rPr dirty="0" sz="1800" spc="-5" b="1">
                <a:latin typeface="Trebuchet MS"/>
                <a:cs typeface="Trebuchet MS"/>
              </a:rPr>
              <a:t>clas</a:t>
            </a:r>
            <a:r>
              <a:rPr dirty="0" sz="1800" b="1">
                <a:latin typeface="Trebuchet MS"/>
                <a:cs typeface="Trebuchet MS"/>
              </a:rPr>
              <a:t>s</a:t>
            </a:r>
            <a:r>
              <a:rPr dirty="0" sz="1800" spc="-10" b="1">
                <a:latin typeface="Trebuchet MS"/>
                <a:cs typeface="Trebuchet MS"/>
              </a:rPr>
              <a:t>,Compress</a:t>
            </a:r>
            <a:r>
              <a:rPr dirty="0" sz="1800" spc="5" b="1">
                <a:latin typeface="Trebuchet MS"/>
                <a:cs typeface="Trebuchet MS"/>
              </a:rPr>
              <a:t>i</a:t>
            </a:r>
            <a:r>
              <a:rPr dirty="0" sz="1800" b="1">
                <a:latin typeface="Trebuchet MS"/>
                <a:cs typeface="Trebuchet MS"/>
              </a:rPr>
              <a:t>on</a:t>
            </a:r>
            <a:r>
              <a:rPr dirty="0" sz="1800" spc="-5" b="1">
                <a:latin typeface="Trebuchet MS"/>
                <a:cs typeface="Trebuchet MS"/>
              </a:rPr>
              <a:t>Code</a:t>
            </a:r>
            <a:r>
              <a:rPr dirty="0" sz="1800" b="1">
                <a:latin typeface="Trebuchet MS"/>
                <a:cs typeface="Trebuchet MS"/>
              </a:rPr>
              <a:t>c</a:t>
            </a:r>
            <a:r>
              <a:rPr dirty="0" sz="1800" spc="-5" b="1">
                <a:latin typeface="Trebuchet MS"/>
                <a:cs typeface="Trebuchet MS"/>
              </a:rPr>
              <a:t>.</a:t>
            </a:r>
            <a:r>
              <a:rPr dirty="0" sz="1800" spc="-5" b="1">
                <a:latin typeface="Trebuchet MS"/>
                <a:cs typeface="Trebuchet MS"/>
              </a:rPr>
              <a:t>clas</a:t>
            </a:r>
            <a:r>
              <a:rPr dirty="0" sz="1800" b="1">
                <a:latin typeface="Trebuchet MS"/>
                <a:cs typeface="Trebuchet MS"/>
              </a:rPr>
              <a:t>s</a:t>
            </a:r>
            <a:r>
              <a:rPr dirty="0" sz="1800" spc="-5" b="1">
                <a:latin typeface="Trebuchet MS"/>
                <a:cs typeface="Trebuchet MS"/>
              </a:rPr>
              <a:t>)</a:t>
            </a:r>
            <a:r>
              <a:rPr dirty="0" sz="1800" b="1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Her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ple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enta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f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com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res</a:t>
            </a:r>
            <a:r>
              <a:rPr dirty="0" sz="1800" spc="-1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-1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si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algo</a:t>
            </a:r>
            <a:r>
              <a:rPr dirty="0" sz="1800">
                <a:latin typeface="Trebuchet MS"/>
                <a:cs typeface="Trebuchet MS"/>
              </a:rPr>
              <a:t>rith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Trebuchet MS"/>
                <a:cs typeface="Trebuchet MS"/>
              </a:rPr>
              <a:t>G</a:t>
            </a:r>
            <a:r>
              <a:rPr dirty="0" sz="1800" spc="-10">
                <a:latin typeface="Trebuchet MS"/>
                <a:cs typeface="Trebuchet MS"/>
              </a:rPr>
              <a:t>z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Cod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ressi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alg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ri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z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This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resse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utpu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il</a:t>
            </a:r>
            <a:r>
              <a:rPr dirty="0" sz="1800">
                <a:latin typeface="Trebuchet MS"/>
                <a:cs typeface="Trebuchet MS"/>
              </a:rPr>
              <a:t>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62861" y="2991992"/>
            <a:ext cx="6809740" cy="137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Chapter</a:t>
            </a:r>
            <a:r>
              <a:rPr dirty="0" sz="2800" spc="-1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8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10" b="1">
                <a:solidFill>
                  <a:srgbClr val="7E7E7E"/>
                </a:solidFill>
                <a:latin typeface="Trebuchet MS"/>
                <a:cs typeface="Trebuchet MS"/>
              </a:rPr>
              <a:t>Introductio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dirty="0" sz="2800" spc="2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dirty="0" sz="280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b="1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ap</a:t>
            </a:r>
            <a:r>
              <a:rPr dirty="0" sz="2800" spc="-15" b="1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edu</a:t>
            </a:r>
            <a:r>
              <a:rPr dirty="0" sz="2800" spc="-15" b="1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dirty="0" sz="2800" spc="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Prog</a:t>
            </a:r>
            <a:r>
              <a:rPr dirty="0" sz="2800" spc="-80" b="1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am</a:t>
            </a:r>
            <a:r>
              <a:rPr dirty="0" sz="2800" spc="-20" b="1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dirty="0" sz="2800" spc="5" b="1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436" y="3152266"/>
            <a:ext cx="3621404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Trebuchet MS"/>
                <a:cs typeface="Trebuchet MS"/>
              </a:rPr>
              <a:t>Answer a few</a:t>
            </a:r>
            <a:r>
              <a:rPr dirty="0" spc="-1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questions…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F</a:t>
            </a:r>
            <a:r>
              <a:rPr dirty="0" spc="5"/>
              <a:t>i</a:t>
            </a:r>
            <a:r>
              <a:rPr dirty="0" spc="-5"/>
              <a:t>ll</a:t>
            </a:r>
            <a:r>
              <a:rPr dirty="0"/>
              <a:t> </a:t>
            </a:r>
            <a:r>
              <a:rPr dirty="0" spc="-5"/>
              <a:t>i</a:t>
            </a:r>
            <a:r>
              <a:rPr dirty="0"/>
              <a:t>n</a:t>
            </a:r>
            <a:r>
              <a:rPr dirty="0"/>
              <a:t> </a:t>
            </a:r>
            <a:r>
              <a:rPr dirty="0" spc="-5"/>
              <a:t>th</a:t>
            </a:r>
            <a:r>
              <a:rPr dirty="0"/>
              <a:t>e </a:t>
            </a:r>
            <a:r>
              <a:rPr dirty="0" spc="-5"/>
              <a:t>blanks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655" y="1350517"/>
            <a:ext cx="8538845" cy="2754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800">
                <a:latin typeface="Trebuchet MS"/>
                <a:cs typeface="Trebuchet MS"/>
              </a:rPr>
              <a:t>1.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9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art</a:t>
            </a:r>
            <a:r>
              <a:rPr dirty="0" sz="1800" spc="-5">
                <a:latin typeface="Trebuchet MS"/>
                <a:cs typeface="Trebuchet MS"/>
              </a:rPr>
              <a:t>iti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ha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el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-----------------------</a:t>
            </a:r>
            <a:r>
              <a:rPr dirty="0" sz="1800">
                <a:latin typeface="Trebuchet MS"/>
                <a:cs typeface="Trebuchet MS"/>
              </a:rPr>
              <a:t>-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k.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800">
                <a:latin typeface="Trebuchet MS"/>
                <a:cs typeface="Trebuchet MS"/>
              </a:rPr>
              <a:t>2.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Com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 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als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kno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-------------------------</a:t>
            </a:r>
            <a:r>
              <a:rPr dirty="0" sz="1800" spc="5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-.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ec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rd</a:t>
            </a: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nver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yt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riented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w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------------------------</a:t>
            </a:r>
            <a:r>
              <a:rPr dirty="0" sz="1800" spc="5">
                <a:latin typeface="Trebuchet MS"/>
                <a:cs typeface="Trebuchet MS"/>
              </a:rPr>
              <a:t>-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-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vi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18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Trebuchet MS"/>
              <a:buAutoNum type="arabicPeriod" startAt="3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dirty="0" sz="1800" spc="-5">
                <a:latin typeface="Trebuchet MS"/>
                <a:cs typeface="Trebuchet MS"/>
              </a:rPr>
              <a:t>Map</a:t>
            </a:r>
            <a:r>
              <a:rPr dirty="0" sz="1800" spc="-7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so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nterme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alu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------------------------</a:t>
            </a:r>
            <a:r>
              <a:rPr dirty="0" sz="1800" spc="5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-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Trebuchet MS"/>
              <a:buAutoNum type="arabicPeriod" startAt="3"/>
            </a:pPr>
            <a:endParaRPr sz="18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Map</a:t>
            </a:r>
            <a:r>
              <a:rPr dirty="0" sz="1800" spc="-7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ing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unc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lied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---------------</a:t>
            </a:r>
            <a:r>
              <a:rPr dirty="0" sz="1800">
                <a:latin typeface="Trebuchet MS"/>
                <a:cs typeface="Trebuchet MS"/>
              </a:rPr>
              <a:t>-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tim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86834" y="3591559"/>
            <a:ext cx="1632585" cy="43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0E6EC5"/>
                </a:solidFill>
                <a:latin typeface="Trebuchet MS"/>
                <a:cs typeface="Trebuchet MS"/>
              </a:rPr>
              <a:t>Th</a:t>
            </a:r>
            <a:r>
              <a:rPr dirty="0" sz="2800" spc="-20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800" spc="-10">
                <a:solidFill>
                  <a:srgbClr val="0E6EC5"/>
                </a:solidFill>
                <a:latin typeface="Trebuchet MS"/>
                <a:cs typeface="Trebuchet MS"/>
              </a:rPr>
              <a:t>n</a:t>
            </a:r>
            <a:r>
              <a:rPr dirty="0" sz="2800" spc="-5">
                <a:solidFill>
                  <a:srgbClr val="0E6EC5"/>
                </a:solidFill>
                <a:latin typeface="Trebuchet MS"/>
                <a:cs typeface="Trebuchet MS"/>
              </a:rPr>
              <a:t>k</a:t>
            </a:r>
            <a:r>
              <a:rPr dirty="0" sz="2800" spc="-35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800" spc="-330">
                <a:solidFill>
                  <a:srgbClr val="0E6EC5"/>
                </a:solidFill>
                <a:latin typeface="Trebuchet MS"/>
                <a:cs typeface="Trebuchet MS"/>
              </a:rPr>
              <a:t>Y</a:t>
            </a:r>
            <a:r>
              <a:rPr dirty="0" sz="2800" spc="-5">
                <a:solidFill>
                  <a:srgbClr val="0E6EC5"/>
                </a:solidFill>
                <a:latin typeface="Trebuchet MS"/>
                <a:cs typeface="Trebuchet MS"/>
              </a:rPr>
              <a:t>ou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307" y="486409"/>
            <a:ext cx="630872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Learning</a:t>
            </a:r>
            <a:r>
              <a:rPr dirty="0" spc="-45"/>
              <a:t> </a:t>
            </a:r>
            <a:r>
              <a:rPr dirty="0" spc="-5"/>
              <a:t>Ob</a:t>
            </a:r>
            <a:r>
              <a:rPr dirty="0" spc="-10"/>
              <a:t>j</a:t>
            </a:r>
            <a:r>
              <a:rPr dirty="0"/>
              <a:t>e</a:t>
            </a:r>
            <a:r>
              <a:rPr dirty="0" spc="-10"/>
              <a:t>c</a:t>
            </a:r>
            <a:r>
              <a:rPr dirty="0" spc="-5"/>
              <a:t>tive</a:t>
            </a:r>
            <a:r>
              <a:rPr dirty="0"/>
              <a:t>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Learning</a:t>
            </a:r>
            <a:r>
              <a:rPr dirty="0" spc="-45"/>
              <a:t> </a:t>
            </a:r>
            <a:r>
              <a:rPr dirty="0" spc="-5"/>
              <a:t>Out</a:t>
            </a:r>
            <a:r>
              <a:rPr dirty="0" spc="-10"/>
              <a:t>c</a:t>
            </a:r>
            <a:r>
              <a:rPr dirty="0"/>
              <a:t>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5004" y="1268730"/>
          <a:ext cx="7651115" cy="403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4343"/>
                <a:gridCol w="3717671"/>
              </a:tblGrid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bj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ctives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utcomes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3657600">
                <a:tc>
                  <a:txBody>
                    <a:bodyPr/>
                    <a:lstStyle/>
                    <a:p>
                      <a:pPr marL="85090" marR="9169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-5" b="1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5" b="1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trod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 spc="5" b="1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tio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2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MapReduce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Prog</a:t>
                      </a:r>
                      <a:r>
                        <a:rPr dirty="0" sz="1800" spc="-70" b="1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ammi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just" marL="427990" marR="85344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study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tim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zati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techni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uce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ing.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1157605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learn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254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art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iti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techni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study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ting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archin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ression.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28625" marR="459105" indent="-342900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rehend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reas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eh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ularit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Map</a:t>
                      </a:r>
                      <a:r>
                        <a:rPr dirty="0" sz="1800" spc="-7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uc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ing.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lphaLcParenR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8625" marR="695960" indent="-342900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ble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per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art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iti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ner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lphaLcParenR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rehend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sea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g,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2862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ression.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5954"/>
            <a:ext cx="176593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Sess</a:t>
            </a:r>
            <a:r>
              <a:rPr dirty="0" spc="-5"/>
              <a:t>io</a:t>
            </a:r>
            <a:r>
              <a:rPr dirty="0"/>
              <a:t>n</a:t>
            </a:r>
            <a:r>
              <a:rPr dirty="0" spc="10"/>
              <a:t> </a:t>
            </a:r>
            <a:r>
              <a:rPr dirty="0"/>
              <a:t>Plan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0909"/>
            <a:ext cx="13468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Lectu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5085" y="2200909"/>
            <a:ext cx="121666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90525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9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nutes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310" y="3002534"/>
            <a:ext cx="43497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Q/A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5085" y="3002534"/>
            <a:ext cx="102743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3679">
              <a:lnSpc>
                <a:spcPct val="100000"/>
              </a:lnSpc>
            </a:pPr>
            <a:r>
              <a:rPr dirty="0" spc="-1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69594"/>
            <a:ext cx="2282190" cy="4949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Int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duc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io</a:t>
            </a:r>
            <a:r>
              <a:rPr dirty="0" sz="180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Map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ec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rd</a:t>
            </a: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dirty="0" sz="1800" spc="-5">
                <a:latin typeface="Trebuchet MS"/>
                <a:cs typeface="Trebuchet MS"/>
              </a:rPr>
              <a:t>Map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dirty="0" sz="1800" spc="-5">
                <a:latin typeface="Trebuchet MS"/>
                <a:cs typeface="Trebuchet MS"/>
              </a:rPr>
              <a:t>Com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dirty="0" sz="1800" spc="-8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Wingdings"/>
              <a:buChar char="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ucer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77777"/>
              <a:buFont typeface="Wingdings"/>
              <a:buChar char=""/>
              <a:tabLst>
                <a:tab pos="756920" algn="l"/>
              </a:tabLst>
            </a:pPr>
            <a:r>
              <a:rPr dirty="0" sz="1800">
                <a:latin typeface="Trebuchet MS"/>
                <a:cs typeface="Trebuchet MS"/>
              </a:rPr>
              <a:t>Shu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le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rt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77777"/>
              <a:buFont typeface="Wingdings"/>
              <a:buChar char=""/>
              <a:tabLst>
                <a:tab pos="756920" algn="l"/>
              </a:tabLst>
            </a:pP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uce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77777"/>
              <a:buFont typeface="Wingdings"/>
              <a:buChar char=""/>
              <a:tabLst>
                <a:tab pos="756920" algn="l"/>
              </a:tabLst>
            </a:pPr>
            <a:r>
              <a:rPr dirty="0" sz="1800">
                <a:latin typeface="Trebuchet MS"/>
                <a:cs typeface="Trebuchet MS"/>
              </a:rPr>
              <a:t>Output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rmat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2418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Com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42418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8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ner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42418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>
                <a:latin typeface="Trebuchet MS"/>
                <a:cs typeface="Trebuchet MS"/>
              </a:rPr>
              <a:t>Searching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42418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42418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Com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ressi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31716" y="3289172"/>
            <a:ext cx="2086610" cy="436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1">
                <a:solidFill>
                  <a:srgbClr val="0E6EC5"/>
                </a:solidFill>
                <a:latin typeface="Trebuchet MS"/>
                <a:cs typeface="Trebuchet MS"/>
              </a:rPr>
              <a:t>I</a:t>
            </a:r>
            <a:r>
              <a:rPr dirty="0" sz="2800" spc="5" b="1">
                <a:solidFill>
                  <a:srgbClr val="0E6EC5"/>
                </a:solidFill>
                <a:latin typeface="Trebuchet MS"/>
                <a:cs typeface="Trebuchet MS"/>
              </a:rPr>
              <a:t>n</a:t>
            </a:r>
            <a:r>
              <a:rPr dirty="0" sz="2800" spc="-10" b="1">
                <a:solidFill>
                  <a:srgbClr val="0E6EC5"/>
                </a:solidFill>
                <a:latin typeface="Trebuchet MS"/>
                <a:cs typeface="Trebuchet MS"/>
              </a:rPr>
              <a:t>trod</a:t>
            </a:r>
            <a:r>
              <a:rPr dirty="0" sz="2800" spc="0" b="1">
                <a:solidFill>
                  <a:srgbClr val="0E6EC5"/>
                </a:solidFill>
                <a:latin typeface="Trebuchet MS"/>
                <a:cs typeface="Trebuchet MS"/>
              </a:rPr>
              <a:t>u</a:t>
            </a:r>
            <a:r>
              <a:rPr dirty="0" sz="2800" spc="-5" b="1">
                <a:solidFill>
                  <a:srgbClr val="0E6EC5"/>
                </a:solidFill>
                <a:latin typeface="Trebuchet MS"/>
                <a:cs typeface="Trebuchet MS"/>
              </a:rPr>
              <a:t>ction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99770"/>
            <a:ext cx="178879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Intro</a:t>
            </a:r>
            <a:r>
              <a:rPr dirty="0" spc="-10"/>
              <a:t>d</a:t>
            </a:r>
            <a:r>
              <a:rPr dirty="0" spc="-5"/>
              <a:t>u</a:t>
            </a:r>
            <a:r>
              <a:rPr dirty="0" spc="-15"/>
              <a:t>c</a:t>
            </a:r>
            <a:r>
              <a:rPr dirty="0" spc="-5"/>
              <a:t>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63903"/>
            <a:ext cx="7024370" cy="2480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Map</a:t>
            </a:r>
            <a:r>
              <a:rPr dirty="0" sz="1800" spc="-7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ing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J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(</a:t>
            </a: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licat</a:t>
            </a:r>
            <a:r>
              <a:rPr dirty="0" sz="1800" spc="-20">
                <a:latin typeface="Trebuchet MS"/>
                <a:cs typeface="Trebuchet MS"/>
              </a:rPr>
              <a:t>i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ns</a:t>
            </a:r>
            <a:r>
              <a:rPr dirty="0" sz="1800">
                <a:latin typeface="Trebuchet MS"/>
                <a:cs typeface="Trebuchet MS"/>
              </a:rPr>
              <a:t>)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lit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task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redu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task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Then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thes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tas</a:t>
            </a:r>
            <a:r>
              <a:rPr dirty="0" sz="1800">
                <a:latin typeface="Trebuchet MS"/>
                <a:cs typeface="Trebuchet MS"/>
              </a:rPr>
              <a:t>k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execute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ash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Hado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uste</a:t>
            </a:r>
            <a:r>
              <a:rPr dirty="0" sz="1800" spc="-24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 marR="762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Each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tas</a:t>
            </a:r>
            <a:r>
              <a:rPr dirty="0" sz="1800">
                <a:latin typeface="Trebuchet MS"/>
                <a:cs typeface="Trebuchet MS"/>
              </a:rPr>
              <a:t>k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ces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al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bse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en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ss</a:t>
            </a:r>
            <a:r>
              <a:rPr dirty="0" sz="1800" spc="-5">
                <a:latin typeface="Trebuchet MS"/>
                <a:cs typeface="Trebuchet MS"/>
              </a:rPr>
              <a:t>ign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This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220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Ha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15">
                <a:latin typeface="Trebuchet MS"/>
                <a:cs typeface="Trebuchet MS"/>
              </a:rPr>
              <a:t>oo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ute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acr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ss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uste</a:t>
            </a:r>
            <a:r>
              <a:rPr dirty="0" sz="1800" spc="-24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1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j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1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ak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set</a:t>
            </a:r>
            <a:r>
              <a:rPr dirty="0" sz="1800" spc="1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f</a:t>
            </a:r>
            <a:r>
              <a:rPr dirty="0" sz="1800" spc="18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ile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1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red</a:t>
            </a:r>
            <a:r>
              <a:rPr dirty="0" sz="1800" spc="1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18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8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(Had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Di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ute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Fi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System</a:t>
            </a:r>
            <a:r>
              <a:rPr dirty="0" sz="1800">
                <a:latin typeface="Trebuchet MS"/>
                <a:cs typeface="Trebuchet MS"/>
              </a:rPr>
              <a:t>)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ut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60823" y="3329304"/>
            <a:ext cx="107696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Ma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p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per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3679">
              <a:lnSpc>
                <a:spcPct val="100000"/>
              </a:lnSpc>
            </a:pPr>
            <a:r>
              <a:rPr dirty="0" spc="-10"/>
              <a:t>Ma</a:t>
            </a:r>
            <a:r>
              <a:rPr dirty="0"/>
              <a:t>p</a:t>
            </a:r>
            <a:r>
              <a:rPr dirty="0" spc="-5"/>
              <a:t>per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90421"/>
            <a:ext cx="8372475" cy="3577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pp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2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ap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21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k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y−</a:t>
            </a:r>
            <a:r>
              <a:rPr dirty="0" sz="1800">
                <a:latin typeface="Trebuchet MS"/>
                <a:cs typeface="Trebuchet MS"/>
              </a:rPr>
              <a:t>val</a:t>
            </a:r>
            <a:r>
              <a:rPr dirty="0" sz="1800" spc="10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rs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2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set</a:t>
            </a:r>
            <a:r>
              <a:rPr dirty="0" sz="1800" spc="204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20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1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ter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k</a:t>
            </a:r>
            <a:r>
              <a:rPr dirty="0" sz="1800" spc="1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5">
                <a:latin typeface="Trebuchet MS"/>
                <a:cs typeface="Trebuchet MS"/>
              </a:rPr>
              <a:t>–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al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Ma</a:t>
            </a:r>
            <a:r>
              <a:rPr dirty="0" sz="1800" spc="-1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ivi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ua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task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 spc="10">
                <a:latin typeface="Trebuchet MS"/>
                <a:cs typeface="Trebuchet MS"/>
              </a:rPr>
              <a:t>a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resp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nsibi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it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rmi</a:t>
            </a:r>
            <a:r>
              <a:rPr dirty="0" sz="1800" spc="1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ut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rds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interm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k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y</a:t>
            </a:r>
            <a:r>
              <a:rPr dirty="0" sz="1800" spc="-5">
                <a:latin typeface="Trebuchet MS"/>
                <a:cs typeface="Trebuchet MS"/>
              </a:rPr>
              <a:t>–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alu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rs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1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Co</a:t>
            </a:r>
            <a:r>
              <a:rPr dirty="0" sz="1800" spc="-5">
                <a:latin typeface="Trebuchet MS"/>
                <a:cs typeface="Trebuchet MS"/>
              </a:rPr>
              <a:t>nsi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win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ph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ec</a:t>
            </a:r>
            <a:r>
              <a:rPr dirty="0" sz="1800" b="1">
                <a:latin typeface="Trebuchet MS"/>
                <a:cs typeface="Trebuchet MS"/>
              </a:rPr>
              <a:t>o</a:t>
            </a:r>
            <a:r>
              <a:rPr dirty="0" sz="1800" spc="-10" b="1">
                <a:latin typeface="Trebuchet MS"/>
                <a:cs typeface="Trebuchet MS"/>
              </a:rPr>
              <a:t>rd</a:t>
            </a:r>
            <a:r>
              <a:rPr dirty="0" sz="1800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eader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algn="just"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5" b="1">
                <a:latin typeface="Trebuchet MS"/>
                <a:cs typeface="Trebuchet MS"/>
              </a:rPr>
              <a:t>Map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algn="just"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5" b="1">
                <a:latin typeface="Trebuchet MS"/>
                <a:cs typeface="Trebuchet MS"/>
              </a:rPr>
              <a:t>C</a:t>
            </a:r>
            <a:r>
              <a:rPr dirty="0" sz="1800" b="1">
                <a:latin typeface="Trebuchet MS"/>
                <a:cs typeface="Trebuchet MS"/>
              </a:rPr>
              <a:t>o</a:t>
            </a:r>
            <a:r>
              <a:rPr dirty="0" sz="1800" spc="-5" b="1">
                <a:latin typeface="Trebuchet MS"/>
                <a:cs typeface="Trebuchet MS"/>
              </a:rPr>
              <a:t>mb</a:t>
            </a:r>
            <a:r>
              <a:rPr dirty="0" sz="1800" spc="5" b="1">
                <a:latin typeface="Trebuchet MS"/>
                <a:cs typeface="Trebuchet MS"/>
              </a:rPr>
              <a:t>i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algn="just"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90" b="1">
                <a:latin typeface="Trebuchet MS"/>
                <a:cs typeface="Trebuchet MS"/>
              </a:rPr>
              <a:t>P</a:t>
            </a:r>
            <a:r>
              <a:rPr dirty="0" sz="1800" b="1">
                <a:latin typeface="Trebuchet MS"/>
                <a:cs typeface="Trebuchet MS"/>
              </a:rPr>
              <a:t>arti</a:t>
            </a:r>
            <a:r>
              <a:rPr dirty="0" sz="1800" spc="-5" b="1">
                <a:latin typeface="Trebuchet MS"/>
                <a:cs typeface="Trebuchet MS"/>
              </a:rPr>
              <a:t>tio</a:t>
            </a:r>
            <a:r>
              <a:rPr dirty="0" sz="1800" spc="10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Seema Acharya</dc:creator>
  <dc:title>PowerPoint Presentation</dc:title>
  <dcterms:created xsi:type="dcterms:W3CDTF">2015-09-02T08:51:19Z</dcterms:created>
  <dcterms:modified xsi:type="dcterms:W3CDTF">2015-09-02T08:51:19Z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2015-09-02T00:00:00Z</vt:filetime>
  </property>
</Properties>
</file>