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 u="heavy">
                <a:solidFill>
                  <a:srgbClr val="F491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283" y="402082"/>
            <a:ext cx="10657433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372234"/>
            <a:ext cx="10358120" cy="365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heavy">
                <a:solidFill>
                  <a:srgbClr val="F491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CFile" TargetMode="External"/><Relationship Id="rId3" Type="http://schemas.openxmlformats.org/officeDocument/2006/relationships/hyperlink" Target="https://cwiki.apache.org/confluence/display/Hive/DynamicPartitions" TargetMode="External"/><Relationship Id="rId4" Type="http://schemas.openxmlformats.org/officeDocument/2006/relationships/hyperlink" Target="https://cwiki.apache.org/confluence/display/Hive/LanguageManual%2BDDL" TargetMode="External"/><Relationship Id="rId5" Type="http://schemas.openxmlformats.org/officeDocument/2006/relationships/hyperlink" Target="https://cwiki.apache.org/confluence/display/Hive/LanguageManual%2BDML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solidFill>
                  <a:srgbClr val="F48509"/>
                </a:solidFill>
              </a:rPr>
              <a:t>Bi</a:t>
            </a:r>
            <a:r>
              <a:rPr dirty="0" sz="5400">
                <a:solidFill>
                  <a:srgbClr val="F48509"/>
                </a:solidFill>
              </a:rPr>
              <a:t>g</a:t>
            </a:r>
            <a:r>
              <a:rPr dirty="0" sz="5400">
                <a:solidFill>
                  <a:srgbClr val="F48509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dirty="0" baseline="24691" sz="5400" spc="-7">
                <a:solidFill>
                  <a:srgbClr val="000000"/>
                </a:solidFill>
              </a:rPr>
              <a:t>An</a:t>
            </a:r>
            <a:r>
              <a:rPr dirty="0" baseline="24691" sz="5400">
                <a:solidFill>
                  <a:srgbClr val="000000"/>
                </a:solidFill>
              </a:rPr>
              <a:t>d</a:t>
            </a:r>
            <a:r>
              <a:rPr dirty="0" baseline="24691" sz="5400" spc="34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35" y="536194"/>
            <a:ext cx="236791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F</a:t>
            </a:r>
            <a:r>
              <a:rPr dirty="0" spc="-5"/>
              <a:t>eatures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/>
              <a:t>Hi</a:t>
            </a:r>
            <a:r>
              <a:rPr dirty="0" spc="-5"/>
              <a:t>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2174747"/>
            <a:ext cx="6692900" cy="20472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sim</a:t>
            </a:r>
            <a:r>
              <a:rPr dirty="0" sz="1800" spc="-5">
                <a:latin typeface="Trebuchet MS"/>
                <a:cs typeface="Trebuchet MS"/>
              </a:rPr>
              <a:t>ila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Q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HQ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easy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Hiv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rich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type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such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lists,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Hiv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Q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ilte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s,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gr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rde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 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au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775" y="3153155"/>
            <a:ext cx="228917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Hive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 spc="-190"/>
              <a:t>T</a:t>
            </a:r>
            <a:r>
              <a:rPr dirty="0"/>
              <a:t>ypes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/>
              <a:t>Hi</a:t>
            </a:r>
            <a:r>
              <a:rPr dirty="0" spc="-5"/>
              <a:t>v</a:t>
            </a:r>
            <a:r>
              <a:rPr dirty="0"/>
              <a:t>e</a:t>
            </a:r>
            <a:r>
              <a:rPr dirty="0" spc="-20"/>
              <a:t> </a:t>
            </a:r>
            <a:r>
              <a:rPr dirty="0" spc="-5"/>
              <a:t>D</a:t>
            </a:r>
            <a:r>
              <a:rPr dirty="0"/>
              <a:t>a</a:t>
            </a:r>
            <a:r>
              <a:rPr dirty="0" spc="-5"/>
              <a:t>t</a:t>
            </a:r>
            <a:r>
              <a:rPr dirty="0"/>
              <a:t>a</a:t>
            </a:r>
            <a:r>
              <a:rPr dirty="0" spc="-60"/>
              <a:t> </a:t>
            </a:r>
            <a:r>
              <a:rPr dirty="0" spc="-190"/>
              <a:t>T</a:t>
            </a:r>
            <a:r>
              <a:rPr dirty="0" spc="-5"/>
              <a:t>yp</a:t>
            </a:r>
            <a:r>
              <a:rPr dirty="0"/>
              <a:t>e</a:t>
            </a:r>
            <a:r>
              <a:rPr dirty="0" spc="-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696"/>
            <a:ext cx="2246630" cy="193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 b="1">
                <a:latin typeface="Trebuchet MS"/>
                <a:cs typeface="Trebuchet MS"/>
              </a:rPr>
              <a:t>Databa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204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85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artition</a:t>
            </a:r>
            <a:r>
              <a:rPr dirty="0" sz="1800" b="1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spc="-5" b="1">
                <a:latin typeface="Trebuchet MS"/>
                <a:cs typeface="Trebuchet MS"/>
              </a:rPr>
              <a:t>ckets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spc="5" b="1">
                <a:latin typeface="Trebuchet MS"/>
                <a:cs typeface="Trebuchet MS"/>
              </a:rPr>
              <a:t>C</a:t>
            </a:r>
            <a:r>
              <a:rPr dirty="0" sz="1800" spc="-5" b="1">
                <a:latin typeface="Trebuchet MS"/>
                <a:cs typeface="Trebuchet MS"/>
              </a:rPr>
              <a:t>lu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ter</a:t>
            </a: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75709" y="3326003"/>
            <a:ext cx="254635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H</a:t>
            </a:r>
            <a:r>
              <a:rPr dirty="0" sz="2400" spc="5" b="1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dirty="0" sz="2400" spc="-14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Arc</a:t>
            </a:r>
            <a:r>
              <a:rPr dirty="0" sz="2400" spc="5" b="1">
                <a:solidFill>
                  <a:srgbClr val="0E6EC5"/>
                </a:solidFill>
                <a:latin typeface="Trebuchet MS"/>
                <a:cs typeface="Trebuchet MS"/>
              </a:rPr>
              <a:t>h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ecture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/>
              <a:t>Hi</a:t>
            </a:r>
            <a:r>
              <a:rPr dirty="0" spc="-5"/>
              <a:t>v</a:t>
            </a:r>
            <a:r>
              <a:rPr dirty="0"/>
              <a:t>e</a:t>
            </a:r>
            <a:r>
              <a:rPr dirty="0" spc="-150"/>
              <a:t> </a:t>
            </a:r>
            <a:r>
              <a:rPr dirty="0" spc="-5"/>
              <a:t>Architectu</a:t>
            </a:r>
            <a:r>
              <a:rPr dirty="0" spc="-10"/>
              <a:t>r</a:t>
            </a:r>
            <a:r>
              <a:rPr dirty="0" spc="-5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38961" y="1939289"/>
            <a:ext cx="7781925" cy="3728085"/>
          </a:xfrm>
          <a:custGeom>
            <a:avLst/>
            <a:gdLst/>
            <a:ahLst/>
            <a:cxnLst/>
            <a:rect l="l" t="t" r="r" b="b"/>
            <a:pathLst>
              <a:path w="7781925" h="3728085">
                <a:moveTo>
                  <a:pt x="0" y="3727704"/>
                </a:moveTo>
                <a:lnTo>
                  <a:pt x="7781544" y="3727704"/>
                </a:lnTo>
                <a:lnTo>
                  <a:pt x="7781544" y="0"/>
                </a:lnTo>
                <a:lnTo>
                  <a:pt x="0" y="0"/>
                </a:lnTo>
                <a:lnTo>
                  <a:pt x="0" y="3727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961" y="1939289"/>
            <a:ext cx="7781925" cy="3728085"/>
          </a:xfrm>
          <a:custGeom>
            <a:avLst/>
            <a:gdLst/>
            <a:ahLst/>
            <a:cxnLst/>
            <a:rect l="l" t="t" r="r" b="b"/>
            <a:pathLst>
              <a:path w="7781925" h="3728085">
                <a:moveTo>
                  <a:pt x="0" y="3727704"/>
                </a:moveTo>
                <a:lnTo>
                  <a:pt x="7781544" y="3727704"/>
                </a:lnTo>
                <a:lnTo>
                  <a:pt x="7781544" y="0"/>
                </a:lnTo>
                <a:lnTo>
                  <a:pt x="0" y="0"/>
                </a:lnTo>
                <a:lnTo>
                  <a:pt x="0" y="3727704"/>
                </a:lnTo>
                <a:close/>
              </a:path>
            </a:pathLst>
          </a:custGeom>
          <a:ln w="19812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3697" y="2213610"/>
            <a:ext cx="5897880" cy="1767839"/>
          </a:xfrm>
          <a:custGeom>
            <a:avLst/>
            <a:gdLst/>
            <a:ahLst/>
            <a:cxnLst/>
            <a:rect l="l" t="t" r="r" b="b"/>
            <a:pathLst>
              <a:path w="5897880" h="1767839">
                <a:moveTo>
                  <a:pt x="0" y="1767839"/>
                </a:moveTo>
                <a:lnTo>
                  <a:pt x="5897880" y="1767839"/>
                </a:lnTo>
                <a:lnTo>
                  <a:pt x="5897880" y="0"/>
                </a:lnTo>
                <a:lnTo>
                  <a:pt x="0" y="0"/>
                </a:lnTo>
                <a:lnTo>
                  <a:pt x="0" y="1767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3697" y="2213610"/>
            <a:ext cx="5897880" cy="1767839"/>
          </a:xfrm>
          <a:custGeom>
            <a:avLst/>
            <a:gdLst/>
            <a:ahLst/>
            <a:cxnLst/>
            <a:rect l="l" t="t" r="r" b="b"/>
            <a:pathLst>
              <a:path w="5897880" h="1767839">
                <a:moveTo>
                  <a:pt x="0" y="1767839"/>
                </a:moveTo>
                <a:lnTo>
                  <a:pt x="5897880" y="1767839"/>
                </a:lnTo>
                <a:lnTo>
                  <a:pt x="5897880" y="0"/>
                </a:lnTo>
                <a:lnTo>
                  <a:pt x="0" y="0"/>
                </a:lnTo>
                <a:lnTo>
                  <a:pt x="0" y="1767839"/>
                </a:lnTo>
                <a:close/>
              </a:path>
            </a:pathLst>
          </a:custGeom>
          <a:ln w="19812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57878" y="3309365"/>
            <a:ext cx="2188845" cy="521334"/>
          </a:xfrm>
          <a:custGeom>
            <a:avLst/>
            <a:gdLst/>
            <a:ahLst/>
            <a:cxnLst/>
            <a:rect l="l" t="t" r="r" b="b"/>
            <a:pathLst>
              <a:path w="2188845" h="521335">
                <a:moveTo>
                  <a:pt x="0" y="521208"/>
                </a:moveTo>
                <a:lnTo>
                  <a:pt x="2188464" y="521208"/>
                </a:lnTo>
                <a:lnTo>
                  <a:pt x="2188464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57878" y="3309365"/>
            <a:ext cx="2188845" cy="521334"/>
          </a:xfrm>
          <a:prstGeom prst="rect">
            <a:avLst/>
          </a:prstGeom>
          <a:ln w="19812">
            <a:solidFill>
              <a:srgbClr val="0E6EC5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697865">
              <a:lnSpc>
                <a:spcPct val="100000"/>
              </a:lnSpc>
              <a:spcBef>
                <a:spcPts val="1025"/>
              </a:spcBef>
            </a:pPr>
            <a:r>
              <a:rPr dirty="0" sz="1400" spc="-10" b="1">
                <a:latin typeface="Times New Roman"/>
                <a:cs typeface="Times New Roman"/>
              </a:rPr>
              <a:t>M</a:t>
            </a:r>
            <a:r>
              <a:rPr dirty="0" sz="1400" b="1">
                <a:latin typeface="Times New Roman"/>
                <a:cs typeface="Times New Roman"/>
              </a:rPr>
              <a:t>et</a:t>
            </a:r>
            <a:r>
              <a:rPr dirty="0" sz="1400" spc="5" b="1">
                <a:latin typeface="Times New Roman"/>
                <a:cs typeface="Times New Roman"/>
              </a:rPr>
              <a:t>a</a:t>
            </a:r>
            <a:r>
              <a:rPr dirty="0" sz="1400" b="1">
                <a:latin typeface="Times New Roman"/>
                <a:cs typeface="Times New Roman"/>
              </a:rPr>
              <a:t>st</a:t>
            </a:r>
            <a:r>
              <a:rPr dirty="0" sz="1400" spc="5" b="1">
                <a:latin typeface="Times New Roman"/>
                <a:cs typeface="Times New Roman"/>
              </a:rPr>
              <a:t>o</a:t>
            </a:r>
            <a:r>
              <a:rPr dirty="0" sz="1400" spc="-25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4238" y="3309365"/>
            <a:ext cx="2044064" cy="508000"/>
          </a:xfrm>
          <a:custGeom>
            <a:avLst/>
            <a:gdLst/>
            <a:ahLst/>
            <a:cxnLst/>
            <a:rect l="l" t="t" r="r" b="b"/>
            <a:pathLst>
              <a:path w="2044064" h="508000">
                <a:moveTo>
                  <a:pt x="0" y="507492"/>
                </a:moveTo>
                <a:lnTo>
                  <a:pt x="2043684" y="507492"/>
                </a:lnTo>
                <a:lnTo>
                  <a:pt x="2043684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04238" y="3309365"/>
            <a:ext cx="2044064" cy="508000"/>
          </a:xfrm>
          <a:prstGeom prst="rect">
            <a:avLst/>
          </a:prstGeom>
          <a:ln w="19812">
            <a:solidFill>
              <a:srgbClr val="0E6EC5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1400" spc="-10" b="1">
                <a:latin typeface="Times New Roman"/>
                <a:cs typeface="Times New Roman"/>
              </a:rPr>
              <a:t>D</a:t>
            </a:r>
            <a:r>
              <a:rPr dirty="0" sz="1400" b="1">
                <a:latin typeface="Times New Roman"/>
                <a:cs typeface="Times New Roman"/>
              </a:rPr>
              <a:t>river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(Q</a:t>
            </a:r>
            <a:r>
              <a:rPr dirty="0" sz="1400" spc="-5" b="1">
                <a:latin typeface="Times New Roman"/>
                <a:cs typeface="Times New Roman"/>
              </a:rPr>
              <a:t>u</a:t>
            </a:r>
            <a:r>
              <a:rPr dirty="0" sz="1400" b="1">
                <a:latin typeface="Times New Roman"/>
                <a:cs typeface="Times New Roman"/>
              </a:rPr>
              <a:t>ery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400" spc="-10" b="1">
                <a:latin typeface="Times New Roman"/>
                <a:cs typeface="Times New Roman"/>
              </a:rPr>
              <a:t>C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-20" b="1">
                <a:latin typeface="Times New Roman"/>
                <a:cs typeface="Times New Roman"/>
              </a:rPr>
              <a:t>m</a:t>
            </a:r>
            <a:r>
              <a:rPr dirty="0" sz="1400" b="1">
                <a:latin typeface="Times New Roman"/>
                <a:cs typeface="Times New Roman"/>
              </a:rPr>
              <a:t>pile</a:t>
            </a:r>
            <a:r>
              <a:rPr dirty="0" sz="1400" spc="-135" b="1">
                <a:latin typeface="Times New Roman"/>
                <a:cs typeface="Times New Roman"/>
              </a:rPr>
              <a:t>r</a:t>
            </a:r>
            <a:r>
              <a:rPr dirty="0" sz="1400" b="1">
                <a:latin typeface="Times New Roman"/>
                <a:cs typeface="Times New Roman"/>
              </a:rPr>
              <a:t>,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Execut</a:t>
            </a:r>
            <a:r>
              <a:rPr dirty="0" sz="1400" spc="5" b="1">
                <a:latin typeface="Times New Roman"/>
                <a:cs typeface="Times New Roman"/>
              </a:rPr>
              <a:t>o</a:t>
            </a:r>
            <a:r>
              <a:rPr dirty="0" sz="1400" b="1">
                <a:latin typeface="Times New Roman"/>
                <a:cs typeface="Times New Roman"/>
              </a:rPr>
              <a:t>r)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19477" y="2721101"/>
            <a:ext cx="1416050" cy="492759"/>
          </a:xfrm>
          <a:custGeom>
            <a:avLst/>
            <a:gdLst/>
            <a:ahLst/>
            <a:cxnLst/>
            <a:rect l="l" t="t" r="r" b="b"/>
            <a:pathLst>
              <a:path w="1416050" h="492760">
                <a:moveTo>
                  <a:pt x="0" y="492251"/>
                </a:moveTo>
                <a:lnTo>
                  <a:pt x="1415796" y="492251"/>
                </a:lnTo>
                <a:lnTo>
                  <a:pt x="141579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19477" y="2721101"/>
            <a:ext cx="1416050" cy="492759"/>
          </a:xfrm>
          <a:prstGeom prst="rect">
            <a:avLst/>
          </a:prstGeom>
          <a:ln w="19812">
            <a:solidFill>
              <a:srgbClr val="0E6EC5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Times New Roman"/>
                <a:cs typeface="Times New Roman"/>
              </a:rPr>
              <a:t>C</a:t>
            </a:r>
            <a:r>
              <a:rPr dirty="0" sz="1400" b="1">
                <a:latin typeface="Times New Roman"/>
                <a:cs typeface="Times New Roman"/>
              </a:rPr>
              <a:t>o</a:t>
            </a:r>
            <a:r>
              <a:rPr dirty="0" sz="1400" spc="-20" b="1">
                <a:latin typeface="Times New Roman"/>
                <a:cs typeface="Times New Roman"/>
              </a:rPr>
              <a:t>mm</a:t>
            </a:r>
            <a:r>
              <a:rPr dirty="0" sz="1400" b="1">
                <a:latin typeface="Times New Roman"/>
                <a:cs typeface="Times New Roman"/>
              </a:rPr>
              <a:t>and-Line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400" b="1">
                <a:latin typeface="Times New Roman"/>
                <a:cs typeface="Times New Roman"/>
              </a:rPr>
              <a:t>Interf</a:t>
            </a:r>
            <a:r>
              <a:rPr dirty="0" sz="1400" spc="5" b="1">
                <a:latin typeface="Times New Roman"/>
                <a:cs typeface="Times New Roman"/>
              </a:rPr>
              <a:t>a</a:t>
            </a:r>
            <a:r>
              <a:rPr dirty="0" sz="1400" b="1">
                <a:latin typeface="Times New Roman"/>
                <a:cs typeface="Times New Roman"/>
              </a:rPr>
              <a:t>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5294" y="2707385"/>
            <a:ext cx="1417320" cy="520065"/>
          </a:xfrm>
          <a:custGeom>
            <a:avLst/>
            <a:gdLst/>
            <a:ahLst/>
            <a:cxnLst/>
            <a:rect l="l" t="t" r="r" b="b"/>
            <a:pathLst>
              <a:path w="1417320" h="520064">
                <a:moveTo>
                  <a:pt x="0" y="519684"/>
                </a:moveTo>
                <a:lnTo>
                  <a:pt x="1417320" y="519684"/>
                </a:lnTo>
                <a:lnTo>
                  <a:pt x="1417320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95294" y="2707385"/>
            <a:ext cx="1417320" cy="520065"/>
          </a:xfrm>
          <a:prstGeom prst="rect">
            <a:avLst/>
          </a:prstGeom>
          <a:ln w="19812">
            <a:solidFill>
              <a:srgbClr val="0E6EC5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350520" marR="320040" indent="-24765">
              <a:lnSpc>
                <a:spcPts val="1800"/>
              </a:lnSpc>
              <a:spcBef>
                <a:spcPts val="75"/>
              </a:spcBef>
            </a:pPr>
            <a:r>
              <a:rPr dirty="0" sz="1400" b="1">
                <a:latin typeface="Times New Roman"/>
                <a:cs typeface="Times New Roman"/>
              </a:rPr>
              <a:t>Hive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75" b="1">
                <a:latin typeface="Times New Roman"/>
                <a:cs typeface="Times New Roman"/>
              </a:rPr>
              <a:t>W</a:t>
            </a:r>
            <a:r>
              <a:rPr dirty="0" sz="1400" b="1">
                <a:latin typeface="Times New Roman"/>
                <a:cs typeface="Times New Roman"/>
              </a:rPr>
              <a:t>eb</a:t>
            </a:r>
            <a:r>
              <a:rPr dirty="0" sz="1400" b="1">
                <a:latin typeface="Times New Roman"/>
                <a:cs typeface="Times New Roman"/>
              </a:rPr>
              <a:t> Interf</a:t>
            </a:r>
            <a:r>
              <a:rPr dirty="0" sz="1400" spc="5" b="1">
                <a:latin typeface="Times New Roman"/>
                <a:cs typeface="Times New Roman"/>
              </a:rPr>
              <a:t>a</a:t>
            </a:r>
            <a:r>
              <a:rPr dirty="0" sz="1400" b="1">
                <a:latin typeface="Times New Roman"/>
                <a:cs typeface="Times New Roman"/>
              </a:rPr>
              <a:t>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5785" y="2707385"/>
            <a:ext cx="1416050" cy="520065"/>
          </a:xfrm>
          <a:custGeom>
            <a:avLst/>
            <a:gdLst/>
            <a:ahLst/>
            <a:cxnLst/>
            <a:rect l="l" t="t" r="r" b="b"/>
            <a:pathLst>
              <a:path w="1416050" h="520064">
                <a:moveTo>
                  <a:pt x="0" y="519684"/>
                </a:moveTo>
                <a:lnTo>
                  <a:pt x="1415795" y="519684"/>
                </a:lnTo>
                <a:lnTo>
                  <a:pt x="1415795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45785" y="2707385"/>
            <a:ext cx="1416050" cy="520065"/>
          </a:xfrm>
          <a:prstGeom prst="rect">
            <a:avLst/>
          </a:prstGeom>
          <a:ln w="19812">
            <a:solidFill>
              <a:srgbClr val="0E6EC5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405130" marR="236854" indent="-158750">
              <a:lnSpc>
                <a:spcPts val="1800"/>
              </a:lnSpc>
              <a:spcBef>
                <a:spcPts val="75"/>
              </a:spcBef>
            </a:pPr>
            <a:r>
              <a:rPr dirty="0" sz="1400" b="1">
                <a:latin typeface="Times New Roman"/>
                <a:cs typeface="Times New Roman"/>
              </a:rPr>
              <a:t>Hive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Ser</a:t>
            </a:r>
            <a:r>
              <a:rPr dirty="0" sz="1400" spc="5" b="1">
                <a:latin typeface="Times New Roman"/>
                <a:cs typeface="Times New Roman"/>
              </a:rPr>
              <a:t>v</a:t>
            </a:r>
            <a:r>
              <a:rPr dirty="0" sz="1400" b="1">
                <a:latin typeface="Times New Roman"/>
                <a:cs typeface="Times New Roman"/>
              </a:rPr>
              <a:t>er</a:t>
            </a:r>
            <a:r>
              <a:rPr dirty="0" sz="1400" b="1">
                <a:latin typeface="Times New Roman"/>
                <a:cs typeface="Times New Roman"/>
              </a:rPr>
              <a:t> (Thrift)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48433" y="2323338"/>
            <a:ext cx="1198245" cy="302260"/>
          </a:xfrm>
          <a:custGeom>
            <a:avLst/>
            <a:gdLst/>
            <a:ahLst/>
            <a:cxnLst/>
            <a:rect l="l" t="t" r="r" b="b"/>
            <a:pathLst>
              <a:path w="1198245" h="302260">
                <a:moveTo>
                  <a:pt x="0" y="301751"/>
                </a:moveTo>
                <a:lnTo>
                  <a:pt x="1197864" y="301751"/>
                </a:lnTo>
                <a:lnTo>
                  <a:pt x="1197864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48433" y="2323338"/>
            <a:ext cx="1198245" cy="302260"/>
          </a:xfrm>
          <a:prstGeom prst="rect">
            <a:avLst/>
          </a:prstGeom>
          <a:ln w="19812">
            <a:solidFill>
              <a:srgbClr val="0E6EC5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dirty="0" sz="1400" b="1">
                <a:latin typeface="Times New Roman"/>
                <a:cs typeface="Times New Roman"/>
              </a:rPr>
              <a:t>Hive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7177" y="3985259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28194" y="399669"/>
                </a:moveTo>
                <a:lnTo>
                  <a:pt x="0" y="399669"/>
                </a:lnTo>
                <a:lnTo>
                  <a:pt x="38100" y="475869"/>
                </a:lnTo>
                <a:lnTo>
                  <a:pt x="64897" y="422275"/>
                </a:lnTo>
                <a:lnTo>
                  <a:pt x="32639" y="422275"/>
                </a:lnTo>
                <a:lnTo>
                  <a:pt x="28194" y="417829"/>
                </a:lnTo>
                <a:lnTo>
                  <a:pt x="28194" y="399669"/>
                </a:lnTo>
                <a:close/>
              </a:path>
              <a:path w="76200" h="476250">
                <a:moveTo>
                  <a:pt x="43561" y="0"/>
                </a:moveTo>
                <a:lnTo>
                  <a:pt x="32639" y="0"/>
                </a:lnTo>
                <a:lnTo>
                  <a:pt x="28194" y="4444"/>
                </a:lnTo>
                <a:lnTo>
                  <a:pt x="28194" y="417829"/>
                </a:lnTo>
                <a:lnTo>
                  <a:pt x="32639" y="422275"/>
                </a:lnTo>
                <a:lnTo>
                  <a:pt x="43561" y="422275"/>
                </a:lnTo>
                <a:lnTo>
                  <a:pt x="48006" y="417829"/>
                </a:lnTo>
                <a:lnTo>
                  <a:pt x="48006" y="4444"/>
                </a:lnTo>
                <a:lnTo>
                  <a:pt x="43561" y="0"/>
                </a:lnTo>
                <a:close/>
              </a:path>
              <a:path w="76200" h="476250">
                <a:moveTo>
                  <a:pt x="76200" y="399669"/>
                </a:moveTo>
                <a:lnTo>
                  <a:pt x="48006" y="399669"/>
                </a:lnTo>
                <a:lnTo>
                  <a:pt x="48006" y="417829"/>
                </a:lnTo>
                <a:lnTo>
                  <a:pt x="43561" y="422275"/>
                </a:lnTo>
                <a:lnTo>
                  <a:pt x="64897" y="422275"/>
                </a:lnTo>
                <a:lnTo>
                  <a:pt x="76200" y="39966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90522" y="4543805"/>
            <a:ext cx="1518285" cy="492759"/>
          </a:xfrm>
          <a:custGeom>
            <a:avLst/>
            <a:gdLst/>
            <a:ahLst/>
            <a:cxnLst/>
            <a:rect l="l" t="t" r="r" b="b"/>
            <a:pathLst>
              <a:path w="1518285" h="492760">
                <a:moveTo>
                  <a:pt x="0" y="492252"/>
                </a:moveTo>
                <a:lnTo>
                  <a:pt x="1517903" y="492252"/>
                </a:lnTo>
                <a:lnTo>
                  <a:pt x="1517903" y="0"/>
                </a:lnTo>
                <a:lnTo>
                  <a:pt x="0" y="0"/>
                </a:lnTo>
                <a:lnTo>
                  <a:pt x="0" y="492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90522" y="4543805"/>
            <a:ext cx="1518285" cy="492759"/>
          </a:xfrm>
          <a:prstGeom prst="rect">
            <a:avLst/>
          </a:prstGeom>
          <a:ln w="19812">
            <a:solidFill>
              <a:srgbClr val="0E6EC5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 marL="304165">
              <a:lnSpc>
                <a:spcPct val="100000"/>
              </a:lnSpc>
              <a:spcBef>
                <a:spcPts val="905"/>
              </a:spcBef>
            </a:pPr>
            <a:r>
              <a:rPr dirty="0" sz="1400" b="1">
                <a:latin typeface="Times New Roman"/>
                <a:cs typeface="Times New Roman"/>
              </a:rPr>
              <a:t>Job</a:t>
            </a:r>
            <a:r>
              <a:rPr dirty="0" sz="1400" spc="-110" b="1">
                <a:latin typeface="Times New Roman"/>
                <a:cs typeface="Times New Roman"/>
              </a:rPr>
              <a:t>T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sz="1400" spc="5" b="1">
                <a:latin typeface="Times New Roman"/>
                <a:cs typeface="Times New Roman"/>
              </a:rPr>
              <a:t>a</a:t>
            </a:r>
            <a:r>
              <a:rPr dirty="0" sz="1400" b="1">
                <a:latin typeface="Times New Roman"/>
                <a:cs typeface="Times New Roman"/>
              </a:rPr>
              <a:t>c</a:t>
            </a:r>
            <a:r>
              <a:rPr dirty="0" sz="1400" spc="-25" b="1">
                <a:latin typeface="Times New Roman"/>
                <a:cs typeface="Times New Roman"/>
              </a:rPr>
              <a:t>k</a:t>
            </a:r>
            <a:r>
              <a:rPr dirty="0" sz="1400" b="1"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14750" y="4530090"/>
            <a:ext cx="1518285" cy="492759"/>
          </a:xfrm>
          <a:custGeom>
            <a:avLst/>
            <a:gdLst/>
            <a:ahLst/>
            <a:cxnLst/>
            <a:rect l="l" t="t" r="r" b="b"/>
            <a:pathLst>
              <a:path w="1518285" h="492760">
                <a:moveTo>
                  <a:pt x="0" y="492251"/>
                </a:moveTo>
                <a:lnTo>
                  <a:pt x="1517903" y="492251"/>
                </a:lnTo>
                <a:lnTo>
                  <a:pt x="1517903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14750" y="4530090"/>
            <a:ext cx="1518285" cy="492759"/>
          </a:xfrm>
          <a:prstGeom prst="rect">
            <a:avLst/>
          </a:prstGeom>
          <a:ln w="19812">
            <a:solidFill>
              <a:srgbClr val="0E6EC5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910"/>
              </a:spcBef>
            </a:pPr>
            <a:r>
              <a:rPr dirty="0" sz="1400" spc="-135" b="1">
                <a:latin typeface="Times New Roman"/>
                <a:cs typeface="Times New Roman"/>
              </a:rPr>
              <a:t>T</a:t>
            </a:r>
            <a:r>
              <a:rPr dirty="0" sz="1400" b="1">
                <a:latin typeface="Times New Roman"/>
                <a:cs typeface="Times New Roman"/>
              </a:rPr>
              <a:t>as</a:t>
            </a:r>
            <a:r>
              <a:rPr dirty="0" sz="1400" spc="-30" b="1">
                <a:latin typeface="Times New Roman"/>
                <a:cs typeface="Times New Roman"/>
              </a:rPr>
              <a:t>k</a:t>
            </a:r>
            <a:r>
              <a:rPr dirty="0" sz="1400" spc="-110" b="1">
                <a:latin typeface="Times New Roman"/>
                <a:cs typeface="Times New Roman"/>
              </a:rPr>
              <a:t>T</a:t>
            </a:r>
            <a:r>
              <a:rPr dirty="0" sz="1400" b="1">
                <a:latin typeface="Times New Roman"/>
                <a:cs typeface="Times New Roman"/>
              </a:rPr>
              <a:t>r</a:t>
            </a:r>
            <a:r>
              <a:rPr dirty="0" sz="1400" spc="5" b="1">
                <a:latin typeface="Times New Roman"/>
                <a:cs typeface="Times New Roman"/>
              </a:rPr>
              <a:t>a</a:t>
            </a:r>
            <a:r>
              <a:rPr dirty="0" sz="1400" b="1">
                <a:latin typeface="Times New Roman"/>
                <a:cs typeface="Times New Roman"/>
              </a:rPr>
              <a:t>c</a:t>
            </a:r>
            <a:r>
              <a:rPr dirty="0" sz="1400" spc="-25" b="1">
                <a:latin typeface="Times New Roman"/>
                <a:cs typeface="Times New Roman"/>
              </a:rPr>
              <a:t>k</a:t>
            </a:r>
            <a:r>
              <a:rPr dirty="0" sz="1400" b="1">
                <a:latin typeface="Times New Roman"/>
                <a:cs typeface="Times New Roman"/>
              </a:rPr>
              <a:t>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73173" y="5214365"/>
            <a:ext cx="1868805" cy="315595"/>
          </a:xfrm>
          <a:custGeom>
            <a:avLst/>
            <a:gdLst/>
            <a:ahLst/>
            <a:cxnLst/>
            <a:rect l="l" t="t" r="r" b="b"/>
            <a:pathLst>
              <a:path w="1868804" h="315595">
                <a:moveTo>
                  <a:pt x="0" y="315467"/>
                </a:moveTo>
                <a:lnTo>
                  <a:pt x="1868424" y="315467"/>
                </a:lnTo>
                <a:lnTo>
                  <a:pt x="1868424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73173" y="5214365"/>
            <a:ext cx="1868805" cy="315595"/>
          </a:xfrm>
          <a:prstGeom prst="rect">
            <a:avLst/>
          </a:prstGeom>
          <a:ln w="19812">
            <a:solidFill>
              <a:srgbClr val="0E6EC5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1400" b="1">
                <a:latin typeface="Times New Roman"/>
                <a:cs typeface="Times New Roman"/>
              </a:rPr>
              <a:t>Hadoop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28309" y="4854702"/>
            <a:ext cx="1386840" cy="631190"/>
          </a:xfrm>
          <a:custGeom>
            <a:avLst/>
            <a:gdLst/>
            <a:ahLst/>
            <a:cxnLst/>
            <a:rect l="l" t="t" r="r" b="b"/>
            <a:pathLst>
              <a:path w="1386840" h="631189">
                <a:moveTo>
                  <a:pt x="693419" y="0"/>
                </a:moveTo>
                <a:lnTo>
                  <a:pt x="617874" y="617"/>
                </a:lnTo>
                <a:lnTo>
                  <a:pt x="544683" y="2427"/>
                </a:lnTo>
                <a:lnTo>
                  <a:pt x="474268" y="5364"/>
                </a:lnTo>
                <a:lnTo>
                  <a:pt x="407054" y="9365"/>
                </a:lnTo>
                <a:lnTo>
                  <a:pt x="343464" y="14365"/>
                </a:lnTo>
                <a:lnTo>
                  <a:pt x="283921" y="20299"/>
                </a:lnTo>
                <a:lnTo>
                  <a:pt x="228848" y="27104"/>
                </a:lnTo>
                <a:lnTo>
                  <a:pt x="178669" y="34715"/>
                </a:lnTo>
                <a:lnTo>
                  <a:pt x="133807" y="43068"/>
                </a:lnTo>
                <a:lnTo>
                  <a:pt x="94685" y="52098"/>
                </a:lnTo>
                <a:lnTo>
                  <a:pt x="35356" y="71932"/>
                </a:lnTo>
                <a:lnTo>
                  <a:pt x="4069" y="93704"/>
                </a:lnTo>
                <a:lnTo>
                  <a:pt x="0" y="105156"/>
                </a:lnTo>
                <a:lnTo>
                  <a:pt x="0" y="525780"/>
                </a:lnTo>
                <a:lnTo>
                  <a:pt x="35356" y="559003"/>
                </a:lnTo>
                <a:lnTo>
                  <a:pt x="94685" y="578837"/>
                </a:lnTo>
                <a:lnTo>
                  <a:pt x="133807" y="587867"/>
                </a:lnTo>
                <a:lnTo>
                  <a:pt x="178669" y="596220"/>
                </a:lnTo>
                <a:lnTo>
                  <a:pt x="228848" y="603831"/>
                </a:lnTo>
                <a:lnTo>
                  <a:pt x="283921" y="610636"/>
                </a:lnTo>
                <a:lnTo>
                  <a:pt x="343464" y="616570"/>
                </a:lnTo>
                <a:lnTo>
                  <a:pt x="407054" y="621570"/>
                </a:lnTo>
                <a:lnTo>
                  <a:pt x="474268" y="625571"/>
                </a:lnTo>
                <a:lnTo>
                  <a:pt x="544683" y="628508"/>
                </a:lnTo>
                <a:lnTo>
                  <a:pt x="617874" y="630318"/>
                </a:lnTo>
                <a:lnTo>
                  <a:pt x="693419" y="630936"/>
                </a:lnTo>
                <a:lnTo>
                  <a:pt x="768965" y="630318"/>
                </a:lnTo>
                <a:lnTo>
                  <a:pt x="842156" y="628508"/>
                </a:lnTo>
                <a:lnTo>
                  <a:pt x="912571" y="625571"/>
                </a:lnTo>
                <a:lnTo>
                  <a:pt x="979785" y="621570"/>
                </a:lnTo>
                <a:lnTo>
                  <a:pt x="1043375" y="616570"/>
                </a:lnTo>
                <a:lnTo>
                  <a:pt x="1102918" y="610636"/>
                </a:lnTo>
                <a:lnTo>
                  <a:pt x="1157991" y="603831"/>
                </a:lnTo>
                <a:lnTo>
                  <a:pt x="1208170" y="596220"/>
                </a:lnTo>
                <a:lnTo>
                  <a:pt x="1253032" y="587867"/>
                </a:lnTo>
                <a:lnTo>
                  <a:pt x="1292154" y="578837"/>
                </a:lnTo>
                <a:lnTo>
                  <a:pt x="1351483" y="559003"/>
                </a:lnTo>
                <a:lnTo>
                  <a:pt x="1382770" y="537231"/>
                </a:lnTo>
                <a:lnTo>
                  <a:pt x="1386839" y="525780"/>
                </a:lnTo>
                <a:lnTo>
                  <a:pt x="1386839" y="105156"/>
                </a:lnTo>
                <a:lnTo>
                  <a:pt x="1351483" y="71932"/>
                </a:lnTo>
                <a:lnTo>
                  <a:pt x="1292154" y="52098"/>
                </a:lnTo>
                <a:lnTo>
                  <a:pt x="1253032" y="43068"/>
                </a:lnTo>
                <a:lnTo>
                  <a:pt x="1208170" y="34715"/>
                </a:lnTo>
                <a:lnTo>
                  <a:pt x="1157991" y="27104"/>
                </a:lnTo>
                <a:lnTo>
                  <a:pt x="1102918" y="20299"/>
                </a:lnTo>
                <a:lnTo>
                  <a:pt x="1043375" y="14365"/>
                </a:lnTo>
                <a:lnTo>
                  <a:pt x="979785" y="9365"/>
                </a:lnTo>
                <a:lnTo>
                  <a:pt x="912571" y="5364"/>
                </a:lnTo>
                <a:lnTo>
                  <a:pt x="842156" y="2427"/>
                </a:lnTo>
                <a:lnTo>
                  <a:pt x="768965" y="617"/>
                </a:lnTo>
                <a:lnTo>
                  <a:pt x="6934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28309" y="4959858"/>
            <a:ext cx="1386840" cy="105410"/>
          </a:xfrm>
          <a:custGeom>
            <a:avLst/>
            <a:gdLst/>
            <a:ahLst/>
            <a:cxnLst/>
            <a:rect l="l" t="t" r="r" b="b"/>
            <a:pathLst>
              <a:path w="1386840" h="105410">
                <a:moveTo>
                  <a:pt x="1386839" y="0"/>
                </a:moveTo>
                <a:lnTo>
                  <a:pt x="1351483" y="33223"/>
                </a:lnTo>
                <a:lnTo>
                  <a:pt x="1292154" y="53057"/>
                </a:lnTo>
                <a:lnTo>
                  <a:pt x="1253032" y="62087"/>
                </a:lnTo>
                <a:lnTo>
                  <a:pt x="1208170" y="70440"/>
                </a:lnTo>
                <a:lnTo>
                  <a:pt x="1157991" y="78051"/>
                </a:lnTo>
                <a:lnTo>
                  <a:pt x="1102918" y="84856"/>
                </a:lnTo>
                <a:lnTo>
                  <a:pt x="1043375" y="90790"/>
                </a:lnTo>
                <a:lnTo>
                  <a:pt x="979785" y="95790"/>
                </a:lnTo>
                <a:lnTo>
                  <a:pt x="912571" y="99791"/>
                </a:lnTo>
                <a:lnTo>
                  <a:pt x="842156" y="102728"/>
                </a:lnTo>
                <a:lnTo>
                  <a:pt x="768965" y="104538"/>
                </a:lnTo>
                <a:lnTo>
                  <a:pt x="693419" y="105156"/>
                </a:lnTo>
                <a:lnTo>
                  <a:pt x="617874" y="104538"/>
                </a:lnTo>
                <a:lnTo>
                  <a:pt x="544683" y="102728"/>
                </a:lnTo>
                <a:lnTo>
                  <a:pt x="474268" y="99791"/>
                </a:lnTo>
                <a:lnTo>
                  <a:pt x="407054" y="95790"/>
                </a:lnTo>
                <a:lnTo>
                  <a:pt x="343464" y="90790"/>
                </a:lnTo>
                <a:lnTo>
                  <a:pt x="283921" y="84856"/>
                </a:lnTo>
                <a:lnTo>
                  <a:pt x="228848" y="78051"/>
                </a:lnTo>
                <a:lnTo>
                  <a:pt x="178669" y="70440"/>
                </a:lnTo>
                <a:lnTo>
                  <a:pt x="133807" y="62087"/>
                </a:lnTo>
                <a:lnTo>
                  <a:pt x="94685" y="53057"/>
                </a:lnTo>
                <a:lnTo>
                  <a:pt x="35356" y="33223"/>
                </a:lnTo>
                <a:lnTo>
                  <a:pt x="4069" y="11451"/>
                </a:lnTo>
                <a:lnTo>
                  <a:pt x="0" y="0"/>
                </a:lnTo>
              </a:path>
            </a:pathLst>
          </a:custGeom>
          <a:ln w="19812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28309" y="4854702"/>
            <a:ext cx="1386840" cy="631190"/>
          </a:xfrm>
          <a:custGeom>
            <a:avLst/>
            <a:gdLst/>
            <a:ahLst/>
            <a:cxnLst/>
            <a:rect l="l" t="t" r="r" b="b"/>
            <a:pathLst>
              <a:path w="1386840" h="631189">
                <a:moveTo>
                  <a:pt x="0" y="105156"/>
                </a:moveTo>
                <a:lnTo>
                  <a:pt x="35356" y="71932"/>
                </a:lnTo>
                <a:lnTo>
                  <a:pt x="94685" y="52098"/>
                </a:lnTo>
                <a:lnTo>
                  <a:pt x="133807" y="43068"/>
                </a:lnTo>
                <a:lnTo>
                  <a:pt x="178669" y="34715"/>
                </a:lnTo>
                <a:lnTo>
                  <a:pt x="228848" y="27104"/>
                </a:lnTo>
                <a:lnTo>
                  <a:pt x="283921" y="20299"/>
                </a:lnTo>
                <a:lnTo>
                  <a:pt x="343464" y="14365"/>
                </a:lnTo>
                <a:lnTo>
                  <a:pt x="407054" y="9365"/>
                </a:lnTo>
                <a:lnTo>
                  <a:pt x="474268" y="5364"/>
                </a:lnTo>
                <a:lnTo>
                  <a:pt x="544683" y="2427"/>
                </a:lnTo>
                <a:lnTo>
                  <a:pt x="617874" y="617"/>
                </a:lnTo>
                <a:lnTo>
                  <a:pt x="693419" y="0"/>
                </a:lnTo>
                <a:lnTo>
                  <a:pt x="768965" y="617"/>
                </a:lnTo>
                <a:lnTo>
                  <a:pt x="842156" y="2427"/>
                </a:lnTo>
                <a:lnTo>
                  <a:pt x="912571" y="5364"/>
                </a:lnTo>
                <a:lnTo>
                  <a:pt x="979785" y="9365"/>
                </a:lnTo>
                <a:lnTo>
                  <a:pt x="1043375" y="14365"/>
                </a:lnTo>
                <a:lnTo>
                  <a:pt x="1102918" y="20299"/>
                </a:lnTo>
                <a:lnTo>
                  <a:pt x="1157991" y="27104"/>
                </a:lnTo>
                <a:lnTo>
                  <a:pt x="1208170" y="34715"/>
                </a:lnTo>
                <a:lnTo>
                  <a:pt x="1253032" y="43068"/>
                </a:lnTo>
                <a:lnTo>
                  <a:pt x="1292154" y="52098"/>
                </a:lnTo>
                <a:lnTo>
                  <a:pt x="1351483" y="71932"/>
                </a:lnTo>
                <a:lnTo>
                  <a:pt x="1382770" y="93704"/>
                </a:lnTo>
                <a:lnTo>
                  <a:pt x="1386839" y="105156"/>
                </a:lnTo>
                <a:lnTo>
                  <a:pt x="1386839" y="525780"/>
                </a:lnTo>
                <a:lnTo>
                  <a:pt x="1351483" y="559003"/>
                </a:lnTo>
                <a:lnTo>
                  <a:pt x="1292154" y="578837"/>
                </a:lnTo>
                <a:lnTo>
                  <a:pt x="1253032" y="587867"/>
                </a:lnTo>
                <a:lnTo>
                  <a:pt x="1208170" y="596220"/>
                </a:lnTo>
                <a:lnTo>
                  <a:pt x="1157991" y="603831"/>
                </a:lnTo>
                <a:lnTo>
                  <a:pt x="1102918" y="610636"/>
                </a:lnTo>
                <a:lnTo>
                  <a:pt x="1043375" y="616570"/>
                </a:lnTo>
                <a:lnTo>
                  <a:pt x="979785" y="621570"/>
                </a:lnTo>
                <a:lnTo>
                  <a:pt x="912571" y="625571"/>
                </a:lnTo>
                <a:lnTo>
                  <a:pt x="842156" y="628508"/>
                </a:lnTo>
                <a:lnTo>
                  <a:pt x="768965" y="630318"/>
                </a:lnTo>
                <a:lnTo>
                  <a:pt x="693419" y="630936"/>
                </a:lnTo>
                <a:lnTo>
                  <a:pt x="617874" y="630318"/>
                </a:lnTo>
                <a:lnTo>
                  <a:pt x="544683" y="628508"/>
                </a:lnTo>
                <a:lnTo>
                  <a:pt x="474268" y="625571"/>
                </a:lnTo>
                <a:lnTo>
                  <a:pt x="407054" y="621570"/>
                </a:lnTo>
                <a:lnTo>
                  <a:pt x="343464" y="616570"/>
                </a:lnTo>
                <a:lnTo>
                  <a:pt x="283921" y="610636"/>
                </a:lnTo>
                <a:lnTo>
                  <a:pt x="228848" y="603831"/>
                </a:lnTo>
                <a:lnTo>
                  <a:pt x="178669" y="596220"/>
                </a:lnTo>
                <a:lnTo>
                  <a:pt x="133807" y="587867"/>
                </a:lnTo>
                <a:lnTo>
                  <a:pt x="94685" y="578837"/>
                </a:lnTo>
                <a:lnTo>
                  <a:pt x="35356" y="559003"/>
                </a:lnTo>
                <a:lnTo>
                  <a:pt x="4069" y="537231"/>
                </a:lnTo>
                <a:lnTo>
                  <a:pt x="0" y="525780"/>
                </a:lnTo>
                <a:lnTo>
                  <a:pt x="0" y="105156"/>
                </a:lnTo>
                <a:close/>
              </a:path>
            </a:pathLst>
          </a:custGeom>
          <a:ln w="19812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972047" y="5102225"/>
            <a:ext cx="49974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H</a:t>
            </a:r>
            <a:r>
              <a:rPr dirty="0" sz="1400" spc="-10" b="1">
                <a:latin typeface="Times New Roman"/>
                <a:cs typeface="Times New Roman"/>
              </a:rPr>
              <a:t>DF</a:t>
            </a:r>
            <a:r>
              <a:rPr dirty="0" sz="1400" b="1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52825" y="3274186"/>
            <a:ext cx="228790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Hi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dirty="0" sz="2400" spc="-2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6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9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yp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241" y="484632"/>
            <a:ext cx="229171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</a:t>
            </a:r>
            <a:r>
              <a:rPr dirty="0" spc="5"/>
              <a:t>i</a:t>
            </a:r>
            <a:r>
              <a:rPr dirty="0" spc="-5"/>
              <a:t>v</a:t>
            </a:r>
            <a:r>
              <a:rPr dirty="0"/>
              <a:t>e</a:t>
            </a:r>
            <a:r>
              <a:rPr dirty="0" spc="-15"/>
              <a:t> </a:t>
            </a:r>
            <a:r>
              <a:rPr dirty="0" spc="-5"/>
              <a:t>D</a:t>
            </a:r>
            <a:r>
              <a:rPr dirty="0" spc="0"/>
              <a:t>a</a:t>
            </a:r>
            <a:r>
              <a:rPr dirty="0" spc="-5"/>
              <a:t>t</a:t>
            </a:r>
            <a:r>
              <a:rPr dirty="0"/>
              <a:t>a</a:t>
            </a:r>
            <a:r>
              <a:rPr dirty="0" spc="-55"/>
              <a:t> </a:t>
            </a:r>
            <a:r>
              <a:rPr dirty="0" spc="-190"/>
              <a:t>T</a:t>
            </a:r>
            <a:r>
              <a:rPr dirty="0" spc="-5"/>
              <a:t>y</a:t>
            </a:r>
            <a:r>
              <a:rPr dirty="0" spc="0"/>
              <a:t>p</a:t>
            </a:r>
            <a:r>
              <a:rPr dirty="0" spc="-5"/>
              <a:t>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3211" y="1327785"/>
          <a:ext cx="7739380" cy="185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670"/>
                <a:gridCol w="5126228"/>
              </a:tblGrid>
              <a:tr h="264032">
                <a:tc gridSpan="2"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4033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TINYI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sig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4033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SM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byt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sign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int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4032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sig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byt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sign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4033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1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singl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cis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4032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UBLE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ubl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cis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9714" y="3445002"/>
          <a:ext cx="7747634" cy="1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2463"/>
                <a:gridCol w="5185918"/>
              </a:tblGrid>
              <a:tr h="260985">
                <a:tc gridSpan="2"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7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ly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ava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ilable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Hiv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.0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ly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ava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ilable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Hiv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.0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85">
                <a:tc gridSpan="2"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Stri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gs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dirty="0" sz="16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her</a:t>
                      </a:r>
                      <a:r>
                        <a:rPr dirty="0" sz="1600" spc="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single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(‘)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uble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(“)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4700" y="5145278"/>
          <a:ext cx="7717790" cy="795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803"/>
                <a:gridCol w="4467606"/>
              </a:tblGrid>
              <a:tr h="260985">
                <a:tc gridSpan="2"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Misc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ous</a:t>
                      </a:r>
                      <a:r>
                        <a:rPr dirty="0" sz="1600" spc="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0896">
                <a:tc>
                  <a:txBody>
                    <a:bodyPr/>
                    <a:lstStyle/>
                    <a:p>
                      <a:pPr marL="62230">
                        <a:lnSpc>
                          <a:spcPts val="17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21"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</a:t>
                      </a:r>
                      <a:r>
                        <a:rPr dirty="0" sz="1600" spc="-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ly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ava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ilable</a:t>
                      </a:r>
                      <a:r>
                        <a:rPr dirty="0" sz="1600" spc="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Hive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500" y="454786"/>
            <a:ext cx="22879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</a:t>
            </a:r>
            <a:r>
              <a:rPr dirty="0" spc="-5"/>
              <a:t>v</a:t>
            </a:r>
            <a:r>
              <a:rPr dirty="0"/>
              <a:t>e</a:t>
            </a:r>
            <a:r>
              <a:rPr dirty="0" spc="-20"/>
              <a:t> </a:t>
            </a:r>
            <a:r>
              <a:rPr dirty="0" spc="-5"/>
              <a:t>D</a:t>
            </a:r>
            <a:r>
              <a:rPr dirty="0"/>
              <a:t>a</a:t>
            </a:r>
            <a:r>
              <a:rPr dirty="0" spc="-5"/>
              <a:t>t</a:t>
            </a:r>
            <a:r>
              <a:rPr dirty="0"/>
              <a:t>a</a:t>
            </a:r>
            <a:r>
              <a:rPr dirty="0" spc="-60"/>
              <a:t> </a:t>
            </a:r>
            <a:r>
              <a:rPr dirty="0" spc="-190"/>
              <a:t>T</a:t>
            </a:r>
            <a:r>
              <a:rPr dirty="0" spc="-5"/>
              <a:t>yp</a:t>
            </a:r>
            <a:r>
              <a:rPr dirty="0"/>
              <a:t>e</a:t>
            </a:r>
            <a:r>
              <a:rPr dirty="0" spc="-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4758" y="1713483"/>
          <a:ext cx="8811895" cy="265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030"/>
                <a:gridCol w="7636763"/>
              </a:tblGrid>
              <a:tr h="554481">
                <a:tc gridSpan="2">
                  <a:txBody>
                    <a:bodyPr/>
                    <a:lstStyle/>
                    <a:p>
                      <a:pPr marL="62230">
                        <a:lnSpc>
                          <a:spcPts val="2039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Coll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ction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82701">
                <a:tc>
                  <a:txBody>
                    <a:bodyPr/>
                    <a:lstStyle/>
                    <a:p>
                      <a:pPr marL="62230">
                        <a:lnSpc>
                          <a:spcPts val="19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Simi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dirty="0" sz="1600" spc="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‘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’</a:t>
                      </a:r>
                      <a:r>
                        <a:rPr dirty="0" sz="16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lds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E.g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.: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('J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',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'Doe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')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782828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lec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pai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s.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lds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[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]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E.g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map('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t'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',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',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'Doe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')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521843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qu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same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s.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lds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x.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E.g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rra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('J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',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'Doe')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04057" y="3274186"/>
            <a:ext cx="238823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Hi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dirty="0" sz="2400" spc="-2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F</a:t>
            </a:r>
            <a:r>
              <a:rPr dirty="0" sz="2400" spc="5" b="1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le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05" b="1">
                <a:solidFill>
                  <a:srgbClr val="0E6EC5"/>
                </a:solidFill>
                <a:latin typeface="Trebuchet MS"/>
                <a:cs typeface="Trebuchet MS"/>
              </a:rPr>
              <a:t>F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ormat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33" y="548004"/>
            <a:ext cx="23876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Hive</a:t>
            </a:r>
            <a:r>
              <a:rPr dirty="0" spc="-25"/>
              <a:t> </a:t>
            </a:r>
            <a:r>
              <a:rPr dirty="0" spc="-5"/>
              <a:t>F</a:t>
            </a:r>
            <a:r>
              <a:rPr dirty="0"/>
              <a:t>i</a:t>
            </a:r>
            <a:r>
              <a:rPr dirty="0"/>
              <a:t>le</a:t>
            </a:r>
            <a:r>
              <a:rPr dirty="0" spc="-20"/>
              <a:t> </a:t>
            </a:r>
            <a:r>
              <a:rPr dirty="0" spc="-110"/>
              <a:t>F</a:t>
            </a:r>
            <a:r>
              <a:rPr dirty="0"/>
              <a:t>o</a:t>
            </a:r>
            <a:r>
              <a:rPr dirty="0" spc="-15"/>
              <a:t>r</a:t>
            </a:r>
            <a:r>
              <a:rPr dirty="0" spc="-5"/>
              <a:t>mat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133" y="1561210"/>
            <a:ext cx="8215630" cy="24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21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ext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ile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aul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rmat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 b="1">
                <a:latin typeface="Trebuchet MS"/>
                <a:cs typeface="Trebuchet MS"/>
              </a:rPr>
              <a:t>Se</a:t>
            </a:r>
            <a:r>
              <a:rPr dirty="0" sz="1800" b="1">
                <a:latin typeface="Trebuchet MS"/>
                <a:cs typeface="Trebuchet MS"/>
              </a:rPr>
              <a:t>que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tia</a:t>
            </a:r>
            <a:r>
              <a:rPr dirty="0" sz="1800" b="1">
                <a:latin typeface="Trebuchet MS"/>
                <a:cs typeface="Trebuchet MS"/>
              </a:rPr>
              <a:t>l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ile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Seq</a:t>
            </a:r>
            <a:r>
              <a:rPr dirty="0" sz="1800" spc="-5">
                <a:latin typeface="Trebuchet MS"/>
                <a:cs typeface="Trebuchet MS"/>
              </a:rPr>
              <a:t>ue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tia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lat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ry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-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alu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rs.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b="1">
                <a:latin typeface="Trebuchet MS"/>
                <a:cs typeface="Trebuchet MS"/>
              </a:rPr>
              <a:t>RC</a:t>
            </a:r>
            <a:r>
              <a:rPr dirty="0" sz="1800" spc="5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ecord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</a:t>
            </a:r>
            <a:r>
              <a:rPr dirty="0" sz="1800" spc="5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lum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ar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ile)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RCFi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>
                <a:latin typeface="Trebuchet MS"/>
                <a:cs typeface="Trebuchet MS"/>
              </a:rPr>
              <a:t> 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Colum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rie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Ma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er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ic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ure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that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Ag</a:t>
            </a:r>
            <a:r>
              <a:rPr dirty="0" sz="1800" spc="-10" b="1">
                <a:latin typeface="Trebuchet MS"/>
                <a:cs typeface="Trebuchet MS"/>
              </a:rPr>
              <a:t>g</a:t>
            </a:r>
            <a:r>
              <a:rPr dirty="0" sz="1800" spc="-5" b="1">
                <a:latin typeface="Trebuchet MS"/>
                <a:cs typeface="Trebuchet MS"/>
              </a:rPr>
              <a:t>re</a:t>
            </a:r>
            <a:r>
              <a:rPr dirty="0" sz="1800" spc="-10" b="1">
                <a:latin typeface="Trebuchet MS"/>
                <a:cs typeface="Trebuchet MS"/>
              </a:rPr>
              <a:t>g</a:t>
            </a:r>
            <a:r>
              <a:rPr dirty="0" sz="1800" b="1">
                <a:latin typeface="Trebuchet MS"/>
                <a:cs typeface="Trebuchet MS"/>
              </a:rPr>
              <a:t>ation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eratio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no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en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eratio</a:t>
            </a:r>
            <a:r>
              <a:rPr dirty="0" sz="1800" spc="-5">
                <a:latin typeface="Trebuchet MS"/>
                <a:cs typeface="Trebuchet MS"/>
              </a:rPr>
              <a:t>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60801" y="3199638"/>
            <a:ext cx="3146425" cy="1295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solidFill>
                  <a:srgbClr val="7E7E7E"/>
                </a:solidFill>
                <a:latin typeface="Trebuchet MS"/>
                <a:cs typeface="Trebuchet MS"/>
              </a:rPr>
              <a:t>Chapter</a:t>
            </a:r>
            <a:r>
              <a:rPr dirty="0" sz="2600" spc="-3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7E7E7E"/>
                </a:solidFill>
                <a:latin typeface="Trebuchet MS"/>
                <a:cs typeface="Trebuchet MS"/>
              </a:rPr>
              <a:t>9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5" b="1">
                <a:solidFill>
                  <a:srgbClr val="7E7E7E"/>
                </a:solidFill>
                <a:latin typeface="Trebuchet MS"/>
                <a:cs typeface="Trebuchet MS"/>
              </a:rPr>
              <a:t>Introductio</a:t>
            </a:r>
            <a:r>
              <a:rPr dirty="0" sz="2600" b="1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dirty="0" sz="2600" spc="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600" spc="-5" b="1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600" b="1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dirty="0" sz="260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7E7E7E"/>
                </a:solidFill>
                <a:latin typeface="Trebuchet MS"/>
                <a:cs typeface="Trebuchet MS"/>
              </a:rPr>
              <a:t>Hive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920" y="3240278"/>
            <a:ext cx="30397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</a:t>
            </a:r>
            <a:r>
              <a:rPr dirty="0" spc="-5"/>
              <a:t>v</a:t>
            </a:r>
            <a:r>
              <a:rPr dirty="0"/>
              <a:t>e</a:t>
            </a:r>
            <a:r>
              <a:rPr dirty="0" spc="-20"/>
              <a:t> </a:t>
            </a:r>
            <a:r>
              <a:rPr dirty="0" spc="-5"/>
              <a:t>Query</a:t>
            </a:r>
            <a:r>
              <a:rPr dirty="0" spc="-20"/>
              <a:t> </a:t>
            </a:r>
            <a:r>
              <a:rPr dirty="0" spc="-5"/>
              <a:t>L</a:t>
            </a:r>
            <a:r>
              <a:rPr dirty="0"/>
              <a:t>a</a:t>
            </a:r>
            <a:r>
              <a:rPr dirty="0" spc="-5"/>
              <a:t>ng</a:t>
            </a:r>
            <a:r>
              <a:rPr dirty="0" spc="-10"/>
              <a:t>u</a:t>
            </a:r>
            <a:r>
              <a:rPr dirty="0" spc="-5"/>
              <a:t>age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572" y="334009"/>
            <a:ext cx="39497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</a:t>
            </a:r>
            <a:r>
              <a:rPr dirty="0" spc="5"/>
              <a:t>i</a:t>
            </a:r>
            <a:r>
              <a:rPr dirty="0" spc="-5"/>
              <a:t>v</a:t>
            </a:r>
            <a:r>
              <a:rPr dirty="0"/>
              <a:t>e</a:t>
            </a:r>
            <a:r>
              <a:rPr dirty="0" spc="-15"/>
              <a:t> </a:t>
            </a:r>
            <a:r>
              <a:rPr dirty="0" spc="-5"/>
              <a:t>Qu</a:t>
            </a:r>
            <a:r>
              <a:rPr dirty="0"/>
              <a:t>e</a:t>
            </a:r>
            <a:r>
              <a:rPr dirty="0" spc="-5"/>
              <a:t>r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La</a:t>
            </a:r>
            <a:r>
              <a:rPr dirty="0" spc="-10"/>
              <a:t>ngu</a:t>
            </a:r>
            <a:r>
              <a:rPr dirty="0"/>
              <a:t>a</a:t>
            </a:r>
            <a:r>
              <a:rPr dirty="0" spc="-5"/>
              <a:t>ge</a:t>
            </a:r>
            <a:r>
              <a:rPr dirty="0" spc="-40"/>
              <a:t> </a:t>
            </a:r>
            <a:r>
              <a:rPr dirty="0" spc="-10"/>
              <a:t>(H</a:t>
            </a:r>
            <a:r>
              <a:rPr dirty="0"/>
              <a:t>Q</a:t>
            </a:r>
            <a:r>
              <a:rPr dirty="0"/>
              <a:t>L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1839214"/>
            <a:ext cx="8247380" cy="2033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spc="-40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eate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mana</a:t>
            </a:r>
            <a:r>
              <a:rPr dirty="0" sz="1800" spc="-10" b="1">
                <a:latin typeface="Times New Roman"/>
                <a:cs typeface="Times New Roman"/>
              </a:rPr>
              <a:t>g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ta</a:t>
            </a:r>
            <a:r>
              <a:rPr dirty="0" sz="1800" spc="-10" b="1">
                <a:latin typeface="Times New Roman"/>
                <a:cs typeface="Times New Roman"/>
              </a:rPr>
              <a:t>b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partit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o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p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ort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var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ous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Relational,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Arithmeti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Logi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al Operators.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Times New Roman"/>
                <a:cs typeface="Times New Roman"/>
              </a:rPr>
              <a:t>Evaluate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fu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ct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79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Times New Roman"/>
                <a:cs typeface="Times New Roman"/>
              </a:rPr>
              <a:t>Do</a:t>
            </a:r>
            <a:r>
              <a:rPr dirty="0" sz="1800" spc="10" b="1">
                <a:latin typeface="Times New Roman"/>
                <a:cs typeface="Times New Roman"/>
              </a:rPr>
              <a:t>w</a:t>
            </a:r>
            <a:r>
              <a:rPr dirty="0" sz="1800" b="1">
                <a:latin typeface="Times New Roman"/>
                <a:cs typeface="Times New Roman"/>
              </a:rPr>
              <a:t>nload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contents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 a table to a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al 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30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tory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or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esult of </a:t>
            </a:r>
            <a:r>
              <a:rPr dirty="0" sz="1800" spc="-15" b="1">
                <a:latin typeface="Times New Roman"/>
                <a:cs typeface="Times New Roman"/>
              </a:rPr>
              <a:t>q</a:t>
            </a:r>
            <a:r>
              <a:rPr dirty="0" sz="1800" b="1">
                <a:latin typeface="Times New Roman"/>
                <a:cs typeface="Times New Roman"/>
              </a:rPr>
              <a:t>uer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 H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FS</a:t>
            </a:r>
            <a:r>
              <a:rPr dirty="0" sz="1800" b="1">
                <a:latin typeface="Times New Roman"/>
                <a:cs typeface="Times New Roman"/>
              </a:rPr>
              <a:t> di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tor</a:t>
            </a:r>
            <a:r>
              <a:rPr dirty="0" sz="1800" spc="-85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654" y="3059938"/>
            <a:ext cx="3526154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</a:t>
            </a:r>
            <a:r>
              <a:rPr dirty="0"/>
              <a:t>D</a:t>
            </a:r>
            <a:r>
              <a:rPr dirty="0" spc="-5"/>
              <a:t>L</a:t>
            </a:r>
            <a:r>
              <a:rPr dirty="0" spc="-105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DML</a:t>
            </a:r>
            <a:r>
              <a:rPr dirty="0" spc="-105"/>
              <a:t> </a:t>
            </a:r>
            <a:r>
              <a:rPr dirty="0"/>
              <a:t>statements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5"/>
              <a:t>D</a:t>
            </a:r>
            <a:r>
              <a:rPr dirty="0"/>
              <a:t>a</a:t>
            </a:r>
            <a:r>
              <a:rPr dirty="0" spc="-10"/>
              <a:t>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1052"/>
            <a:ext cx="7749540" cy="1682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400050">
              <a:lnSpc>
                <a:spcPct val="1072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cre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 data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ase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am</a:t>
            </a:r>
            <a:r>
              <a:rPr dirty="0" sz="1800">
                <a:latin typeface="Trebuchet MS"/>
                <a:cs typeface="Trebuchet MS"/>
              </a:rPr>
              <a:t>ed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“STUDE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TS”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with com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ts 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ase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ert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6700"/>
              </a:lnSpc>
            </a:pPr>
            <a:r>
              <a:rPr dirty="0" sz="1800" spc="-5" b="1">
                <a:latin typeface="Trebuchet MS"/>
                <a:cs typeface="Trebuchet MS"/>
              </a:rPr>
              <a:t>C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175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TE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spc="-17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ABAS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XISTS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 COMMENT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'ST</a:t>
            </a:r>
            <a:r>
              <a:rPr dirty="0" sz="1800" spc="5" b="1">
                <a:latin typeface="Trebuchet MS"/>
                <a:cs typeface="Trebuchet MS"/>
              </a:rPr>
              <a:t>U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ENT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ails</a:t>
            </a:r>
            <a:r>
              <a:rPr dirty="0" sz="1800" b="1">
                <a:latin typeface="Trebuchet MS"/>
                <a:cs typeface="Trebuchet MS"/>
              </a:rPr>
              <a:t>'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W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TH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BPROP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8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TIES</a:t>
            </a:r>
            <a:r>
              <a:rPr dirty="0" sz="1800" spc="3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('cre</a:t>
            </a:r>
            <a:r>
              <a:rPr dirty="0" sz="1800" b="1">
                <a:latin typeface="Trebuchet MS"/>
                <a:cs typeface="Trebuchet MS"/>
              </a:rPr>
              <a:t>ator'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=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'J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HN');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131318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</a:t>
            </a:r>
            <a:r>
              <a:rPr dirty="0"/>
              <a:t>a</a:t>
            </a:r>
            <a:r>
              <a:rPr dirty="0" spc="-10"/>
              <a:t>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3411854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ESC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IB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7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ABAS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UD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131318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</a:t>
            </a:r>
            <a:r>
              <a:rPr dirty="0"/>
              <a:t>a</a:t>
            </a:r>
            <a:r>
              <a:rPr dirty="0" spc="-10"/>
              <a:t>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2985135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ROP</a:t>
            </a:r>
            <a:r>
              <a:rPr dirty="0" sz="1800" spc="-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7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ABAS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UD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9144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75"/>
              <a:t>T</a:t>
            </a:r>
            <a:r>
              <a:rPr dirty="0" spc="-5"/>
              <a:t>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3500120" cy="1489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tw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Manage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terna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9144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75"/>
              <a:t>T</a:t>
            </a:r>
            <a:r>
              <a:rPr dirty="0" spc="-5"/>
              <a:t>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8056245" cy="136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eate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man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ged ta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 na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ed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NT’.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dirty="0" sz="1800" spc="-5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ABL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XISTS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UD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NT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roll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204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,n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RI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NG,gp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LO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ROW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dirty="0" sz="1800" spc="-16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LIMI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TED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TERMI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TED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'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\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';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9144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75"/>
              <a:t>T</a:t>
            </a:r>
            <a:r>
              <a:rPr dirty="0" spc="-5"/>
              <a:t>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7640955" cy="163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eate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external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table named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EX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T_STUD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NT’.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TERNAL</a:t>
            </a:r>
            <a:r>
              <a:rPr dirty="0" sz="1800" spc="-1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ABL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3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XISTS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T_S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TU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ENT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roll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204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,n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me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ING,g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FLO</a:t>
            </a:r>
            <a:r>
              <a:rPr dirty="0" sz="1800" spc="-17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T)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ROW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dirty="0" sz="1800" spc="-16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LIMI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TED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TERMI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75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TED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'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\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'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LOC</a:t>
            </a:r>
            <a:r>
              <a:rPr dirty="0" sz="1800" spc="-17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‘/S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UD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NT_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NF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9144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75"/>
              <a:t>T</a:t>
            </a:r>
            <a:r>
              <a:rPr dirty="0" spc="-5"/>
              <a:t>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7920990" cy="136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tabl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stude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nt.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24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LOAD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70" b="1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LOCAL</a:t>
            </a:r>
            <a:r>
              <a:rPr dirty="0" sz="1800" spc="-6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130" b="1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70" b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‘/root</a:t>
            </a:r>
            <a:r>
              <a:rPr dirty="0" sz="1800" spc="10" b="1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hivedemos</a:t>
            </a:r>
            <a:r>
              <a:rPr dirty="0" sz="1800" spc="5" b="1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student.ts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'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75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11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70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ABL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XT_STUD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04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07" y="537336"/>
            <a:ext cx="63068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10"/>
              <a:t>Obje</a:t>
            </a:r>
            <a:r>
              <a:rPr dirty="0" spc="-15"/>
              <a:t>c</a:t>
            </a:r>
            <a:r>
              <a:rPr dirty="0" spc="-5"/>
              <a:t>tive</a:t>
            </a:r>
            <a:r>
              <a:rPr dirty="0"/>
              <a:t>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5"/>
              <a:t>Outc</a:t>
            </a:r>
            <a:r>
              <a:rPr dirty="0" spc="-10"/>
              <a:t>o</a:t>
            </a:r>
            <a:r>
              <a:rPr dirty="0" spc="-10"/>
              <a:t>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2886" y="1338961"/>
          <a:ext cx="7831455" cy="348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839"/>
                <a:gridCol w="4016121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bjecti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31089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uctio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3535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Hiv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hitec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3535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Hiv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rmat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902335" indent="-343535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Hiv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uery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guage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8625" marR="1219835" indent="-342900">
                        <a:lnSpc>
                          <a:spcPct val="100000"/>
                        </a:lnSpc>
                        <a:buAutoNum type="alphaLcParenR"/>
                        <a:tabLst>
                          <a:tab pos="429259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erstan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hive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architec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ure.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8625" marR="309245" indent="-342900">
                        <a:lnSpc>
                          <a:spcPct val="100000"/>
                        </a:lnSpc>
                        <a:buAutoNum type="alphaLcParenR"/>
                        <a:tabLst>
                          <a:tab pos="429259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ata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table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execu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pulati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language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state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ment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8625" marR="358775" indent="-342900">
                        <a:lnSpc>
                          <a:spcPct val="100000"/>
                        </a:lnSpc>
                        <a:buAutoNum type="alphaLcParenR"/>
                        <a:tabLst>
                          <a:tab pos="429259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erentiat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etw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ic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dy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iti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lphaLcParenR"/>
                        <a:tabLst>
                          <a:tab pos="429259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erentiat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etw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nage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ex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erna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91440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75"/>
              <a:t>T</a:t>
            </a:r>
            <a:r>
              <a:rPr dirty="0" spc="-5"/>
              <a:t>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6132195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rieve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stud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details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“E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T_STUD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NT”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table.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SELEC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2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*</a:t>
            </a:r>
            <a:r>
              <a:rPr dirty="0" sz="1800" spc="-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ro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EXT_ST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10" b="1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215" b="1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b="1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9233" y="3059938"/>
            <a:ext cx="139065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20"/>
              <a:t>P</a:t>
            </a:r>
            <a:r>
              <a:rPr dirty="0"/>
              <a:t>artitions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120"/>
              <a:t>P</a:t>
            </a:r>
            <a:r>
              <a:rPr dirty="0"/>
              <a:t>artitions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28039"/>
            <a:ext cx="7670800" cy="4612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Part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split the l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ger da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aset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ningful chunks.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dirty="0" sz="1800">
                <a:latin typeface="Times New Roman"/>
                <a:cs typeface="Times New Roman"/>
              </a:rPr>
              <a:t>Hive provid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two kinds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ons: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D</a:t>
            </a:r>
            <a:r>
              <a:rPr dirty="0" sz="1800" spc="15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namic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3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229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eate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ic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“</a:t>
            </a:r>
            <a:r>
              <a:rPr dirty="0" sz="1800">
                <a:latin typeface="Trebuchet MS"/>
                <a:cs typeface="Trebuchet MS"/>
              </a:rPr>
              <a:t>gpa</a:t>
            </a:r>
            <a:r>
              <a:rPr dirty="0" sz="1800">
                <a:latin typeface="Trebuchet MS"/>
                <a:cs typeface="Trebuchet MS"/>
              </a:rPr>
              <a:t>”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algn="just" marL="12700" marR="111125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C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175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TE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-17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XISTS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-170" b="1">
                <a:latin typeface="Trebuchet MS"/>
                <a:cs typeface="Trebuchet MS"/>
              </a:rPr>
              <a:t>T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TI</a:t>
            </a:r>
            <a:r>
              <a:rPr dirty="0" sz="1800" spc="-5" b="1">
                <a:latin typeface="Trebuchet MS"/>
                <a:cs typeface="Trebuchet MS"/>
              </a:rPr>
              <a:t>C_</a:t>
            </a:r>
            <a:r>
              <a:rPr dirty="0" sz="1800" spc="-14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7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T_S</a:t>
            </a:r>
            <a:r>
              <a:rPr dirty="0" sz="1800" spc="-1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10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roll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spc="-204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na</a:t>
            </a:r>
            <a:r>
              <a:rPr dirty="0" sz="1800" b="1">
                <a:latin typeface="Trebuchet MS"/>
                <a:cs typeface="Trebuchet MS"/>
              </a:rPr>
              <a:t>m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ST</a:t>
            </a:r>
            <a:r>
              <a:rPr dirty="0" sz="1800" spc="5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ING</a:t>
            </a:r>
            <a:r>
              <a:rPr dirty="0" sz="1800" b="1">
                <a:latin typeface="Trebuchet MS"/>
                <a:cs typeface="Trebuchet MS"/>
              </a:rPr>
              <a:t>)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13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7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TITI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Y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b="1">
                <a:latin typeface="Trebuchet MS"/>
                <a:cs typeface="Trebuchet MS"/>
              </a:rPr>
              <a:t>g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FLO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T)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ROW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FORM</a:t>
            </a:r>
            <a:r>
              <a:rPr dirty="0" sz="1800" spc="-16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LIMI</a:t>
            </a:r>
            <a:r>
              <a:rPr dirty="0" sz="1800" b="1">
                <a:latin typeface="Trebuchet MS"/>
                <a:cs typeface="Trebuchet MS"/>
              </a:rPr>
              <a:t>TED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F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L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TERM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TED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Y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'</a:t>
            </a:r>
            <a:r>
              <a:rPr dirty="0" sz="1800" spc="-5" b="1">
                <a:latin typeface="Trebuchet MS"/>
                <a:cs typeface="Trebuchet MS"/>
              </a:rPr>
              <a:t>\</a:t>
            </a:r>
            <a:r>
              <a:rPr dirty="0" sz="1800" spc="-10" b="1">
                <a:latin typeface="Trebuchet MS"/>
                <a:cs typeface="Trebuchet MS"/>
              </a:rPr>
              <a:t>t';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299085" indent="-286385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Loa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8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V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spc="-75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W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17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-170" b="1">
                <a:latin typeface="Trebuchet MS"/>
                <a:cs typeface="Trebuchet MS"/>
              </a:rPr>
              <a:t>T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TI</a:t>
            </a:r>
            <a:r>
              <a:rPr dirty="0" sz="1800" spc="-5" b="1">
                <a:latin typeface="Trebuchet MS"/>
                <a:cs typeface="Trebuchet MS"/>
              </a:rPr>
              <a:t>C_</a:t>
            </a:r>
            <a:r>
              <a:rPr dirty="0" sz="1800" spc="-14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7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T_S</a:t>
            </a:r>
            <a:r>
              <a:rPr dirty="0" sz="1800" spc="-5" b="1">
                <a:latin typeface="Trebuchet MS"/>
                <a:cs typeface="Trebuchet MS"/>
              </a:rPr>
              <a:t>TU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ENT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spc="-14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7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TITI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15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=4.0)</a:t>
            </a:r>
            <a:endParaRPr sz="18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SELEC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roll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ame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ro</a:t>
            </a:r>
            <a:r>
              <a:rPr dirty="0" sz="1800" b="1">
                <a:latin typeface="Trebuchet MS"/>
                <a:cs typeface="Trebuchet MS"/>
              </a:rPr>
              <a:t>m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EXT_ST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ENT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where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=</a:t>
            </a:r>
            <a:r>
              <a:rPr dirty="0" sz="1800" b="1">
                <a:latin typeface="Trebuchet MS"/>
                <a:cs typeface="Trebuchet MS"/>
              </a:rPr>
              <a:t>4</a:t>
            </a:r>
            <a:r>
              <a:rPr dirty="0" sz="1800" spc="-5" b="1">
                <a:latin typeface="Trebuchet MS"/>
                <a:cs typeface="Trebuchet MS"/>
              </a:rPr>
              <a:t>.0;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120"/>
              <a:t>P</a:t>
            </a:r>
            <a:r>
              <a:rPr dirty="0"/>
              <a:t>artitions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6378"/>
            <a:ext cx="8223250" cy="4949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yna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12700" marR="471805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C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175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TE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-17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XISTS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YNAM</a:t>
            </a:r>
            <a:r>
              <a:rPr dirty="0" sz="1800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C_</a:t>
            </a:r>
            <a:r>
              <a:rPr dirty="0" sz="1800" spc="-14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7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T_S</a:t>
            </a:r>
            <a:r>
              <a:rPr dirty="0" sz="1800" spc="-5" b="1">
                <a:latin typeface="Trebuchet MS"/>
                <a:cs typeface="Trebuchet MS"/>
              </a:rPr>
              <a:t>TU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ENT</a:t>
            </a:r>
            <a:r>
              <a:rPr dirty="0" sz="1800" spc="10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roll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o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spc="-204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na</a:t>
            </a:r>
            <a:r>
              <a:rPr dirty="0" sz="1800" b="1">
                <a:latin typeface="Trebuchet MS"/>
                <a:cs typeface="Trebuchet MS"/>
              </a:rPr>
              <a:t>m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RI</a:t>
            </a:r>
            <a:r>
              <a:rPr dirty="0" sz="1800" spc="-5" b="1">
                <a:latin typeface="Trebuchet MS"/>
                <a:cs typeface="Trebuchet MS"/>
              </a:rPr>
              <a:t>NG</a:t>
            </a:r>
            <a:r>
              <a:rPr dirty="0" sz="1800" b="1">
                <a:latin typeface="Trebuchet MS"/>
                <a:cs typeface="Trebuchet MS"/>
              </a:rPr>
              <a:t>)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14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7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TITI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NE</a:t>
            </a:r>
            <a:r>
              <a:rPr dirty="0" sz="1800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Y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5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gpa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LO</a:t>
            </a:r>
            <a:r>
              <a:rPr dirty="0" sz="1800" spc="-17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T)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ROW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5" b="1">
                <a:latin typeface="Trebuchet MS"/>
                <a:cs typeface="Trebuchet MS"/>
              </a:rPr>
              <a:t>M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ELIMI</a:t>
            </a:r>
            <a:r>
              <a:rPr dirty="0" sz="1800" spc="-5" b="1">
                <a:latin typeface="Trebuchet MS"/>
                <a:cs typeface="Trebuchet MS"/>
              </a:rPr>
              <a:t>TED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10" b="1">
                <a:latin typeface="Trebuchet MS"/>
                <a:cs typeface="Trebuchet MS"/>
              </a:rPr>
              <a:t>IELD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TERM</a:t>
            </a:r>
            <a:r>
              <a:rPr dirty="0" sz="1800" spc="5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17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TED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Y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'</a:t>
            </a:r>
            <a:r>
              <a:rPr dirty="0" sz="1800" spc="-5" b="1">
                <a:latin typeface="Trebuchet MS"/>
                <a:cs typeface="Trebuchet MS"/>
              </a:rPr>
              <a:t>\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';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na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tabl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table.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SE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hive.exec.dynam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c.par</a:t>
            </a:r>
            <a:r>
              <a:rPr dirty="0" sz="1800" spc="-1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itio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4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=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true;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SE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hive.exec.dynam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c.par</a:t>
            </a:r>
            <a:r>
              <a:rPr dirty="0" sz="1800" spc="-1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itio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.mod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=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on</a:t>
            </a:r>
            <a:r>
              <a:rPr dirty="0" sz="1800" b="1">
                <a:latin typeface="Trebuchet MS"/>
                <a:cs typeface="Trebuchet MS"/>
              </a:rPr>
              <a:t>stric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48285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Not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: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yna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ic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requ</a:t>
            </a:r>
            <a:r>
              <a:rPr dirty="0" sz="1800" spc="-5">
                <a:latin typeface="Trebuchet MS"/>
                <a:cs typeface="Trebuchet MS"/>
              </a:rPr>
              <a:t>ire</a:t>
            </a:r>
            <a:r>
              <a:rPr dirty="0" sz="1800">
                <a:latin typeface="Trebuchet MS"/>
                <a:cs typeface="Trebuchet MS"/>
              </a:rPr>
              <a:t>s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leas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static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lumn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tu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ff</a:t>
            </a:r>
            <a:r>
              <a:rPr dirty="0" sz="1800">
                <a:latin typeface="Trebuchet MS"/>
                <a:cs typeface="Trebuchet MS"/>
              </a:rPr>
              <a:t>,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hive.exec.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yna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ic.p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n.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=</a:t>
            </a:r>
            <a:r>
              <a:rPr dirty="0" sz="1800" spc="-5">
                <a:latin typeface="Trebuchet MS"/>
                <a:cs typeface="Trebuchet MS"/>
              </a:rPr>
              <a:t>nonst</a:t>
            </a:r>
            <a:r>
              <a:rPr dirty="0" sz="1800">
                <a:latin typeface="Trebuchet MS"/>
                <a:cs typeface="Trebuchet MS"/>
              </a:rPr>
              <a:t>rict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8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V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spc="-75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W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17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YNAM</a:t>
            </a:r>
            <a:r>
              <a:rPr dirty="0" sz="1800" b="1">
                <a:latin typeface="Trebuchet MS"/>
                <a:cs typeface="Trebuchet MS"/>
              </a:rPr>
              <a:t>I</a:t>
            </a:r>
            <a:r>
              <a:rPr dirty="0" sz="1800" spc="-5" b="1">
                <a:latin typeface="Trebuchet MS"/>
                <a:cs typeface="Trebuchet MS"/>
              </a:rPr>
              <a:t>C_</a:t>
            </a:r>
            <a:r>
              <a:rPr dirty="0" sz="1800" spc="-14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7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T_S</a:t>
            </a:r>
            <a:r>
              <a:rPr dirty="0" sz="1800" spc="-5" b="1">
                <a:latin typeface="Trebuchet MS"/>
                <a:cs typeface="Trebuchet MS"/>
              </a:rPr>
              <a:t>TU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ENT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spc="-14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7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TITI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20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)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SELECT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roll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o,n</a:t>
            </a:r>
            <a:r>
              <a:rPr dirty="0" sz="1800" spc="-5" b="1">
                <a:latin typeface="Trebuchet MS"/>
                <a:cs typeface="Trebuchet MS"/>
              </a:rPr>
              <a:t>ame,g</a:t>
            </a:r>
            <a:r>
              <a:rPr dirty="0" sz="1800" spc="-2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ro</a:t>
            </a:r>
            <a:r>
              <a:rPr dirty="0" sz="1800" b="1">
                <a:latin typeface="Trebuchet MS"/>
                <a:cs typeface="Trebuchet MS"/>
              </a:rPr>
              <a:t>m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EXT_ST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21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06061" y="3291204"/>
            <a:ext cx="113728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Bu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kets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10"/>
              <a:t>Bu</a:t>
            </a:r>
            <a:r>
              <a:rPr dirty="0" spc="-15"/>
              <a:t>c</a:t>
            </a:r>
            <a:r>
              <a:rPr dirty="0" spc="-5"/>
              <a:t>kets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6378"/>
            <a:ext cx="6971665" cy="4949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cre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 spc="5">
                <a:latin typeface="Trebuchet MS"/>
                <a:cs typeface="Trebuchet MS"/>
              </a:rPr>
              <a:t>k</a:t>
            </a:r>
            <a:r>
              <a:rPr dirty="0" sz="1800" spc="-5">
                <a:latin typeface="Trebuchet MS"/>
                <a:cs typeface="Trebuchet MS"/>
              </a:rPr>
              <a:t>et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ving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3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uck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ts.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CRE</a:t>
            </a:r>
            <a:r>
              <a:rPr dirty="0" sz="1800" spc="-17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TE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spc="-17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XISTS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ST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NT_B</a:t>
            </a:r>
            <a:r>
              <a:rPr dirty="0" sz="1800" b="1">
                <a:latin typeface="Trebuchet MS"/>
                <a:cs typeface="Trebuchet MS"/>
              </a:rPr>
              <a:t>UC</a:t>
            </a:r>
            <a:r>
              <a:rPr dirty="0" sz="1800" spc="5" b="1">
                <a:latin typeface="Trebuchet MS"/>
                <a:cs typeface="Trebuchet MS"/>
              </a:rPr>
              <a:t>K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10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rol</a:t>
            </a:r>
            <a:r>
              <a:rPr dirty="0" sz="1800" b="1">
                <a:latin typeface="Trebuchet MS"/>
                <a:cs typeface="Trebuchet MS"/>
              </a:rPr>
              <a:t>lno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spc="-204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,name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RI</a:t>
            </a:r>
            <a:r>
              <a:rPr dirty="0" sz="1800" spc="-5" b="1">
                <a:latin typeface="Trebuchet MS"/>
                <a:cs typeface="Trebuchet MS"/>
              </a:rPr>
              <a:t>NG,g</a:t>
            </a:r>
            <a:r>
              <a:rPr dirty="0" sz="1800" spc="-6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ade</a:t>
            </a:r>
            <a:r>
              <a:rPr dirty="0" sz="1800" spc="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LO</a:t>
            </a:r>
            <a:r>
              <a:rPr dirty="0" sz="1800" spc="-17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T)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CL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ERED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Y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spc="-10" b="1">
                <a:latin typeface="Trebuchet MS"/>
                <a:cs typeface="Trebuchet MS"/>
              </a:rPr>
              <a:t>g</a:t>
            </a:r>
            <a:r>
              <a:rPr dirty="0" sz="1800" spc="-65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ade)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3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bucke</a:t>
            </a:r>
            <a:r>
              <a:rPr dirty="0" sz="1800" spc="-15" b="1">
                <a:latin typeface="Trebuchet MS"/>
                <a:cs typeface="Trebuchet MS"/>
              </a:rPr>
              <a:t>t</a:t>
            </a: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Loa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uck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table.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ROM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IN</a:t>
            </a:r>
            <a:r>
              <a:rPr dirty="0" sz="1800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8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V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spc="-75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W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spc="-17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ABL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ST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ENT_BUCK</a:t>
            </a:r>
            <a:r>
              <a:rPr dirty="0" sz="1800" spc="-5" b="1">
                <a:latin typeface="Trebuchet MS"/>
                <a:cs typeface="Trebuchet MS"/>
              </a:rPr>
              <a:t>ET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SEL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CT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rol</a:t>
            </a:r>
            <a:r>
              <a:rPr dirty="0" sz="1800" b="1">
                <a:latin typeface="Trebuchet MS"/>
                <a:cs typeface="Trebuchet MS"/>
              </a:rPr>
              <a:t>lno,name,</a:t>
            </a:r>
            <a:r>
              <a:rPr dirty="0" sz="1800" spc="-10" b="1">
                <a:latin typeface="Trebuchet MS"/>
                <a:cs typeface="Trebuchet MS"/>
              </a:rPr>
              <a:t>g</a:t>
            </a:r>
            <a:r>
              <a:rPr dirty="0" sz="1800" spc="-6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ad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lay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nten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irs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uck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66243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SELEC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TI</a:t>
            </a:r>
            <a:r>
              <a:rPr dirty="0" sz="1800" spc="-5" b="1">
                <a:latin typeface="Trebuchet MS"/>
                <a:cs typeface="Trebuchet MS"/>
              </a:rPr>
              <a:t>NC</a:t>
            </a:r>
            <a:r>
              <a:rPr dirty="0" sz="1800" b="1">
                <a:latin typeface="Trebuchet MS"/>
                <a:cs typeface="Trebuchet MS"/>
              </a:rPr>
              <a:t>T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5" b="1">
                <a:latin typeface="Trebuchet MS"/>
                <a:cs typeface="Trebuchet MS"/>
              </a:rPr>
              <a:t>R</a:t>
            </a:r>
            <a:r>
              <a:rPr dirty="0" sz="1800" spc="-10" b="1">
                <a:latin typeface="Trebuchet MS"/>
                <a:cs typeface="Trebuchet MS"/>
              </a:rPr>
              <a:t>AD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ROM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NT_BU</a:t>
            </a:r>
            <a:r>
              <a:rPr dirty="0" sz="1800" spc="5" b="1">
                <a:latin typeface="Trebuchet MS"/>
                <a:cs typeface="Trebuchet MS"/>
              </a:rPr>
              <a:t>C</a:t>
            </a:r>
            <a:r>
              <a:rPr dirty="0" sz="1800" b="1">
                <a:latin typeface="Trebuchet MS"/>
                <a:cs typeface="Trebuchet MS"/>
              </a:rPr>
              <a:t>K</a:t>
            </a:r>
            <a:r>
              <a:rPr dirty="0" sz="1800" spc="-5" b="1">
                <a:latin typeface="Trebuchet MS"/>
                <a:cs typeface="Trebuchet MS"/>
              </a:rPr>
              <a:t>ET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7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ABLE</a:t>
            </a:r>
            <a:r>
              <a:rPr dirty="0" sz="1800" spc="-5" b="1">
                <a:latin typeface="Trebuchet MS"/>
                <a:cs typeface="Trebuchet MS"/>
              </a:rPr>
              <a:t>SA</a:t>
            </a:r>
            <a:r>
              <a:rPr dirty="0" sz="1800" spc="5" b="1">
                <a:latin typeface="Trebuchet MS"/>
                <a:cs typeface="Trebuchet MS"/>
              </a:rPr>
              <a:t>M</a:t>
            </a:r>
            <a:r>
              <a:rPr dirty="0" sz="1800" b="1">
                <a:latin typeface="Trebuchet MS"/>
                <a:cs typeface="Trebuchet MS"/>
              </a:rPr>
              <a:t>PLE(</a:t>
            </a:r>
            <a:r>
              <a:rPr dirty="0" sz="1800" spc="-10" b="1">
                <a:latin typeface="Trebuchet MS"/>
                <a:cs typeface="Trebuchet MS"/>
              </a:rPr>
              <a:t>B</a:t>
            </a:r>
            <a:r>
              <a:rPr dirty="0" sz="1800" spc="-5" b="1">
                <a:latin typeface="Trebuchet MS"/>
                <a:cs typeface="Trebuchet MS"/>
              </a:rPr>
              <a:t>UC</a:t>
            </a:r>
            <a:r>
              <a:rPr dirty="0" sz="1800" b="1">
                <a:latin typeface="Trebuchet MS"/>
                <a:cs typeface="Trebuchet MS"/>
              </a:rPr>
              <a:t>K</a:t>
            </a:r>
            <a:r>
              <a:rPr dirty="0" sz="1800" spc="-5" b="1">
                <a:latin typeface="Trebuchet MS"/>
                <a:cs typeface="Trebuchet MS"/>
              </a:rPr>
              <a:t>ET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1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UT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3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10" b="1">
                <a:latin typeface="Trebuchet MS"/>
                <a:cs typeface="Trebuchet MS"/>
              </a:rPr>
              <a:t>AD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);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55541" y="3291204"/>
            <a:ext cx="184023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Ag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re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5"/>
              <a:t>Agg</a:t>
            </a:r>
            <a:r>
              <a:rPr dirty="0" spc="-10"/>
              <a:t>r</a:t>
            </a:r>
            <a:r>
              <a:rPr dirty="0"/>
              <a:t>egations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20697"/>
            <a:ext cx="5843905" cy="193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Hiv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agg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egatio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unc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ion</a:t>
            </a:r>
            <a:r>
              <a:rPr dirty="0" sz="1800">
                <a:latin typeface="Trebuchet MS"/>
                <a:cs typeface="Trebuchet MS"/>
              </a:rPr>
              <a:t>s </a:t>
            </a:r>
            <a:r>
              <a:rPr dirty="0" sz="1800">
                <a:latin typeface="Trebuchet MS"/>
                <a:cs typeface="Trebuchet MS"/>
              </a:rPr>
              <a:t>like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av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unt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et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rite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vera</a:t>
            </a:r>
            <a:r>
              <a:rPr dirty="0" sz="1800">
                <a:latin typeface="Trebuchet MS"/>
                <a:cs typeface="Trebuchet MS"/>
              </a:rPr>
              <a:t>ge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coun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ggregati</a:t>
            </a:r>
            <a:r>
              <a:rPr dirty="0" sz="1800">
                <a:latin typeface="Trebuchet MS"/>
                <a:cs typeface="Trebuchet MS"/>
              </a:rPr>
              <a:t>on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function.</a:t>
            </a:r>
            <a:endParaRPr sz="1800">
              <a:latin typeface="Trebuchet MS"/>
              <a:cs typeface="Trebuchet MS"/>
            </a:endParaRPr>
          </a:p>
          <a:p>
            <a:pPr marL="12700" marR="2298700">
              <a:lnSpc>
                <a:spcPts val="4320"/>
              </a:lnSpc>
              <a:spcBef>
                <a:spcPts val="505"/>
              </a:spcBef>
            </a:pPr>
            <a:r>
              <a:rPr dirty="0" sz="1800" spc="-10" b="1">
                <a:latin typeface="Trebuchet MS"/>
                <a:cs typeface="Trebuchet MS"/>
              </a:rPr>
              <a:t>SELEC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av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)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ROM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20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;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SELEC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co</a:t>
            </a:r>
            <a:r>
              <a:rPr dirty="0" sz="1800" b="1">
                <a:latin typeface="Trebuchet MS"/>
                <a:cs typeface="Trebuchet MS"/>
              </a:rPr>
              <a:t>u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10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*</a:t>
            </a:r>
            <a:r>
              <a:rPr dirty="0" sz="1800" b="1">
                <a:latin typeface="Trebuchet MS"/>
                <a:cs typeface="Trebuchet MS"/>
              </a:rPr>
              <a:t>)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ROM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</a:t>
            </a:r>
            <a:r>
              <a:rPr dirty="0" sz="1800" spc="-21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0613" y="3291204"/>
            <a:ext cx="298831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400" spc="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by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and</a:t>
            </a:r>
            <a:r>
              <a:rPr dirty="0" sz="2400" spc="-2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Ha</a:t>
            </a:r>
            <a:r>
              <a:rPr dirty="0" sz="2400" spc="65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5"/>
              <a:t>G</a:t>
            </a:r>
            <a:r>
              <a:rPr dirty="0" spc="-10"/>
              <a:t>r</a:t>
            </a:r>
            <a:r>
              <a:rPr dirty="0" spc="-5"/>
              <a:t>oup</a:t>
            </a:r>
            <a:r>
              <a:rPr dirty="0" spc="5"/>
              <a:t> </a:t>
            </a:r>
            <a:r>
              <a:rPr dirty="0" spc="-5"/>
              <a:t>by</a:t>
            </a:r>
            <a:r>
              <a:rPr dirty="0" spc="-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H</a:t>
            </a:r>
            <a:r>
              <a:rPr dirty="0"/>
              <a:t>a</a:t>
            </a:r>
            <a:r>
              <a:rPr dirty="0" spc="60"/>
              <a:t>v</a:t>
            </a:r>
            <a:r>
              <a:rPr dirty="0" spc="-5"/>
              <a:t>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51685"/>
            <a:ext cx="5624195" cy="165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rite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group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ving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function.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SEL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CT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rol</a:t>
            </a:r>
            <a:r>
              <a:rPr dirty="0" sz="1800" b="1">
                <a:latin typeface="Trebuchet MS"/>
                <a:cs typeface="Trebuchet MS"/>
              </a:rPr>
              <a:t>lno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name,g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ROM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S</a:t>
            </a:r>
            <a:r>
              <a:rPr dirty="0" sz="1800" spc="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5" b="1">
                <a:latin typeface="Trebuchet MS"/>
                <a:cs typeface="Trebuchet MS"/>
              </a:rPr>
              <a:t>R</a:t>
            </a:r>
            <a:r>
              <a:rPr dirty="0" sz="1800" spc="-10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UP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Y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roll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o,n</a:t>
            </a:r>
            <a:r>
              <a:rPr dirty="0" sz="1800" spc="-5" b="1">
                <a:latin typeface="Trebuchet MS"/>
                <a:cs typeface="Trebuchet MS"/>
              </a:rPr>
              <a:t>ame,g</a:t>
            </a:r>
            <a:r>
              <a:rPr dirty="0" sz="1800" spc="-2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3670935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H</a:t>
            </a:r>
            <a:r>
              <a:rPr dirty="0" sz="1800" spc="-130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VING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&gt;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4.0;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5954"/>
            <a:ext cx="1765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Sess</a:t>
            </a:r>
            <a:r>
              <a:rPr dirty="0" spc="-5"/>
              <a:t>io</a:t>
            </a:r>
            <a:r>
              <a:rPr dirty="0"/>
              <a:t>n</a:t>
            </a:r>
            <a:r>
              <a:rPr dirty="0" spc="10"/>
              <a:t> </a:t>
            </a:r>
            <a:r>
              <a:rPr dirty="0"/>
              <a:t>Plan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0909"/>
            <a:ext cx="13468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Lectu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5" y="2200909"/>
            <a:ext cx="185864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3002534"/>
            <a:ext cx="4349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085" y="3002534"/>
            <a:ext cx="11480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80738" y="3291204"/>
            <a:ext cx="98806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Se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Der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5"/>
              <a:t>Se</a:t>
            </a:r>
            <a:r>
              <a:rPr dirty="0" spc="-10"/>
              <a:t>r</a:t>
            </a:r>
            <a:r>
              <a:rPr dirty="0" spc="-5"/>
              <a:t>Der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20697"/>
            <a:ext cx="6570980" cy="2480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>
                <a:latin typeface="Trebuchet MS"/>
                <a:cs typeface="Trebuchet MS"/>
              </a:rPr>
              <a:t>rDe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stand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Serializer</a:t>
            </a:r>
            <a:r>
              <a:rPr dirty="0" sz="1800">
                <a:latin typeface="Trebuchet MS"/>
                <a:cs typeface="Trebuchet MS"/>
              </a:rPr>
              <a:t>/</a:t>
            </a:r>
            <a:r>
              <a:rPr dirty="0" sz="1800" spc="-5">
                <a:latin typeface="Trebuchet MS"/>
                <a:cs typeface="Trebuchet MS"/>
              </a:rPr>
              <a:t>De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erialize</a:t>
            </a:r>
            <a:r>
              <a:rPr dirty="0" sz="1800" spc="-24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onta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gic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nver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struct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red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record</a:t>
            </a:r>
            <a:r>
              <a:rPr dirty="0" sz="1800" spc="-8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1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 </a:t>
            </a:r>
            <a:r>
              <a:rPr dirty="0" sz="1800" spc="-15">
                <a:latin typeface="Trebuchet MS"/>
                <a:cs typeface="Trebuchet MS"/>
              </a:rPr>
              <a:t>J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v</a:t>
            </a:r>
            <a:r>
              <a:rPr dirty="0" sz="1800" spc="-2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>
                <a:latin typeface="Trebuchet MS"/>
                <a:cs typeface="Trebuchet MS"/>
              </a:rPr>
              <a:t>ria</a:t>
            </a:r>
            <a:r>
              <a:rPr dirty="0" sz="1800" spc="-5">
                <a:latin typeface="Trebuchet MS"/>
                <a:cs typeface="Trebuchet MS"/>
              </a:rPr>
              <a:t>lizers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of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writin</a:t>
            </a:r>
            <a:r>
              <a:rPr dirty="0" sz="1800" spc="1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ria</a:t>
            </a:r>
            <a:r>
              <a:rPr dirty="0" sz="1800" spc="-5">
                <a:latin typeface="Trebuchet MS"/>
                <a:cs typeface="Trebuchet MS"/>
              </a:rPr>
              <a:t>lizers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qu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ry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(SELEC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ate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ent).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666" y="3095244"/>
            <a:ext cx="45739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Answer a few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quick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questions 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F</a:t>
            </a:r>
            <a:r>
              <a:rPr dirty="0" spc="5"/>
              <a:t>i</a:t>
            </a:r>
            <a:r>
              <a:rPr dirty="0" spc="-5"/>
              <a:t>ll</a:t>
            </a:r>
            <a:r>
              <a:rPr dirty="0"/>
              <a:t> </a:t>
            </a:r>
            <a:r>
              <a:rPr dirty="0" spc="-5"/>
              <a:t>i</a:t>
            </a:r>
            <a:r>
              <a:rPr dirty="0"/>
              <a:t>n</a:t>
            </a:r>
            <a:r>
              <a:rPr dirty="0"/>
              <a:t> </a:t>
            </a:r>
            <a:r>
              <a:rPr dirty="0" spc="-5"/>
              <a:t>th</a:t>
            </a:r>
            <a:r>
              <a:rPr dirty="0"/>
              <a:t>e </a:t>
            </a:r>
            <a:r>
              <a:rPr dirty="0" spc="-5"/>
              <a:t>blanks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283" y="1335659"/>
            <a:ext cx="8238490" cy="2165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4804410" algn="l"/>
                <a:tab pos="712597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etast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8141334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inter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interac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552196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efaul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etast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  <a:tab pos="411099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ntain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u="heavy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marR="5143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2082164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10" u="heavy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dirty="0" sz="1400" spc="10" u="heavy">
                <a:solidFill>
                  <a:srgbClr val="0E6EC5"/>
                </a:solidFill>
                <a:latin typeface="Times New Roman"/>
                <a:cs typeface="Times New Roman"/>
              </a:rPr>
              <a:t>	</a:t>
            </a:r>
            <a:r>
              <a:rPr dirty="0" sz="1400" spc="-114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esp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ns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mpi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n,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imi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n,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ueri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25673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Summary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ple</a:t>
            </a:r>
            <a:r>
              <a:rPr dirty="0" spc="5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se…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511425"/>
            <a:ext cx="7132955" cy="270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Ask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part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pa</a:t>
            </a:r>
            <a:r>
              <a:rPr dirty="0" sz="1700" spc="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7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7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r>
              <a:rPr dirty="0" sz="17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pr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summ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7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ture.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848" y="3026409"/>
            <a:ext cx="19348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Refe</a:t>
            </a:r>
            <a:r>
              <a:rPr dirty="0" spc="-1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ences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105"/>
              <a:t>F</a:t>
            </a:r>
            <a:r>
              <a:rPr dirty="0"/>
              <a:t>u</a:t>
            </a:r>
            <a:r>
              <a:rPr dirty="0" spc="-10"/>
              <a:t>r</a:t>
            </a:r>
            <a:r>
              <a:rPr dirty="0" spc="-5"/>
              <a:t>the</a:t>
            </a:r>
            <a:r>
              <a:rPr dirty="0"/>
              <a:t>r</a:t>
            </a:r>
            <a:r>
              <a:rPr dirty="0" spc="5"/>
              <a:t> </a:t>
            </a:r>
            <a:r>
              <a:rPr dirty="0" spc="-5"/>
              <a:t>Readings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13435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 b="0" u="none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</a:t>
            </a:r>
            <a:r>
              <a:rPr dirty="0" sz="1450" spc="-185" b="0" u="none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	</a:t>
            </a:r>
            <a:r>
              <a:rPr dirty="0">
                <a:hlinkClick r:id="rId2"/>
              </a:rPr>
              <a:t>h</a:t>
            </a:r>
            <a:r>
              <a:rPr dirty="0" spc="-10">
                <a:hlinkClick r:id="rId2"/>
              </a:rPr>
              <a:t>t</a:t>
            </a:r>
            <a:r>
              <a:rPr dirty="0" spc="-10">
                <a:hlinkClick r:id="rId2"/>
              </a:rPr>
              <a:t>t</a:t>
            </a:r>
            <a:r>
              <a:rPr dirty="0" spc="-10">
                <a:hlinkClick r:id="rId2"/>
              </a:rPr>
              <a:t>p</a:t>
            </a:r>
            <a:r>
              <a:rPr dirty="0" spc="-5">
                <a:hlinkClick r:id="rId2"/>
              </a:rPr>
              <a:t>:/</a:t>
            </a:r>
            <a:r>
              <a:rPr dirty="0" spc="5">
                <a:hlinkClick r:id="rId2"/>
              </a:rPr>
              <a:t>/</a:t>
            </a:r>
            <a:r>
              <a:rPr dirty="0">
                <a:hlinkClick r:id="rId2"/>
              </a:rPr>
              <a:t>en.wikip</a:t>
            </a:r>
            <a:r>
              <a:rPr dirty="0" spc="-15">
                <a:hlinkClick r:id="rId2"/>
              </a:rPr>
              <a:t>e</a:t>
            </a:r>
            <a:r>
              <a:rPr dirty="0">
                <a:hlinkClick r:id="rId2"/>
              </a:rPr>
              <a:t>dia.or</a:t>
            </a:r>
            <a:r>
              <a:rPr dirty="0" spc="-15">
                <a:hlinkClick r:id="rId2"/>
              </a:rPr>
              <a:t>g</a:t>
            </a:r>
            <a:r>
              <a:rPr dirty="0" spc="-5">
                <a:hlinkClick r:id="rId2"/>
              </a:rPr>
              <a:t>/</a:t>
            </a:r>
            <a:r>
              <a:rPr dirty="0" spc="5">
                <a:hlinkClick r:id="rId2"/>
              </a:rPr>
              <a:t>w</a:t>
            </a:r>
            <a:r>
              <a:rPr dirty="0" spc="-5">
                <a:hlinkClick r:id="rId2"/>
              </a:rPr>
              <a:t>iki</a:t>
            </a:r>
            <a:r>
              <a:rPr dirty="0" spc="5">
                <a:hlinkClick r:id="rId2"/>
              </a:rPr>
              <a:t>/</a:t>
            </a:r>
            <a:r>
              <a:rPr dirty="0">
                <a:hlinkClick r:id="rId2"/>
              </a:rPr>
              <a:t>RC</a:t>
            </a:r>
            <a:r>
              <a:rPr dirty="0" spc="5">
                <a:hlinkClick r:id="rId2"/>
              </a:rPr>
              <a:t>F</a:t>
            </a:r>
            <a:r>
              <a:rPr dirty="0" spc="-5">
                <a:hlinkClick r:id="rId2"/>
              </a:rPr>
              <a:t>ile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 b="0" u="none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</a:t>
            </a:r>
            <a:r>
              <a:rPr dirty="0" sz="1450" spc="-185" b="0" u="none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	</a:t>
            </a:r>
            <a:r>
              <a:rPr dirty="0">
                <a:hlinkClick r:id="rId3"/>
              </a:rPr>
              <a:t>ht</a:t>
            </a:r>
            <a:r>
              <a:rPr dirty="0" spc="-15">
                <a:hlinkClick r:id="rId3"/>
              </a:rPr>
              <a:t>t</a:t>
            </a:r>
            <a:r>
              <a:rPr dirty="0" spc="-10">
                <a:hlinkClick r:id="rId3"/>
              </a:rPr>
              <a:t>p</a:t>
            </a:r>
            <a:r>
              <a:rPr dirty="0">
                <a:hlinkClick r:id="rId3"/>
              </a:rPr>
              <a:t>s:</a:t>
            </a:r>
            <a:r>
              <a:rPr dirty="0" spc="5">
                <a:hlinkClick r:id="rId3"/>
              </a:rPr>
              <a:t>/</a:t>
            </a:r>
            <a:r>
              <a:rPr dirty="0">
                <a:hlinkClick r:id="rId3"/>
              </a:rPr>
              <a:t>/</a:t>
            </a:r>
            <a:r>
              <a:rPr dirty="0" spc="-5">
                <a:hlinkClick r:id="rId3"/>
              </a:rPr>
              <a:t>c</a:t>
            </a:r>
            <a:r>
              <a:rPr dirty="0">
                <a:hlinkClick r:id="rId3"/>
              </a:rPr>
              <a:t>w</a:t>
            </a:r>
            <a:r>
              <a:rPr dirty="0" spc="-10">
                <a:hlinkClick r:id="rId3"/>
              </a:rPr>
              <a:t>iki.apache.org/c</a:t>
            </a:r>
            <a:r>
              <a:rPr dirty="0" spc="5">
                <a:hlinkClick r:id="rId3"/>
              </a:rPr>
              <a:t>o</a:t>
            </a:r>
            <a:r>
              <a:rPr dirty="0">
                <a:hlinkClick r:id="rId3"/>
              </a:rPr>
              <a:t>n</a:t>
            </a:r>
            <a:r>
              <a:rPr dirty="0" spc="-10">
                <a:hlinkClick r:id="rId3"/>
              </a:rPr>
              <a:t>f</a:t>
            </a:r>
            <a:r>
              <a:rPr dirty="0" spc="-5">
                <a:hlinkClick r:id="rId3"/>
              </a:rPr>
              <a:t>luen</a:t>
            </a:r>
            <a:r>
              <a:rPr dirty="0">
                <a:hlinkClick r:id="rId3"/>
              </a:rPr>
              <a:t>c</a:t>
            </a:r>
            <a:r>
              <a:rPr dirty="0" spc="-5">
                <a:hlinkClick r:id="rId3"/>
              </a:rPr>
              <a:t>e/di</a:t>
            </a:r>
            <a:r>
              <a:rPr dirty="0">
                <a:hlinkClick r:id="rId3"/>
              </a:rPr>
              <a:t>s</a:t>
            </a:r>
            <a:r>
              <a:rPr dirty="0" spc="-10">
                <a:hlinkClick r:id="rId3"/>
              </a:rPr>
              <a:t>p</a:t>
            </a:r>
            <a:r>
              <a:rPr dirty="0" spc="-5">
                <a:hlinkClick r:id="rId3"/>
              </a:rPr>
              <a:t>lay/</a:t>
            </a:r>
            <a:r>
              <a:rPr dirty="0">
                <a:hlinkClick r:id="rId3"/>
              </a:rPr>
              <a:t>H</a:t>
            </a:r>
            <a:r>
              <a:rPr dirty="0" spc="-5">
                <a:hlinkClick r:id="rId3"/>
              </a:rPr>
              <a:t>ive</a:t>
            </a:r>
            <a:r>
              <a:rPr dirty="0">
                <a:hlinkClick r:id="rId3"/>
              </a:rPr>
              <a:t>/</a:t>
            </a:r>
            <a:r>
              <a:rPr dirty="0" spc="-10">
                <a:hlinkClick r:id="rId3"/>
              </a:rPr>
              <a:t>D</a:t>
            </a:r>
            <a:r>
              <a:rPr dirty="0" spc="-5">
                <a:hlinkClick r:id="rId3"/>
              </a:rPr>
              <a:t>yna</a:t>
            </a:r>
            <a:r>
              <a:rPr dirty="0" spc="-5">
                <a:hlinkClick r:id="rId3"/>
              </a:rPr>
              <a:t>m</a:t>
            </a:r>
            <a:r>
              <a:rPr dirty="0">
                <a:hlinkClick r:id="rId3"/>
              </a:rPr>
              <a:t>i</a:t>
            </a:r>
            <a:r>
              <a:rPr dirty="0" spc="-5">
                <a:hlinkClick r:id="rId3"/>
              </a:rPr>
              <a:t>c</a:t>
            </a:r>
            <a:r>
              <a:rPr dirty="0" spc="-90">
                <a:hlinkClick r:id="rId3"/>
              </a:rPr>
              <a:t>P</a:t>
            </a:r>
            <a:r>
              <a:rPr dirty="0">
                <a:hlinkClick r:id="rId3"/>
              </a:rPr>
              <a:t>arti</a:t>
            </a:r>
            <a:r>
              <a:rPr dirty="0" spc="-10">
                <a:hlinkClick r:id="rId3"/>
              </a:rPr>
              <a:t>t</a:t>
            </a:r>
            <a:r>
              <a:rPr dirty="0" spc="-5">
                <a:hlinkClick r:id="rId3"/>
              </a:rPr>
              <a:t>io</a:t>
            </a:r>
            <a:r>
              <a:rPr dirty="0" spc="5">
                <a:hlinkClick r:id="rId3"/>
              </a:rPr>
              <a:t>n</a:t>
            </a:r>
            <a:r>
              <a:rPr dirty="0" spc="-5">
                <a:hlinkClick r:id="rId3"/>
              </a:rPr>
              <a:t>s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 b="0" u="none">
                <a:solidFill>
                  <a:srgbClr val="0E6EC5"/>
                </a:solidFill>
                <a:latin typeface="Microsoft Sans Serif"/>
                <a:cs typeface="Microsoft Sans Serif"/>
                <a:hlinkClick r:id="rId4"/>
              </a:rPr>
              <a:t></a:t>
            </a:r>
            <a:r>
              <a:rPr dirty="0" sz="1450" spc="-185" b="0" u="none">
                <a:solidFill>
                  <a:srgbClr val="0E6EC5"/>
                </a:solidFill>
                <a:latin typeface="Microsoft Sans Serif"/>
                <a:cs typeface="Microsoft Sans Serif"/>
                <a:hlinkClick r:id="rId4"/>
              </a:rPr>
              <a:t>	</a:t>
            </a:r>
            <a:r>
              <a:rPr dirty="0">
                <a:hlinkClick r:id="rId4"/>
              </a:rPr>
              <a:t>ht</a:t>
            </a:r>
            <a:r>
              <a:rPr dirty="0" spc="-15">
                <a:hlinkClick r:id="rId4"/>
              </a:rPr>
              <a:t>t</a:t>
            </a:r>
            <a:r>
              <a:rPr dirty="0" spc="-10">
                <a:hlinkClick r:id="rId4"/>
              </a:rPr>
              <a:t>p</a:t>
            </a:r>
            <a:r>
              <a:rPr dirty="0">
                <a:hlinkClick r:id="rId4"/>
              </a:rPr>
              <a:t>s:</a:t>
            </a:r>
            <a:r>
              <a:rPr dirty="0" spc="5">
                <a:hlinkClick r:id="rId4"/>
              </a:rPr>
              <a:t>/</a:t>
            </a:r>
            <a:r>
              <a:rPr dirty="0">
                <a:hlinkClick r:id="rId4"/>
              </a:rPr>
              <a:t>/</a:t>
            </a:r>
            <a:r>
              <a:rPr dirty="0" spc="-5">
                <a:hlinkClick r:id="rId4"/>
              </a:rPr>
              <a:t>c</a:t>
            </a:r>
            <a:r>
              <a:rPr dirty="0">
                <a:hlinkClick r:id="rId4"/>
              </a:rPr>
              <a:t>w</a:t>
            </a:r>
            <a:r>
              <a:rPr dirty="0" spc="-10">
                <a:hlinkClick r:id="rId4"/>
              </a:rPr>
              <a:t>iki.apache.org/c</a:t>
            </a:r>
            <a:r>
              <a:rPr dirty="0" spc="5">
                <a:hlinkClick r:id="rId4"/>
              </a:rPr>
              <a:t>o</a:t>
            </a:r>
            <a:r>
              <a:rPr dirty="0">
                <a:hlinkClick r:id="rId4"/>
              </a:rPr>
              <a:t>n</a:t>
            </a:r>
            <a:r>
              <a:rPr dirty="0" spc="-10">
                <a:hlinkClick r:id="rId4"/>
              </a:rPr>
              <a:t>f</a:t>
            </a:r>
            <a:r>
              <a:rPr dirty="0" spc="-5">
                <a:hlinkClick r:id="rId4"/>
              </a:rPr>
              <a:t>luen</a:t>
            </a:r>
            <a:r>
              <a:rPr dirty="0">
                <a:hlinkClick r:id="rId4"/>
              </a:rPr>
              <a:t>c</a:t>
            </a:r>
            <a:r>
              <a:rPr dirty="0" spc="-5">
                <a:hlinkClick r:id="rId4"/>
              </a:rPr>
              <a:t>e/di</a:t>
            </a:r>
            <a:r>
              <a:rPr dirty="0">
                <a:hlinkClick r:id="rId4"/>
              </a:rPr>
              <a:t>s</a:t>
            </a:r>
            <a:r>
              <a:rPr dirty="0" spc="-10">
                <a:hlinkClick r:id="rId4"/>
              </a:rPr>
              <a:t>p</a:t>
            </a:r>
            <a:r>
              <a:rPr dirty="0" spc="-5">
                <a:hlinkClick r:id="rId4"/>
              </a:rPr>
              <a:t>lay/</a:t>
            </a:r>
            <a:r>
              <a:rPr dirty="0">
                <a:hlinkClick r:id="rId4"/>
              </a:rPr>
              <a:t>H</a:t>
            </a:r>
            <a:r>
              <a:rPr dirty="0" spc="-5">
                <a:hlinkClick r:id="rId4"/>
              </a:rPr>
              <a:t>ive</a:t>
            </a:r>
            <a:r>
              <a:rPr dirty="0">
                <a:hlinkClick r:id="rId4"/>
              </a:rPr>
              <a:t>/</a:t>
            </a:r>
            <a:r>
              <a:rPr dirty="0" spc="-5">
                <a:hlinkClick r:id="rId4"/>
              </a:rPr>
              <a:t>Lang</a:t>
            </a:r>
            <a:r>
              <a:rPr dirty="0" spc="-20">
                <a:hlinkClick r:id="rId4"/>
              </a:rPr>
              <a:t>u</a:t>
            </a:r>
            <a:r>
              <a:rPr dirty="0" spc="-5">
                <a:hlinkClick r:id="rId4"/>
              </a:rPr>
              <a:t>ag</a:t>
            </a:r>
            <a:r>
              <a:rPr dirty="0" spc="-15">
                <a:hlinkClick r:id="rId4"/>
              </a:rPr>
              <a:t>e</a:t>
            </a:r>
            <a:r>
              <a:rPr dirty="0" spc="-5">
                <a:hlinkClick r:id="rId4"/>
              </a:rPr>
              <a:t>Ma</a:t>
            </a:r>
            <a:r>
              <a:rPr dirty="0" spc="5">
                <a:hlinkClick r:id="rId4"/>
              </a:rPr>
              <a:t>n</a:t>
            </a:r>
            <a:r>
              <a:rPr dirty="0" spc="-5">
                <a:hlinkClick r:id="rId4"/>
              </a:rPr>
              <a:t>ual</a:t>
            </a:r>
            <a:r>
              <a:rPr dirty="0" spc="-15">
                <a:hlinkClick r:id="rId4"/>
              </a:rPr>
              <a:t>+</a:t>
            </a:r>
            <a:r>
              <a:rPr dirty="0" spc="-10">
                <a:hlinkClick r:id="rId4"/>
              </a:rPr>
              <a:t>DD</a:t>
            </a:r>
            <a:r>
              <a:rPr dirty="0" spc="-5">
                <a:hlinkClick r:id="rId4"/>
              </a:rPr>
              <a:t>L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dirty="0" sz="1400" spc="-135" b="0" u="none">
                <a:solidFill>
                  <a:srgbClr val="0E6EC5"/>
                </a:solidFill>
                <a:latin typeface="Microsoft Sans Serif"/>
                <a:cs typeface="Microsoft Sans Serif"/>
                <a:hlinkClick r:id="rId5"/>
              </a:rPr>
              <a:t></a:t>
            </a:r>
            <a:r>
              <a:rPr dirty="0" sz="1400" spc="-135" b="0" u="none">
                <a:solidFill>
                  <a:srgbClr val="0E6EC5"/>
                </a:solidFill>
                <a:latin typeface="Microsoft Sans Serif"/>
                <a:cs typeface="Microsoft Sans Serif"/>
                <a:hlinkClick r:id="rId5"/>
              </a:rPr>
              <a:t>	</a:t>
            </a:r>
            <a:r>
              <a:rPr dirty="0">
                <a:hlinkClick r:id="rId5"/>
              </a:rPr>
              <a:t>h</a:t>
            </a:r>
            <a:r>
              <a:rPr dirty="0" spc="-10">
                <a:hlinkClick r:id="rId5"/>
              </a:rPr>
              <a:t>t</a:t>
            </a:r>
            <a:r>
              <a:rPr dirty="0" spc="-10">
                <a:hlinkClick r:id="rId5"/>
              </a:rPr>
              <a:t>t</a:t>
            </a:r>
            <a:r>
              <a:rPr dirty="0" spc="-10">
                <a:hlinkClick r:id="rId5"/>
              </a:rPr>
              <a:t>p</a:t>
            </a:r>
            <a:r>
              <a:rPr dirty="0">
                <a:hlinkClick r:id="rId5"/>
              </a:rPr>
              <a:t>s:/</a:t>
            </a:r>
            <a:r>
              <a:rPr dirty="0" spc="-5">
                <a:hlinkClick r:id="rId5"/>
              </a:rPr>
              <a:t>/</a:t>
            </a:r>
            <a:r>
              <a:rPr dirty="0">
                <a:hlinkClick r:id="rId5"/>
              </a:rPr>
              <a:t>c</a:t>
            </a:r>
            <a:r>
              <a:rPr dirty="0">
                <a:hlinkClick r:id="rId5"/>
              </a:rPr>
              <a:t>wi</a:t>
            </a:r>
            <a:r>
              <a:rPr dirty="0">
                <a:hlinkClick r:id="rId5"/>
              </a:rPr>
              <a:t>ki.a</a:t>
            </a:r>
            <a:r>
              <a:rPr dirty="0" spc="-10">
                <a:hlinkClick r:id="rId5"/>
              </a:rPr>
              <a:t>p</a:t>
            </a:r>
            <a:r>
              <a:rPr dirty="0">
                <a:hlinkClick r:id="rId5"/>
              </a:rPr>
              <a:t>ache</a:t>
            </a:r>
            <a:r>
              <a:rPr dirty="0" spc="-10">
                <a:hlinkClick r:id="rId5"/>
              </a:rPr>
              <a:t>.</a:t>
            </a:r>
            <a:r>
              <a:rPr dirty="0">
                <a:hlinkClick r:id="rId5"/>
              </a:rPr>
              <a:t>or</a:t>
            </a:r>
            <a:r>
              <a:rPr dirty="0" spc="-10">
                <a:hlinkClick r:id="rId5"/>
              </a:rPr>
              <a:t>g</a:t>
            </a:r>
            <a:r>
              <a:rPr dirty="0" spc="-5">
                <a:hlinkClick r:id="rId5"/>
              </a:rPr>
              <a:t>/</a:t>
            </a:r>
            <a:r>
              <a:rPr dirty="0">
                <a:hlinkClick r:id="rId5"/>
              </a:rPr>
              <a:t>conf</a:t>
            </a:r>
            <a:r>
              <a:rPr dirty="0" spc="-10">
                <a:hlinkClick r:id="rId5"/>
              </a:rPr>
              <a:t>l</a:t>
            </a:r>
            <a:r>
              <a:rPr dirty="0">
                <a:hlinkClick r:id="rId5"/>
              </a:rPr>
              <a:t>uence/dis</a:t>
            </a:r>
            <a:r>
              <a:rPr dirty="0" spc="-10">
                <a:hlinkClick r:id="rId5"/>
              </a:rPr>
              <a:t>p</a:t>
            </a:r>
            <a:r>
              <a:rPr dirty="0">
                <a:hlinkClick r:id="rId5"/>
              </a:rPr>
              <a:t>la</a:t>
            </a:r>
            <a:r>
              <a:rPr dirty="0" spc="-10">
                <a:hlinkClick r:id="rId5"/>
              </a:rPr>
              <a:t>y</a:t>
            </a:r>
            <a:r>
              <a:rPr dirty="0" spc="-5">
                <a:hlinkClick r:id="rId5"/>
              </a:rPr>
              <a:t>/</a:t>
            </a:r>
            <a:r>
              <a:rPr dirty="0" spc="5">
                <a:hlinkClick r:id="rId5"/>
              </a:rPr>
              <a:t>H</a:t>
            </a:r>
            <a:r>
              <a:rPr dirty="0" spc="-5">
                <a:hlinkClick r:id="rId5"/>
              </a:rPr>
              <a:t>ive/Langu</a:t>
            </a:r>
            <a:r>
              <a:rPr dirty="0">
                <a:hlinkClick r:id="rId5"/>
              </a:rPr>
              <a:t>a</a:t>
            </a:r>
            <a:r>
              <a:rPr dirty="0" spc="-10">
                <a:hlinkClick r:id="rId5"/>
              </a:rPr>
              <a:t>g</a:t>
            </a:r>
            <a:r>
              <a:rPr dirty="0">
                <a:hlinkClick r:id="rId5"/>
              </a:rPr>
              <a:t>eManual</a:t>
            </a:r>
            <a:r>
              <a:rPr dirty="0" spc="-15">
                <a:hlinkClick r:id="rId5"/>
              </a:rPr>
              <a:t>+</a:t>
            </a:r>
            <a:r>
              <a:rPr dirty="0" spc="-10">
                <a:hlinkClick r:id="rId5"/>
              </a:rPr>
              <a:t>D</a:t>
            </a:r>
            <a:r>
              <a:rPr dirty="0" spc="-5">
                <a:hlinkClick r:id="rId5"/>
              </a:rPr>
              <a:t>ML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089" y="3068828"/>
            <a:ext cx="175577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404040"/>
                </a:solidFill>
              </a:rPr>
              <a:t>Thank</a:t>
            </a:r>
            <a:r>
              <a:rPr dirty="0" sz="2800" spc="5">
                <a:solidFill>
                  <a:srgbClr val="404040"/>
                </a:solidFill>
              </a:rPr>
              <a:t> </a:t>
            </a:r>
            <a:r>
              <a:rPr dirty="0" sz="2800" spc="-5">
                <a:solidFill>
                  <a:srgbClr val="404040"/>
                </a:solidFill>
              </a:rPr>
              <a:t>you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1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2234"/>
            <a:ext cx="3509010" cy="3405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Hive?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hitec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rimi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Fo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dirty="0" sz="1250" spc="-12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21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xt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-12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qu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ia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6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-120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0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il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1600" spc="-7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rd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Co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umna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File)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1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5" b="0" u="none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pc="10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b="0" u="none">
                <a:solidFill>
                  <a:srgbClr val="404040"/>
                </a:solidFill>
                <a:latin typeface="Trebuchet MS"/>
                <a:cs typeface="Trebuchet MS"/>
              </a:rPr>
              <a:t>Query</a:t>
            </a:r>
            <a:r>
              <a:rPr dirty="0" spc="-10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pc="-5" b="0" u="none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dirty="0" b="0" u="none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b="0" u="none">
                <a:solidFill>
                  <a:srgbClr val="404040"/>
                </a:solidFill>
                <a:latin typeface="Trebuchet MS"/>
                <a:cs typeface="Trebuchet MS"/>
              </a:rPr>
              <a:t>guage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DD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600" spc="-45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1600" b="0" u="none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10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finit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spc="30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Lan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600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me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-120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0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DM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600" spc="-50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10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5" b="0" u="none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anip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lati</a:t>
            </a:r>
            <a:r>
              <a:rPr dirty="0" sz="1600" spc="-15" b="0" u="none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spc="35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Langu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ge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dirty="0" sz="1600" spc="-15" b="0" u="none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b="0" u="none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aba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215" b="0" u="none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ables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-120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0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80" b="0" u="none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dirty="0" sz="1600" b="0" u="none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itions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Buck</a:t>
            </a:r>
            <a:r>
              <a:rPr dirty="0" sz="1600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15" b="0" u="none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gg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ga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250" spc="-12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Grou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25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dirty="0" sz="1600" spc="-30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600" spc="5" b="0" u="none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 b="0" u="none">
                <a:solidFill>
                  <a:srgbClr val="404040"/>
                </a:solidFill>
                <a:latin typeface="Trebuchet MS"/>
                <a:cs typeface="Trebuchet MS"/>
              </a:rPr>
              <a:t>Havi</a:t>
            </a:r>
            <a:r>
              <a:rPr dirty="0" sz="1600" b="0" u="none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spc="-5" b="0" u="none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dirty="0" sz="1450" spc="-18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 b="0" u="none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pc="-5" b="0" u="none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pc="-15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b="0" u="none">
                <a:solidFill>
                  <a:srgbClr val="404040"/>
                </a:solidFill>
                <a:latin typeface="Trebuchet MS"/>
                <a:cs typeface="Trebuchet MS"/>
              </a:rPr>
              <a:t>RD</a:t>
            </a:r>
            <a:r>
              <a:rPr dirty="0" spc="-10" b="0" u="none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b="0" u="none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06773" y="3291204"/>
            <a:ext cx="1936114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What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Hive?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 spc="-5"/>
              <a:t>W</a:t>
            </a:r>
            <a:r>
              <a:rPr dirty="0"/>
              <a:t>h</a:t>
            </a:r>
            <a:r>
              <a:rPr dirty="0"/>
              <a:t>at</a:t>
            </a:r>
            <a:r>
              <a:rPr dirty="0" spc="-5"/>
              <a:t> i</a:t>
            </a:r>
            <a:r>
              <a:rPr dirty="0"/>
              <a:t>s Hive?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96779"/>
            <a:ext cx="7983220" cy="2461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7200"/>
              </a:lnSpc>
            </a:pPr>
            <a:r>
              <a:rPr dirty="0" sz="1800" spc="-5">
                <a:latin typeface="Trebuchet MS"/>
                <a:cs typeface="Trebuchet MS"/>
              </a:rPr>
              <a:t>Hiv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W</a:t>
            </a:r>
            <a:r>
              <a:rPr dirty="0" sz="1800" spc="-5">
                <a:latin typeface="Trebuchet MS"/>
                <a:cs typeface="Trebuchet MS"/>
              </a:rPr>
              <a:t>arehousin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uer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red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uilt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Had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Fa</a:t>
            </a:r>
            <a:r>
              <a:rPr dirty="0" sz="1800" spc="-5">
                <a:latin typeface="Trebuchet MS"/>
                <a:cs typeface="Trebuchet MS"/>
              </a:rPr>
              <a:t>ce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15">
                <a:latin typeface="Trebuchet MS"/>
                <a:cs typeface="Trebuchet MS"/>
              </a:rPr>
              <a:t>oo</a:t>
            </a:r>
            <a:r>
              <a:rPr dirty="0" sz="1800">
                <a:latin typeface="Trebuchet MS"/>
                <a:cs typeface="Trebuchet MS"/>
              </a:rPr>
              <a:t>k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ge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lumes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Hi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ke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812800" indent="-342900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813435" algn="l"/>
              </a:tabLst>
            </a:pPr>
            <a:r>
              <a:rPr dirty="0" sz="1800" spc="-5">
                <a:latin typeface="Trebuchet MS"/>
                <a:cs typeface="Trebuchet MS"/>
              </a:rPr>
              <a:t>HDF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742950" indent="-273050">
              <a:lnSpc>
                <a:spcPct val="100000"/>
              </a:lnSpc>
              <a:buAutoNum type="arabicPeriod"/>
              <a:tabLst>
                <a:tab pos="742950" algn="l"/>
              </a:tabLst>
            </a:pP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executio</a:t>
            </a:r>
            <a:r>
              <a:rPr dirty="0" sz="180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742950" indent="-273050">
              <a:lnSpc>
                <a:spcPct val="100000"/>
              </a:lnSpc>
              <a:buAutoNum type="arabicPeriod"/>
              <a:tabLst>
                <a:tab pos="742950" algn="l"/>
              </a:tabLst>
            </a:pP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res</a:t>
            </a:r>
            <a:r>
              <a:rPr dirty="0" sz="1800">
                <a:latin typeface="Trebuchet MS"/>
                <a:cs typeface="Trebuchet MS"/>
              </a:rPr>
              <a:t> m</a:t>
            </a:r>
            <a:r>
              <a:rPr dirty="0" sz="1800" spc="-5">
                <a:latin typeface="Trebuchet MS"/>
                <a:cs typeface="Trebuchet MS"/>
              </a:rPr>
              <a:t>eta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RDB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777" y="3101594"/>
            <a:ext cx="199136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Hi</a:t>
            </a:r>
            <a:r>
              <a:rPr dirty="0" spc="-5"/>
              <a:t>v</a:t>
            </a:r>
            <a:r>
              <a:rPr dirty="0"/>
              <a:t>e</a:t>
            </a:r>
            <a:r>
              <a:rPr dirty="0" spc="-20"/>
              <a:t> </a:t>
            </a:r>
            <a:r>
              <a:rPr dirty="0" spc="-105"/>
              <a:t>F</a:t>
            </a:r>
            <a:r>
              <a:rPr dirty="0" spc="-5"/>
              <a:t>eatures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Acharya</dc:creator>
  <dc:title>PowerPoint Presentation</dc:title>
  <dcterms:created xsi:type="dcterms:W3CDTF">2015-09-02T09:53:24Z</dcterms:created>
  <dcterms:modified xsi:type="dcterms:W3CDTF">2015-09-02T09:53:24Z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