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679"/>
    <a:srgbClr val="81BB97"/>
    <a:srgbClr val="5D2749"/>
    <a:srgbClr val="28235D"/>
    <a:srgbClr val="20A0B9"/>
    <a:srgbClr val="8A5198"/>
    <a:srgbClr val="DE368B"/>
    <a:srgbClr val="F5B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4657-C50F-4AA4-82ED-3EA5AC4FC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164AA-DFFE-4006-BFAE-774FD5E2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A81E-2F33-4864-9C82-B04C8708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80EA-1F95-44E3-8B65-D446E9E2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07FE-658A-4F29-B792-352FBF97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3951-5026-4ED7-BD83-03D53FF5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09E9B-B1D2-4434-A42C-90D48F78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9CFBB-83F0-4AAD-A3F2-F22F577C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B02C-5A33-4A60-95B6-7488655C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3E7E-89D8-4D1E-A288-D5C14797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89BFA-74BD-430F-B42C-A186CB9C4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C996-D079-4B62-9309-A218FB2F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996B-25FB-45AB-BED0-CC0669C9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BD507-96AD-4BE9-9201-0E47FAEF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A37E0-F836-4A2C-9EBF-BDA55000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3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6FAC-0AAD-413B-8468-7A9526D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A3A6-77FD-48C4-A562-D3C03CA6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48BD-2437-4D36-8517-02EED3E4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D476-94CD-4A90-8C30-D45854EF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EB6E-AE12-4276-A72D-B13495C5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8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68B2-C3EB-4067-9F8B-8190F5CE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2F01E-0C49-4BC4-81A5-93360FAD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C6516-CCEC-4B5E-BCE5-00FAE0B6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71A-B4D2-47C7-BA04-99D86771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41E4-0B3C-4BCF-AD22-0298ECC7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2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8648-6DBC-4316-8819-B2BA32CB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753B-BEFF-4CF5-ADD4-E0F73B575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7B712-B31B-449E-A6E0-40964CEEC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B9E7-0F46-44B9-9879-A21A292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DEA8-B3DB-4A46-A539-0A52D9B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5E9AB-E6D4-41A3-B4DE-022ACDAD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7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7436-C1D8-4738-8EA1-D942CB35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D2DFF-5333-40CB-ABD1-57F39EB6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9127-648F-47F6-A0E6-CCDA3B91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68C93-27E5-4368-9821-8C881E2BF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22C92-16F9-465A-93FE-21FAB2CCF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CFBDE-D7A8-4D03-B4E8-B0909925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81BE3-59B2-47B7-B5B8-D433758E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0DC9C-660E-4C75-BC92-4ED07854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2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0F58-2187-4EDB-841F-183B4D1A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61108-234B-4396-A9BD-12BE0F55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AC69D-B5B1-40B3-BCC7-7D6D66AE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1D69D-2DA5-495E-8BE7-46648E1A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4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4A912-1A4A-4E49-B710-410CB65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77586-E408-4A85-91B9-C898FD65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C6DCB-92DC-480D-BF60-F1F66966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9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0F0D-9DFC-464D-907A-89CBE50C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7D87-CE99-4CCA-ADC6-FA5836D5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271AC-D2EF-484B-A3E5-5D24A6C45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C6641-A8FE-4324-9203-C8FB2484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76639-EB3F-4B99-8205-04F7118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B2BC-B8F8-4C66-A81B-918415A4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BF0-75A5-4324-A78C-53FBCC8F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8C4A8-E18B-4724-9E57-746496BEB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FA9F-4662-437C-A4C7-16DD45B98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F979-2B2F-4CE3-B97B-FCF32294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37528-C91D-4C10-B148-43963F7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BE01-BB9E-47C1-8650-CEC64D18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143A3-480B-49F5-AD69-5A932EEB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62220-8031-49C9-8530-94E75C8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B926-E75E-4606-82B5-77D7F6BE7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C741-82C8-453B-B5AD-CEF7EABEDA03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F841-7D5D-41EA-98C5-C1A307316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AD33-2BFF-43F5-93F6-1910BDADD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240C-0CCF-4E2E-80A3-8E9E8095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1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10DF-58CD-4838-83D0-ECD4F6F82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Level 01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E69D-36F7-421C-9D7C-029E3072B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Design or Wireframe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54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39539-C48F-46B8-8E87-DD5832EDB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4" y="471074"/>
            <a:ext cx="10583752" cy="591585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ADA9870-5DF2-4948-9ECA-78E72D9EE1FC}"/>
              </a:ext>
            </a:extLst>
          </p:cNvPr>
          <p:cNvSpPr/>
          <p:nvPr/>
        </p:nvSpPr>
        <p:spPr>
          <a:xfrm>
            <a:off x="804124" y="6080601"/>
            <a:ext cx="1276467" cy="777398"/>
          </a:xfrm>
          <a:prstGeom prst="wedgeRectCallout">
            <a:avLst>
              <a:gd name="adj1" fmla="val 102355"/>
              <a:gd name="adj2" fmla="val -93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to navigate to slide 3</a:t>
            </a:r>
            <a:endParaRPr lang="en-IN" sz="14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BA6B8AC-2247-475E-A0B0-F70DC5BA0070}"/>
              </a:ext>
            </a:extLst>
          </p:cNvPr>
          <p:cNvSpPr/>
          <p:nvPr/>
        </p:nvSpPr>
        <p:spPr>
          <a:xfrm>
            <a:off x="3182889" y="6080600"/>
            <a:ext cx="1276467" cy="777399"/>
          </a:xfrm>
          <a:prstGeom prst="wedgeRectCallout">
            <a:avLst>
              <a:gd name="adj1" fmla="val 102355"/>
              <a:gd name="adj2" fmla="val -93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Button to navigate to slide 4</a:t>
            </a:r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B633EAD-F36A-4735-8059-DE008211A5A8}"/>
              </a:ext>
            </a:extLst>
          </p:cNvPr>
          <p:cNvSpPr/>
          <p:nvPr/>
        </p:nvSpPr>
        <p:spPr>
          <a:xfrm>
            <a:off x="5217098" y="6080601"/>
            <a:ext cx="1276467" cy="777398"/>
          </a:xfrm>
          <a:prstGeom prst="wedgeRectCallout">
            <a:avLst>
              <a:gd name="adj1" fmla="val 102355"/>
              <a:gd name="adj2" fmla="val -93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Button to navigate to slide 5</a:t>
            </a:r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6193174-DB41-40F7-82D8-C55E6BA8C77F}"/>
              </a:ext>
            </a:extLst>
          </p:cNvPr>
          <p:cNvSpPr/>
          <p:nvPr/>
        </p:nvSpPr>
        <p:spPr>
          <a:xfrm>
            <a:off x="7357324" y="6080601"/>
            <a:ext cx="1276467" cy="777398"/>
          </a:xfrm>
          <a:prstGeom prst="wedgeRectCallout">
            <a:avLst>
              <a:gd name="adj1" fmla="val 102355"/>
              <a:gd name="adj2" fmla="val -93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Button to navigate to slide 6</a:t>
            </a:r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2167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F22AC-8477-4B16-B7CD-F1605761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499653"/>
            <a:ext cx="10374173" cy="585869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EAAE65-B3EE-4AA0-BFE5-EC8CBBD1F694}"/>
              </a:ext>
            </a:extLst>
          </p:cNvPr>
          <p:cNvSpPr/>
          <p:nvPr/>
        </p:nvSpPr>
        <p:spPr>
          <a:xfrm>
            <a:off x="11133586" y="1551716"/>
            <a:ext cx="1058414" cy="777398"/>
          </a:xfrm>
          <a:prstGeom prst="wedgeRectCallout">
            <a:avLst>
              <a:gd name="adj1" fmla="val -49837"/>
              <a:gd name="adj2" fmla="val -86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to clear below filters</a:t>
            </a:r>
            <a:endParaRPr lang="en-IN" sz="14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D4EE203-B222-48B0-8C6D-53E92F2A97D3}"/>
              </a:ext>
            </a:extLst>
          </p:cNvPr>
          <p:cNvSpPr/>
          <p:nvPr/>
        </p:nvSpPr>
        <p:spPr>
          <a:xfrm>
            <a:off x="6665844" y="6348820"/>
            <a:ext cx="2902226" cy="509180"/>
          </a:xfrm>
          <a:prstGeom prst="wedgeRectCallout">
            <a:avLst>
              <a:gd name="adj1" fmla="val 66643"/>
              <a:gd name="adj2" fmla="val -65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sample goes below 500 then change the font color to red</a:t>
            </a:r>
            <a:endParaRPr lang="en-IN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8104D2-EA15-4814-9B3B-4636DB6684BE}"/>
              </a:ext>
            </a:extLst>
          </p:cNvPr>
          <p:cNvSpPr/>
          <p:nvPr/>
        </p:nvSpPr>
        <p:spPr>
          <a:xfrm>
            <a:off x="11133586" y="3154016"/>
            <a:ext cx="1058414" cy="215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slicers</a:t>
            </a:r>
          </a:p>
          <a:p>
            <a:pPr algn="ctr"/>
            <a:r>
              <a:rPr lang="en-US" sz="1400" dirty="0"/>
              <a:t>on </a:t>
            </a:r>
          </a:p>
          <a:p>
            <a:pPr algn="ctr"/>
            <a:r>
              <a:rPr lang="en-US" sz="1400" dirty="0"/>
              <a:t>right hand side of each page  should sync on all the pages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2761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3D2E9-9674-491E-9E3C-3EC0E67CD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7" y="537759"/>
            <a:ext cx="10393225" cy="5782482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3A979F2-B627-4D46-B09E-088D48AB3BB9}"/>
              </a:ext>
            </a:extLst>
          </p:cNvPr>
          <p:cNvSpPr/>
          <p:nvPr/>
        </p:nvSpPr>
        <p:spPr>
          <a:xfrm>
            <a:off x="6665844" y="6348820"/>
            <a:ext cx="2902226" cy="509180"/>
          </a:xfrm>
          <a:prstGeom prst="wedgeRectCallout">
            <a:avLst>
              <a:gd name="adj1" fmla="val 66643"/>
              <a:gd name="adj2" fmla="val -65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sample goes below 500 then change the font color to red</a:t>
            </a:r>
            <a:endParaRPr lang="en-IN" sz="14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D2D4638-5763-4508-98DB-1099656EFE6C}"/>
              </a:ext>
            </a:extLst>
          </p:cNvPr>
          <p:cNvSpPr/>
          <p:nvPr/>
        </p:nvSpPr>
        <p:spPr>
          <a:xfrm>
            <a:off x="11133586" y="1551716"/>
            <a:ext cx="1058414" cy="777398"/>
          </a:xfrm>
          <a:prstGeom prst="wedgeRectCallout">
            <a:avLst>
              <a:gd name="adj1" fmla="val -49837"/>
              <a:gd name="adj2" fmla="val -86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to clear below filters</a:t>
            </a:r>
            <a:endParaRPr lang="en-IN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FBAAC6-C3BF-4BED-9BF6-7389CB78F8A0}"/>
              </a:ext>
            </a:extLst>
          </p:cNvPr>
          <p:cNvSpPr/>
          <p:nvPr/>
        </p:nvSpPr>
        <p:spPr>
          <a:xfrm>
            <a:off x="11133586" y="3154016"/>
            <a:ext cx="1058414" cy="215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slicers</a:t>
            </a:r>
          </a:p>
          <a:p>
            <a:pPr algn="ctr"/>
            <a:r>
              <a:rPr lang="en-US" sz="1400" dirty="0"/>
              <a:t>on </a:t>
            </a:r>
          </a:p>
          <a:p>
            <a:pPr algn="ctr"/>
            <a:r>
              <a:rPr lang="en-US" sz="1400" dirty="0"/>
              <a:t>right hand side of each page  should sync on all the pages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4044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8CFF7-C3B7-41AA-B2C9-C7CB9403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7" y="518706"/>
            <a:ext cx="10393225" cy="5820587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B5838CB-D85B-4B28-9634-6FF8203D245B}"/>
              </a:ext>
            </a:extLst>
          </p:cNvPr>
          <p:cNvSpPr/>
          <p:nvPr/>
        </p:nvSpPr>
        <p:spPr>
          <a:xfrm>
            <a:off x="6665844" y="6348820"/>
            <a:ext cx="2902226" cy="509180"/>
          </a:xfrm>
          <a:prstGeom prst="wedgeRectCallout">
            <a:avLst>
              <a:gd name="adj1" fmla="val 66643"/>
              <a:gd name="adj2" fmla="val -65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sample goes below 500 then change the font color to red</a:t>
            </a:r>
            <a:endParaRPr lang="en-IN" sz="14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4D121B2-DC1B-4897-933A-94BD30FA637E}"/>
              </a:ext>
            </a:extLst>
          </p:cNvPr>
          <p:cNvSpPr/>
          <p:nvPr/>
        </p:nvSpPr>
        <p:spPr>
          <a:xfrm>
            <a:off x="11133586" y="1551716"/>
            <a:ext cx="1058414" cy="777398"/>
          </a:xfrm>
          <a:prstGeom prst="wedgeRectCallout">
            <a:avLst>
              <a:gd name="adj1" fmla="val -49837"/>
              <a:gd name="adj2" fmla="val -86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to clear below filters</a:t>
            </a:r>
            <a:endParaRPr lang="en-IN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B28F9E-1B34-43C9-8323-156186DA86EF}"/>
              </a:ext>
            </a:extLst>
          </p:cNvPr>
          <p:cNvSpPr/>
          <p:nvPr/>
        </p:nvSpPr>
        <p:spPr>
          <a:xfrm>
            <a:off x="11133586" y="3154016"/>
            <a:ext cx="1058414" cy="215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slicers</a:t>
            </a:r>
          </a:p>
          <a:p>
            <a:pPr algn="ctr"/>
            <a:r>
              <a:rPr lang="en-US" sz="1400" dirty="0"/>
              <a:t>on </a:t>
            </a:r>
          </a:p>
          <a:p>
            <a:pPr algn="ctr"/>
            <a:r>
              <a:rPr lang="en-US" sz="1400" dirty="0"/>
              <a:t>right hand side of each page  should sync on all the pages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0500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1E2E6-6BA5-442E-99A3-44E110E6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7" y="509180"/>
            <a:ext cx="10393225" cy="583964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1ACA3A0-B81E-48F6-9687-944D316A6FAB}"/>
              </a:ext>
            </a:extLst>
          </p:cNvPr>
          <p:cNvSpPr/>
          <p:nvPr/>
        </p:nvSpPr>
        <p:spPr>
          <a:xfrm>
            <a:off x="6665844" y="6348820"/>
            <a:ext cx="2902226" cy="509180"/>
          </a:xfrm>
          <a:prstGeom prst="wedgeRectCallout">
            <a:avLst>
              <a:gd name="adj1" fmla="val 66643"/>
              <a:gd name="adj2" fmla="val -65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sample goes below 500 then change the font color to red</a:t>
            </a:r>
            <a:endParaRPr lang="en-IN" sz="14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2201492-F2E9-4409-85F0-BE7091F651FF}"/>
              </a:ext>
            </a:extLst>
          </p:cNvPr>
          <p:cNvSpPr/>
          <p:nvPr/>
        </p:nvSpPr>
        <p:spPr>
          <a:xfrm>
            <a:off x="11133586" y="1551716"/>
            <a:ext cx="1058414" cy="777398"/>
          </a:xfrm>
          <a:prstGeom prst="wedgeRectCallout">
            <a:avLst>
              <a:gd name="adj1" fmla="val -49837"/>
              <a:gd name="adj2" fmla="val -86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to clear below filters</a:t>
            </a:r>
            <a:endParaRPr lang="en-IN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5D3D9F-AA42-4227-A44B-EA9471937B86}"/>
              </a:ext>
            </a:extLst>
          </p:cNvPr>
          <p:cNvSpPr/>
          <p:nvPr/>
        </p:nvSpPr>
        <p:spPr>
          <a:xfrm>
            <a:off x="11133586" y="3154016"/>
            <a:ext cx="1058414" cy="215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slicers</a:t>
            </a:r>
          </a:p>
          <a:p>
            <a:pPr algn="ctr"/>
            <a:r>
              <a:rPr lang="en-US" sz="1400" dirty="0"/>
              <a:t>on </a:t>
            </a:r>
          </a:p>
          <a:p>
            <a:pPr algn="ctr"/>
            <a:r>
              <a:rPr lang="en-US" sz="1400" dirty="0"/>
              <a:t>right hand side of each page  should sync on all the pages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8983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24A2-D5F5-46F7-8DC5-8E3A6783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Theme to be used for Report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F35DC2-5C5E-4DCA-9505-A88394F6AE8F}"/>
              </a:ext>
            </a:extLst>
          </p:cNvPr>
          <p:cNvSpPr/>
          <p:nvPr/>
        </p:nvSpPr>
        <p:spPr>
          <a:xfrm>
            <a:off x="1272208" y="2213113"/>
            <a:ext cx="1537253" cy="1325562"/>
          </a:xfrm>
          <a:prstGeom prst="roundRect">
            <a:avLst/>
          </a:prstGeom>
          <a:solidFill>
            <a:srgbClr val="F5B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RGB(245,180,24)</a:t>
            </a:r>
          </a:p>
          <a:p>
            <a:pPr algn="ctr"/>
            <a:r>
              <a:rPr lang="en-US" sz="1200" dirty="0"/>
              <a:t>(#F5B418)</a:t>
            </a:r>
            <a:endParaRPr lang="en-IN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D9D7C7-C3E2-4AD2-BDB6-2850B1358D0C}"/>
              </a:ext>
            </a:extLst>
          </p:cNvPr>
          <p:cNvSpPr/>
          <p:nvPr/>
        </p:nvSpPr>
        <p:spPr>
          <a:xfrm>
            <a:off x="3412434" y="2213113"/>
            <a:ext cx="1537253" cy="1325562"/>
          </a:xfrm>
          <a:prstGeom prst="roundRect">
            <a:avLst/>
          </a:prstGeom>
          <a:solidFill>
            <a:srgbClr val="DE36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RGB(222,54,139)</a:t>
            </a:r>
          </a:p>
          <a:p>
            <a:pPr algn="ctr"/>
            <a:r>
              <a:rPr lang="en-US" sz="1200" dirty="0"/>
              <a:t>(#DE368B)</a:t>
            </a:r>
            <a:endParaRPr lang="en-IN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253645-5670-4245-B95C-E406C54D0E00}"/>
              </a:ext>
            </a:extLst>
          </p:cNvPr>
          <p:cNvSpPr/>
          <p:nvPr/>
        </p:nvSpPr>
        <p:spPr>
          <a:xfrm>
            <a:off x="5705062" y="2213113"/>
            <a:ext cx="1537253" cy="1325562"/>
          </a:xfrm>
          <a:prstGeom prst="roundRect">
            <a:avLst/>
          </a:prstGeom>
          <a:solidFill>
            <a:srgbClr val="8A51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RGB(138,81,152)</a:t>
            </a:r>
          </a:p>
          <a:p>
            <a:pPr algn="ctr"/>
            <a:r>
              <a:rPr lang="en-US" sz="1200" dirty="0"/>
              <a:t>(#8A5198)</a:t>
            </a:r>
            <a:endParaRPr lang="en-IN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74273C-CE3F-4042-977E-9365840A5004}"/>
              </a:ext>
            </a:extLst>
          </p:cNvPr>
          <p:cNvSpPr/>
          <p:nvPr/>
        </p:nvSpPr>
        <p:spPr>
          <a:xfrm>
            <a:off x="8150088" y="2213113"/>
            <a:ext cx="1537253" cy="1325562"/>
          </a:xfrm>
          <a:prstGeom prst="roundRect">
            <a:avLst/>
          </a:prstGeom>
          <a:solidFill>
            <a:srgbClr val="20A0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RGB(32,160,185)</a:t>
            </a:r>
          </a:p>
          <a:p>
            <a:pPr algn="ctr"/>
            <a:r>
              <a:rPr lang="en-US" sz="1200" dirty="0"/>
              <a:t>(#20A0B9)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E2D79-AED9-4FD8-BF01-3F1A8ED07D2A}"/>
              </a:ext>
            </a:extLst>
          </p:cNvPr>
          <p:cNvSpPr/>
          <p:nvPr/>
        </p:nvSpPr>
        <p:spPr>
          <a:xfrm>
            <a:off x="1272208" y="4061100"/>
            <a:ext cx="1537253" cy="1325562"/>
          </a:xfrm>
          <a:prstGeom prst="roundRect">
            <a:avLst/>
          </a:prstGeom>
          <a:solidFill>
            <a:srgbClr val="2823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RGB(40,35,93)</a:t>
            </a:r>
          </a:p>
          <a:p>
            <a:pPr algn="ctr"/>
            <a:r>
              <a:rPr lang="en-US" sz="1200" dirty="0"/>
              <a:t>(#28235D)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F2342B-03C0-4B6C-836B-43BC23FA70C6}"/>
              </a:ext>
            </a:extLst>
          </p:cNvPr>
          <p:cNvSpPr/>
          <p:nvPr/>
        </p:nvSpPr>
        <p:spPr>
          <a:xfrm>
            <a:off x="3412434" y="4061100"/>
            <a:ext cx="1537253" cy="1325562"/>
          </a:xfrm>
          <a:prstGeom prst="roundRect">
            <a:avLst/>
          </a:prstGeom>
          <a:solidFill>
            <a:srgbClr val="5D2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RGB(93,39,73)</a:t>
            </a:r>
          </a:p>
          <a:p>
            <a:pPr algn="ctr"/>
            <a:r>
              <a:rPr lang="en-US" sz="1200" dirty="0"/>
              <a:t>(#5D2749)</a:t>
            </a:r>
            <a:endParaRPr lang="en-IN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C18632-13F7-4334-9063-A788D187DB33}"/>
              </a:ext>
            </a:extLst>
          </p:cNvPr>
          <p:cNvSpPr/>
          <p:nvPr/>
        </p:nvSpPr>
        <p:spPr>
          <a:xfrm>
            <a:off x="5705062" y="4061100"/>
            <a:ext cx="1537253" cy="1325562"/>
          </a:xfrm>
          <a:prstGeom prst="roundRect">
            <a:avLst/>
          </a:prstGeom>
          <a:solidFill>
            <a:srgbClr val="81B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RGB(129,187,151)</a:t>
            </a:r>
          </a:p>
          <a:p>
            <a:pPr algn="ctr"/>
            <a:r>
              <a:rPr lang="en-US" sz="1200" dirty="0"/>
              <a:t>(#81BB97)</a:t>
            </a:r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C3009-A980-44C4-9E29-415F59F04E48}"/>
              </a:ext>
            </a:extLst>
          </p:cNvPr>
          <p:cNvSpPr/>
          <p:nvPr/>
        </p:nvSpPr>
        <p:spPr>
          <a:xfrm>
            <a:off x="8150088" y="4061100"/>
            <a:ext cx="1537253" cy="1325562"/>
          </a:xfrm>
          <a:prstGeom prst="roundRect">
            <a:avLst/>
          </a:prstGeom>
          <a:solidFill>
            <a:srgbClr val="978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RGB(151,134,121)</a:t>
            </a:r>
          </a:p>
          <a:p>
            <a:pPr algn="ctr"/>
            <a:r>
              <a:rPr lang="en-US" sz="1200" dirty="0"/>
              <a:t>(#978679)</a:t>
            </a:r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393DCE-D298-4FF6-82EB-4FFD78A9DCE4}"/>
              </a:ext>
            </a:extLst>
          </p:cNvPr>
          <p:cNvSpPr/>
          <p:nvPr/>
        </p:nvSpPr>
        <p:spPr>
          <a:xfrm>
            <a:off x="10585173" y="2352866"/>
            <a:ext cx="1537253" cy="2616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Note1: The entire report should use this color theme.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Note 2: Brand colors should be consistent across all the pages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0327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 BI Level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 Theme to be used for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Level 01</dc:title>
  <dc:creator>Hingolekar, Dinesh (KTHYD)</dc:creator>
  <cp:lastModifiedBy>Hingolekar, Dinesh (KTHYD)</cp:lastModifiedBy>
  <cp:revision>19</cp:revision>
  <dcterms:created xsi:type="dcterms:W3CDTF">2019-05-15T08:17:09Z</dcterms:created>
  <dcterms:modified xsi:type="dcterms:W3CDTF">2019-05-21T14:18:39Z</dcterms:modified>
</cp:coreProperties>
</file>