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kar Kaushal" userId="ee8740d18c44895d" providerId="LiveId" clId="{945D0A92-658D-44DF-8376-C6BFCCEC2C89}"/>
    <pc:docChg chg="custSel addSld modSld">
      <pc:chgData name="Karkar Kaushal" userId="ee8740d18c44895d" providerId="LiveId" clId="{945D0A92-658D-44DF-8376-C6BFCCEC2C89}" dt="2022-02-28T12:59:32.986" v="206" actId="1076"/>
      <pc:docMkLst>
        <pc:docMk/>
      </pc:docMkLst>
      <pc:sldChg chg="modSp mod">
        <pc:chgData name="Karkar Kaushal" userId="ee8740d18c44895d" providerId="LiveId" clId="{945D0A92-658D-44DF-8376-C6BFCCEC2C89}" dt="2022-02-28T12:51:28.092" v="0" actId="1076"/>
        <pc:sldMkLst>
          <pc:docMk/>
          <pc:sldMk cId="1820386913" sldId="256"/>
        </pc:sldMkLst>
        <pc:spChg chg="mod">
          <ac:chgData name="Karkar Kaushal" userId="ee8740d18c44895d" providerId="LiveId" clId="{945D0A92-658D-44DF-8376-C6BFCCEC2C89}" dt="2022-02-28T12:51:28.092" v="0" actId="1076"/>
          <ac:spMkLst>
            <pc:docMk/>
            <pc:sldMk cId="1820386913" sldId="256"/>
            <ac:spMk id="13" creationId="{FA7452B8-1790-4BEA-A380-E3C0149213F5}"/>
          </ac:spMkLst>
        </pc:spChg>
        <pc:cxnChg chg="mod">
          <ac:chgData name="Karkar Kaushal" userId="ee8740d18c44895d" providerId="LiveId" clId="{945D0A92-658D-44DF-8376-C6BFCCEC2C89}" dt="2022-02-28T12:51:28.092" v="0" actId="1076"/>
          <ac:cxnSpMkLst>
            <pc:docMk/>
            <pc:sldMk cId="1820386913" sldId="256"/>
            <ac:cxnSpMk id="29" creationId="{E39FB679-C811-4427-9A1B-C4DDFA3D7965}"/>
          </ac:cxnSpMkLst>
        </pc:cxnChg>
      </pc:sldChg>
      <pc:sldChg chg="addSp delSp modSp new mod">
        <pc:chgData name="Karkar Kaushal" userId="ee8740d18c44895d" providerId="LiveId" clId="{945D0A92-658D-44DF-8376-C6BFCCEC2C89}" dt="2022-02-28T12:59:32.986" v="206" actId="1076"/>
        <pc:sldMkLst>
          <pc:docMk/>
          <pc:sldMk cId="11730428" sldId="257"/>
        </pc:sldMkLst>
        <pc:spChg chg="del">
          <ac:chgData name="Karkar Kaushal" userId="ee8740d18c44895d" providerId="LiveId" clId="{945D0A92-658D-44DF-8376-C6BFCCEC2C89}" dt="2022-02-28T12:51:38.768" v="2" actId="478"/>
          <ac:spMkLst>
            <pc:docMk/>
            <pc:sldMk cId="11730428" sldId="257"/>
            <ac:spMk id="2" creationId="{4574DD44-9622-4493-8FCC-042E73F5F92C}"/>
          </ac:spMkLst>
        </pc:spChg>
        <pc:spChg chg="del">
          <ac:chgData name="Karkar Kaushal" userId="ee8740d18c44895d" providerId="LiveId" clId="{945D0A92-658D-44DF-8376-C6BFCCEC2C89}" dt="2022-02-28T12:51:40.287" v="3" actId="478"/>
          <ac:spMkLst>
            <pc:docMk/>
            <pc:sldMk cId="11730428" sldId="257"/>
            <ac:spMk id="3" creationId="{B06FAB53-D209-4FB0-B277-61C837204DC6}"/>
          </ac:spMkLst>
        </pc:spChg>
        <pc:spChg chg="add mod">
          <ac:chgData name="Karkar Kaushal" userId="ee8740d18c44895d" providerId="LiveId" clId="{945D0A92-658D-44DF-8376-C6BFCCEC2C89}" dt="2022-02-28T12:55:39.428" v="64" actId="113"/>
          <ac:spMkLst>
            <pc:docMk/>
            <pc:sldMk cId="11730428" sldId="257"/>
            <ac:spMk id="4" creationId="{CC333FE2-FA0D-4DD0-896D-71B01A631127}"/>
          </ac:spMkLst>
        </pc:spChg>
        <pc:spChg chg="add del mod">
          <ac:chgData name="Karkar Kaushal" userId="ee8740d18c44895d" providerId="LiveId" clId="{945D0A92-658D-44DF-8376-C6BFCCEC2C89}" dt="2022-02-28T12:54:40.423" v="32" actId="478"/>
          <ac:spMkLst>
            <pc:docMk/>
            <pc:sldMk cId="11730428" sldId="257"/>
            <ac:spMk id="5" creationId="{459A3793-F5BE-4D43-974B-F172F00623F5}"/>
          </ac:spMkLst>
        </pc:spChg>
        <pc:spChg chg="add del mod">
          <ac:chgData name="Karkar Kaushal" userId="ee8740d18c44895d" providerId="LiveId" clId="{945D0A92-658D-44DF-8376-C6BFCCEC2C89}" dt="2022-02-28T12:54:39.677" v="31" actId="478"/>
          <ac:spMkLst>
            <pc:docMk/>
            <pc:sldMk cId="11730428" sldId="257"/>
            <ac:spMk id="6" creationId="{FC5838E6-0EEF-4182-B0AD-A8DED31F2DCC}"/>
          </ac:spMkLst>
        </pc:spChg>
        <pc:spChg chg="add del mod">
          <ac:chgData name="Karkar Kaushal" userId="ee8740d18c44895d" providerId="LiveId" clId="{945D0A92-658D-44DF-8376-C6BFCCEC2C89}" dt="2022-02-28T12:54:40.880" v="33" actId="478"/>
          <ac:spMkLst>
            <pc:docMk/>
            <pc:sldMk cId="11730428" sldId="257"/>
            <ac:spMk id="7" creationId="{BD3A6F4B-00E4-4D87-94A2-505A43978D2C}"/>
          </ac:spMkLst>
        </pc:spChg>
        <pc:spChg chg="add del mod">
          <ac:chgData name="Karkar Kaushal" userId="ee8740d18c44895d" providerId="LiveId" clId="{945D0A92-658D-44DF-8376-C6BFCCEC2C89}" dt="2022-02-28T12:54:41.371" v="34" actId="478"/>
          <ac:spMkLst>
            <pc:docMk/>
            <pc:sldMk cId="11730428" sldId="257"/>
            <ac:spMk id="8" creationId="{4F8C5F6D-C089-4376-9B65-AA64D13A2765}"/>
          </ac:spMkLst>
        </pc:spChg>
        <pc:spChg chg="add mod">
          <ac:chgData name="Karkar Kaushal" userId="ee8740d18c44895d" providerId="LiveId" clId="{945D0A92-658D-44DF-8376-C6BFCCEC2C89}" dt="2022-02-28T12:52:25.124" v="22" actId="207"/>
          <ac:spMkLst>
            <pc:docMk/>
            <pc:sldMk cId="11730428" sldId="257"/>
            <ac:spMk id="9" creationId="{8A809101-47F7-4C4F-BF94-3628732FD02D}"/>
          </ac:spMkLst>
        </pc:spChg>
        <pc:spChg chg="add mod">
          <ac:chgData name="Karkar Kaushal" userId="ee8740d18c44895d" providerId="LiveId" clId="{945D0A92-658D-44DF-8376-C6BFCCEC2C89}" dt="2022-02-28T12:55:55.212" v="76" actId="20577"/>
          <ac:spMkLst>
            <pc:docMk/>
            <pc:sldMk cId="11730428" sldId="257"/>
            <ac:spMk id="19" creationId="{1D14EBCA-EC3A-4F77-8C8E-293F2B36F3D4}"/>
          </ac:spMkLst>
        </pc:spChg>
        <pc:spChg chg="add mod">
          <ac:chgData name="Karkar Kaushal" userId="ee8740d18c44895d" providerId="LiveId" clId="{945D0A92-658D-44DF-8376-C6BFCCEC2C89}" dt="2022-02-28T12:56:35.531" v="110" actId="20577"/>
          <ac:spMkLst>
            <pc:docMk/>
            <pc:sldMk cId="11730428" sldId="257"/>
            <ac:spMk id="20" creationId="{9436FC1D-04F8-4408-8CE8-2913742D63E5}"/>
          </ac:spMkLst>
        </pc:spChg>
        <pc:spChg chg="add mod">
          <ac:chgData name="Karkar Kaushal" userId="ee8740d18c44895d" providerId="LiveId" clId="{945D0A92-658D-44DF-8376-C6BFCCEC2C89}" dt="2022-02-28T12:56:12.028" v="91" actId="20577"/>
          <ac:spMkLst>
            <pc:docMk/>
            <pc:sldMk cId="11730428" sldId="257"/>
            <ac:spMk id="21" creationId="{65AC53D0-5E53-4164-AEE9-6BBE2D146BF5}"/>
          </ac:spMkLst>
        </pc:spChg>
        <pc:spChg chg="add mod">
          <ac:chgData name="Karkar Kaushal" userId="ee8740d18c44895d" providerId="LiveId" clId="{945D0A92-658D-44DF-8376-C6BFCCEC2C89}" dt="2022-02-28T12:57:17.549" v="151" actId="255"/>
          <ac:spMkLst>
            <pc:docMk/>
            <pc:sldMk cId="11730428" sldId="257"/>
            <ac:spMk id="22" creationId="{18F1C6D3-5F14-4865-9DD6-4F4DED199F3A}"/>
          </ac:spMkLst>
        </pc:spChg>
        <pc:spChg chg="add mod">
          <ac:chgData name="Karkar Kaushal" userId="ee8740d18c44895d" providerId="LiveId" clId="{945D0A92-658D-44DF-8376-C6BFCCEC2C89}" dt="2022-02-28T12:57:52.337" v="171" actId="1076"/>
          <ac:spMkLst>
            <pc:docMk/>
            <pc:sldMk cId="11730428" sldId="257"/>
            <ac:spMk id="23" creationId="{E33C1C9A-9812-41D8-8E0C-AD66CDC4082F}"/>
          </ac:spMkLst>
        </pc:spChg>
        <pc:spChg chg="add mod">
          <ac:chgData name="Karkar Kaushal" userId="ee8740d18c44895d" providerId="LiveId" clId="{945D0A92-658D-44DF-8376-C6BFCCEC2C89}" dt="2022-02-28T12:58:11.392" v="184" actId="207"/>
          <ac:spMkLst>
            <pc:docMk/>
            <pc:sldMk cId="11730428" sldId="257"/>
            <ac:spMk id="24" creationId="{6F19B91C-7CA7-4EF8-8019-64B657E44645}"/>
          </ac:spMkLst>
        </pc:spChg>
        <pc:spChg chg="add mod">
          <ac:chgData name="Karkar Kaushal" userId="ee8740d18c44895d" providerId="LiveId" clId="{945D0A92-658D-44DF-8376-C6BFCCEC2C89}" dt="2022-02-28T12:59:32.986" v="206" actId="1076"/>
          <ac:spMkLst>
            <pc:docMk/>
            <pc:sldMk cId="11730428" sldId="257"/>
            <ac:spMk id="39" creationId="{B2C0A6C5-FE16-463E-A445-2A4BAF3097F3}"/>
          </ac:spMkLst>
        </pc:spChg>
        <pc:cxnChg chg="add mod">
          <ac:chgData name="Karkar Kaushal" userId="ee8740d18c44895d" providerId="LiveId" clId="{945D0A92-658D-44DF-8376-C6BFCCEC2C89}" dt="2022-02-28T12:52:45.022" v="25" actId="14100"/>
          <ac:cxnSpMkLst>
            <pc:docMk/>
            <pc:sldMk cId="11730428" sldId="257"/>
            <ac:cxnSpMk id="11" creationId="{32BFB43B-93F1-4C49-95EF-DD296EDA1C80}"/>
          </ac:cxnSpMkLst>
        </pc:cxnChg>
        <pc:cxnChg chg="add">
          <ac:chgData name="Karkar Kaushal" userId="ee8740d18c44895d" providerId="LiveId" clId="{945D0A92-658D-44DF-8376-C6BFCCEC2C89}" dt="2022-02-28T12:54:10.437" v="26" actId="11529"/>
          <ac:cxnSpMkLst>
            <pc:docMk/>
            <pc:sldMk cId="11730428" sldId="257"/>
            <ac:cxnSpMk id="14" creationId="{A298AAEE-3BE1-43D4-90CD-01F345EA715C}"/>
          </ac:cxnSpMkLst>
        </pc:cxnChg>
        <pc:cxnChg chg="add">
          <ac:chgData name="Karkar Kaushal" userId="ee8740d18c44895d" providerId="LiveId" clId="{945D0A92-658D-44DF-8376-C6BFCCEC2C89}" dt="2022-02-28T12:54:17.467" v="27" actId="11529"/>
          <ac:cxnSpMkLst>
            <pc:docMk/>
            <pc:sldMk cId="11730428" sldId="257"/>
            <ac:cxnSpMk id="16" creationId="{A182162F-4E2F-4BFF-81C4-5676F9C51B8E}"/>
          </ac:cxnSpMkLst>
        </pc:cxnChg>
        <pc:cxnChg chg="add">
          <ac:chgData name="Karkar Kaushal" userId="ee8740d18c44895d" providerId="LiveId" clId="{945D0A92-658D-44DF-8376-C6BFCCEC2C89}" dt="2022-02-28T12:54:25.717" v="28" actId="11529"/>
          <ac:cxnSpMkLst>
            <pc:docMk/>
            <pc:sldMk cId="11730428" sldId="257"/>
            <ac:cxnSpMk id="18" creationId="{F2ABC4F4-2108-409C-A365-1811697D37CC}"/>
          </ac:cxnSpMkLst>
        </pc:cxnChg>
        <pc:cxnChg chg="add mod">
          <ac:chgData name="Karkar Kaushal" userId="ee8740d18c44895d" providerId="LiveId" clId="{945D0A92-658D-44DF-8376-C6BFCCEC2C89}" dt="2022-02-28T12:59:10.524" v="199" actId="13822"/>
          <ac:cxnSpMkLst>
            <pc:docMk/>
            <pc:sldMk cId="11730428" sldId="257"/>
            <ac:cxnSpMk id="26" creationId="{50684E02-E11B-4891-83CC-D1B9D81CB4F5}"/>
          </ac:cxnSpMkLst>
        </pc:cxnChg>
        <pc:cxnChg chg="add mod">
          <ac:chgData name="Karkar Kaushal" userId="ee8740d18c44895d" providerId="LiveId" clId="{945D0A92-658D-44DF-8376-C6BFCCEC2C89}" dt="2022-02-28T12:59:08.435" v="198" actId="13822"/>
          <ac:cxnSpMkLst>
            <pc:docMk/>
            <pc:sldMk cId="11730428" sldId="257"/>
            <ac:cxnSpMk id="28" creationId="{F109DD62-3720-459A-9BC9-68D99A105FBB}"/>
          </ac:cxnSpMkLst>
        </pc:cxnChg>
        <pc:cxnChg chg="add mod">
          <ac:chgData name="Karkar Kaushal" userId="ee8740d18c44895d" providerId="LiveId" clId="{945D0A92-658D-44DF-8376-C6BFCCEC2C89}" dt="2022-02-28T12:59:05.594" v="196" actId="13822"/>
          <ac:cxnSpMkLst>
            <pc:docMk/>
            <pc:sldMk cId="11730428" sldId="257"/>
            <ac:cxnSpMk id="30" creationId="{8FCA9245-9DD1-415B-AFF5-62BDA196C698}"/>
          </ac:cxnSpMkLst>
        </pc:cxnChg>
        <pc:cxnChg chg="add mod">
          <ac:chgData name="Karkar Kaushal" userId="ee8740d18c44895d" providerId="LiveId" clId="{945D0A92-658D-44DF-8376-C6BFCCEC2C89}" dt="2022-02-28T12:59:01.695" v="194" actId="13822"/>
          <ac:cxnSpMkLst>
            <pc:docMk/>
            <pc:sldMk cId="11730428" sldId="257"/>
            <ac:cxnSpMk id="32" creationId="{94922AA8-E935-4F51-A262-86DA4773A5B3}"/>
          </ac:cxnSpMkLst>
        </pc:cxnChg>
        <pc:cxnChg chg="add mod">
          <ac:chgData name="Karkar Kaushal" userId="ee8740d18c44895d" providerId="LiveId" clId="{945D0A92-658D-44DF-8376-C6BFCCEC2C89}" dt="2022-02-28T12:59:03.544" v="195" actId="13822"/>
          <ac:cxnSpMkLst>
            <pc:docMk/>
            <pc:sldMk cId="11730428" sldId="257"/>
            <ac:cxnSpMk id="34" creationId="{D1F78716-388B-4834-910A-2C7F422C4759}"/>
          </ac:cxnSpMkLst>
        </pc:cxnChg>
        <pc:cxnChg chg="add mod">
          <ac:chgData name="Karkar Kaushal" userId="ee8740d18c44895d" providerId="LiveId" clId="{945D0A92-658D-44DF-8376-C6BFCCEC2C89}" dt="2022-02-28T12:58:59.793" v="193" actId="13822"/>
          <ac:cxnSpMkLst>
            <pc:docMk/>
            <pc:sldMk cId="11730428" sldId="257"/>
            <ac:cxnSpMk id="36" creationId="{576CB871-5D9C-4FBA-B3E6-1DD37ED1C0EA}"/>
          </ac:cxnSpMkLst>
        </pc:cxnChg>
        <pc:cxnChg chg="add mod">
          <ac:chgData name="Karkar Kaushal" userId="ee8740d18c44895d" providerId="LiveId" clId="{945D0A92-658D-44DF-8376-C6BFCCEC2C89}" dt="2022-02-28T12:58:57.207" v="192" actId="13822"/>
          <ac:cxnSpMkLst>
            <pc:docMk/>
            <pc:sldMk cId="11730428" sldId="257"/>
            <ac:cxnSpMk id="38" creationId="{8BAB2D24-990A-4B04-90E7-CE41A1B9F5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0346-3460-498B-8B62-77F828EFE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835A8-F7D4-45FE-A0B7-CF0BB0E4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2681-76E1-4B5B-8F74-6DBFEAF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EE00-621D-4461-976C-39C8576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218E-85B7-4BF1-9F7E-448E5BF9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D661-3CDB-420C-ACE0-65811C7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887C-C5CF-4F2F-B834-2A772726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20A7-8407-4377-8D5D-03852C9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F07E-8EB9-4E2C-9E2C-195D71D7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FDED-069E-4D7B-BC9F-EBDC9135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CA90F-4A95-4481-8B6A-C7F93593E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E729-D57B-4A92-9930-8F88898C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C8AE-32F9-47C7-A64B-B419DA3C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16CC-9065-451C-867F-468E4D6C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D257-A198-40CE-96CB-D501AFB5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0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A01-D042-4A6C-88DB-B10F4AF8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8D0F-7AA1-44FA-A4A3-84EFC5B3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7619-73A7-4452-B395-978470E0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64E3-6B11-4A97-8271-E7ED2803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AC56-61C2-48D0-BD11-E8A96F12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4C0-E06F-4D1C-8953-2ABF7492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7754-03ED-4240-8414-AF97FC9C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3B84-5F7E-446D-BF4F-94624BDF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63D-10F9-4BC6-AC1F-45566E2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923F-97F6-4193-8763-E541D7BE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29E8-CC1B-4FF1-92F4-380BE838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4BFE-8CEB-4847-AC47-741B494E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BB28-309A-41EF-832E-9038B248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FEC9-01E3-4F04-9BB2-1EAD89AF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DBEDD-D282-4C90-8B03-88D80BAC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1C0D-8727-4586-8AE0-CF0F4973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8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456C-0E00-42CA-9930-26653046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C00F-6DE4-45FC-ABBC-72A044A0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D5658-2E7A-40D9-BDF3-AD349452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B6DE-D2F3-4A17-98F2-9ACD5A469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70259-9BE3-49D7-B050-6368DB08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6862-9EAA-4EE7-AC7E-C3ACBAA2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42497-46F9-4E61-903E-C69F3D6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E2920-24FB-499B-BE7F-BF8A9A0B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2D6-C01A-4AC5-AB84-170AE8E2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B8578-DAB0-464B-A5DE-E8BD0CA6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6C4F2-4C22-415C-A209-A1CD167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B289-6308-4837-BBBE-52DC726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8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44C71-59A8-4214-9FED-756D1224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FFC3F-D405-4B89-BF3B-CEEB8DB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ECFD-E18A-4295-9729-51102B3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85D8-B68F-4B26-A9F4-C65FB495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DD18-D8D6-4DC6-AB54-0B472E65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2333C-CCFF-45C9-ADE4-BBCDD7CA6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C031-3561-4D12-9A0A-0445731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D77E-293C-4C05-B464-AABA04DB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B69DB-8B08-478B-81FD-87DE4806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B975-5571-432C-86DF-7D58A174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E5B54-5165-4672-B348-5D869A76E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E079-8FA7-40E2-86F7-83CCE87AA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F0C6-F99D-4FD7-A851-FB12FADC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5FB9-02C5-4CA7-A567-AE4242FF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5E04-AE7A-4D96-A887-D17592D0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F1850-9EA6-4D82-8FCA-8111EA95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DBA3-E141-4C5C-9224-8822E226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C3DA-B78B-4F58-B46B-A0C161CB8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285D-E8B8-41E7-B694-CE3E63DAA95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58-8922-4C14-8EC0-65E7AB38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A55F-6D4D-4863-B52F-2782C2436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034A-F645-4078-96A5-D97FAA116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0EBCD-9383-494E-AAD8-B5BB1352010D}"/>
              </a:ext>
            </a:extLst>
          </p:cNvPr>
          <p:cNvSpPr txBox="1"/>
          <p:nvPr/>
        </p:nvSpPr>
        <p:spPr>
          <a:xfrm>
            <a:off x="585926" y="363984"/>
            <a:ext cx="999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3.4 Data Modelling</a:t>
            </a:r>
          </a:p>
          <a:p>
            <a:endParaRPr lang="en-US" b="1" dirty="0"/>
          </a:p>
          <a:p>
            <a:r>
              <a:rPr lang="en-US" b="1" dirty="0"/>
              <a:t>3.4.1 Use case Diagram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0E75A-2DB5-41B7-8228-8F6F9FBD70A4}"/>
              </a:ext>
            </a:extLst>
          </p:cNvPr>
          <p:cNvSpPr/>
          <p:nvPr/>
        </p:nvSpPr>
        <p:spPr>
          <a:xfrm>
            <a:off x="781235" y="2831977"/>
            <a:ext cx="479394" cy="47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900D1-7074-437C-A3E8-9812187521CA}"/>
              </a:ext>
            </a:extLst>
          </p:cNvPr>
          <p:cNvCxnSpPr>
            <a:stCxn id="5" idx="4"/>
          </p:cNvCxnSpPr>
          <p:nvPr/>
        </p:nvCxnSpPr>
        <p:spPr>
          <a:xfrm flipH="1">
            <a:off x="1003177" y="3302493"/>
            <a:ext cx="17755" cy="62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A05278-CCB4-4F89-9E2E-4B4902FAD852}"/>
              </a:ext>
            </a:extLst>
          </p:cNvPr>
          <p:cNvCxnSpPr/>
          <p:nvPr/>
        </p:nvCxnSpPr>
        <p:spPr>
          <a:xfrm flipH="1">
            <a:off x="719091" y="3657600"/>
            <a:ext cx="284086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DCB63-1C08-47A0-9D7E-2658AD2B4B90}"/>
              </a:ext>
            </a:extLst>
          </p:cNvPr>
          <p:cNvCxnSpPr>
            <a:cxnSpLocks/>
          </p:cNvCxnSpPr>
          <p:nvPr/>
        </p:nvCxnSpPr>
        <p:spPr>
          <a:xfrm flipH="1" flipV="1">
            <a:off x="1032028" y="3657600"/>
            <a:ext cx="210846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7452B8-1790-4BEA-A380-E3C0149213F5}"/>
              </a:ext>
            </a:extLst>
          </p:cNvPr>
          <p:cNvSpPr/>
          <p:nvPr/>
        </p:nvSpPr>
        <p:spPr>
          <a:xfrm>
            <a:off x="5071737" y="1266729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&amp; Register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7ABABB-336E-4810-A900-C30E2F34020C}"/>
              </a:ext>
            </a:extLst>
          </p:cNvPr>
          <p:cNvSpPr/>
          <p:nvPr/>
        </p:nvSpPr>
        <p:spPr>
          <a:xfrm>
            <a:off x="5060269" y="1770203"/>
            <a:ext cx="2432485" cy="351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286C7C-98CA-4978-BB6E-8B0CE72830CD}"/>
              </a:ext>
            </a:extLst>
          </p:cNvPr>
          <p:cNvSpPr/>
          <p:nvPr/>
        </p:nvSpPr>
        <p:spPr>
          <a:xfrm>
            <a:off x="5051390" y="2322287"/>
            <a:ext cx="2423607" cy="374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373D93-54C3-469F-83FC-B1829F7FE795}"/>
              </a:ext>
            </a:extLst>
          </p:cNvPr>
          <p:cNvSpPr/>
          <p:nvPr/>
        </p:nvSpPr>
        <p:spPr>
          <a:xfrm>
            <a:off x="5051391" y="2879167"/>
            <a:ext cx="2432485" cy="374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 Page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2B855C-9542-4266-880F-7255B4F17DE0}"/>
              </a:ext>
            </a:extLst>
          </p:cNvPr>
          <p:cNvSpPr/>
          <p:nvPr/>
        </p:nvSpPr>
        <p:spPr>
          <a:xfrm>
            <a:off x="5060269" y="3456398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6AB474-BBCC-4FA2-A1D9-5786854B48FC}"/>
              </a:ext>
            </a:extLst>
          </p:cNvPr>
          <p:cNvSpPr/>
          <p:nvPr/>
        </p:nvSpPr>
        <p:spPr>
          <a:xfrm>
            <a:off x="5051391" y="4002271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C95DEB-7BC1-4BA5-93AF-75E19BC136C7}"/>
              </a:ext>
            </a:extLst>
          </p:cNvPr>
          <p:cNvSpPr/>
          <p:nvPr/>
        </p:nvSpPr>
        <p:spPr>
          <a:xfrm>
            <a:off x="5051391" y="4548144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Continue Shopping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9FE7C3-90FD-4B71-B7A9-140B49AF1276}"/>
              </a:ext>
            </a:extLst>
          </p:cNvPr>
          <p:cNvSpPr/>
          <p:nvPr/>
        </p:nvSpPr>
        <p:spPr>
          <a:xfrm>
            <a:off x="5060269" y="5094017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102C19-85BB-4A6F-B71C-C6753EA59520}"/>
              </a:ext>
            </a:extLst>
          </p:cNvPr>
          <p:cNvSpPr/>
          <p:nvPr/>
        </p:nvSpPr>
        <p:spPr>
          <a:xfrm>
            <a:off x="5060269" y="5671222"/>
            <a:ext cx="2423607" cy="37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9FB679-C811-4427-9A1B-C4DDFA3D796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43496" y="1453887"/>
            <a:ext cx="4028241" cy="216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C5A750-B099-4D1F-89F5-F77D5906F48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014273" y="1946172"/>
            <a:ext cx="4045996" cy="159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2FBF84-E21A-43A2-BB5D-B718DC8D8ED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03177" y="2509445"/>
            <a:ext cx="4048213" cy="104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05BB81-AFDC-45EE-870A-6836AA24D43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94298" y="3066325"/>
            <a:ext cx="4057093" cy="4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1944FD-C9C0-485B-8B9B-4E3EE3B79F5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03177" y="3530126"/>
            <a:ext cx="4057092" cy="11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BF5297-B418-4FBE-819E-52504BB9D8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91709" y="3530126"/>
            <a:ext cx="4059682" cy="65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DDD765-5ED4-48BA-BF1B-7AD645176B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91709" y="3530126"/>
            <a:ext cx="4059682" cy="120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D0E668-8C8D-4541-9588-9529A496BD5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32028" y="3516082"/>
            <a:ext cx="4028241" cy="176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C80015-E175-427B-B2FE-E0250002857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43496" y="3530126"/>
            <a:ext cx="4016773" cy="232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333FE2-FA0D-4DD0-896D-71B01A631127}"/>
              </a:ext>
            </a:extLst>
          </p:cNvPr>
          <p:cNvSpPr/>
          <p:nvPr/>
        </p:nvSpPr>
        <p:spPr>
          <a:xfrm>
            <a:off x="4935985" y="1378998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Registration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809101-47F7-4C4F-BF94-3628732FD02D}"/>
              </a:ext>
            </a:extLst>
          </p:cNvPr>
          <p:cNvSpPr/>
          <p:nvPr/>
        </p:nvSpPr>
        <p:spPr>
          <a:xfrm>
            <a:off x="985421" y="2405849"/>
            <a:ext cx="665826" cy="594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FB43B-93F1-4C49-95EF-DD296EDA1C8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318334" y="3000653"/>
            <a:ext cx="0" cy="428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98AAEE-3BE1-43D4-90CD-01F345EA715C}"/>
              </a:ext>
            </a:extLst>
          </p:cNvPr>
          <p:cNvCxnSpPr/>
          <p:nvPr/>
        </p:nvCxnSpPr>
        <p:spPr>
          <a:xfrm flipH="1">
            <a:off x="1047565" y="3429000"/>
            <a:ext cx="270769" cy="2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82162F-4E2F-4BFF-81C4-5676F9C51B8E}"/>
              </a:ext>
            </a:extLst>
          </p:cNvPr>
          <p:cNvCxnSpPr/>
          <p:nvPr/>
        </p:nvCxnSpPr>
        <p:spPr>
          <a:xfrm>
            <a:off x="1318333" y="3429000"/>
            <a:ext cx="235259" cy="2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ABC4F4-2108-409C-A365-1811697D37CC}"/>
              </a:ext>
            </a:extLst>
          </p:cNvPr>
          <p:cNvCxnSpPr/>
          <p:nvPr/>
        </p:nvCxnSpPr>
        <p:spPr>
          <a:xfrm flipH="1">
            <a:off x="1047565" y="3195961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D14EBCA-EC3A-4F77-8C8E-293F2B36F3D4}"/>
              </a:ext>
            </a:extLst>
          </p:cNvPr>
          <p:cNvSpPr/>
          <p:nvPr/>
        </p:nvSpPr>
        <p:spPr>
          <a:xfrm>
            <a:off x="4935984" y="1957527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36FC1D-04F8-4408-8CE8-2913742D63E5}"/>
              </a:ext>
            </a:extLst>
          </p:cNvPr>
          <p:cNvSpPr/>
          <p:nvPr/>
        </p:nvSpPr>
        <p:spPr>
          <a:xfrm>
            <a:off x="4935984" y="3147137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1.3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Add to cart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AC53D0-5E53-4164-AEE9-6BBE2D146BF5}"/>
              </a:ext>
            </a:extLst>
          </p:cNvPr>
          <p:cNvSpPr/>
          <p:nvPr/>
        </p:nvSpPr>
        <p:spPr>
          <a:xfrm>
            <a:off x="4935984" y="2552332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F1C6D3-5F14-4865-9DD6-4F4DED199F3A}"/>
              </a:ext>
            </a:extLst>
          </p:cNvPr>
          <p:cNvSpPr/>
          <p:nvPr/>
        </p:nvSpPr>
        <p:spPr>
          <a:xfrm>
            <a:off x="4935984" y="3741942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1.4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Update/delete cart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3C1C9A-9812-41D8-8E0C-AD66CDC4082F}"/>
              </a:ext>
            </a:extLst>
          </p:cNvPr>
          <p:cNvSpPr/>
          <p:nvPr/>
        </p:nvSpPr>
        <p:spPr>
          <a:xfrm>
            <a:off x="4935983" y="4386311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1.5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checkout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19B91C-7CA7-4EF8-8019-64B657E44645}"/>
              </a:ext>
            </a:extLst>
          </p:cNvPr>
          <p:cNvSpPr/>
          <p:nvPr/>
        </p:nvSpPr>
        <p:spPr>
          <a:xfrm>
            <a:off x="4935983" y="4981116"/>
            <a:ext cx="1686757" cy="467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1.6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order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684E02-E11B-4891-83CC-D1B9D81CB4F5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651247" y="1612777"/>
            <a:ext cx="3284738" cy="109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09DD62-3720-459A-9BC9-68D99A105FBB}"/>
              </a:ext>
            </a:extLst>
          </p:cNvPr>
          <p:cNvCxnSpPr>
            <a:cxnSpLocks/>
          </p:cNvCxnSpPr>
          <p:nvPr/>
        </p:nvCxnSpPr>
        <p:spPr>
          <a:xfrm flipV="1">
            <a:off x="1651247" y="2227557"/>
            <a:ext cx="3284737" cy="5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CA9245-9DD1-415B-AFF5-62BDA196C698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1651247" y="2703251"/>
            <a:ext cx="3284737" cy="8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922AA8-E935-4F51-A262-86DA4773A5B3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1651247" y="2703251"/>
            <a:ext cx="3284737" cy="67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F78716-388B-4834-910A-2C7F422C4759}"/>
              </a:ext>
            </a:extLst>
          </p:cNvPr>
          <p:cNvCxnSpPr>
            <a:stCxn id="9" idx="6"/>
            <a:endCxn id="22" idx="2"/>
          </p:cNvCxnSpPr>
          <p:nvPr/>
        </p:nvCxnSpPr>
        <p:spPr>
          <a:xfrm>
            <a:off x="1651247" y="2703251"/>
            <a:ext cx="3284737" cy="127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6CB871-5D9C-4FBA-B3E6-1DD37ED1C0EA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1651247" y="2703251"/>
            <a:ext cx="3284736" cy="191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AB2D24-990A-4B04-90E7-CE41A1B9F548}"/>
              </a:ext>
            </a:extLst>
          </p:cNvPr>
          <p:cNvCxnSpPr>
            <a:stCxn id="9" idx="6"/>
            <a:endCxn id="24" idx="2"/>
          </p:cNvCxnSpPr>
          <p:nvPr/>
        </p:nvCxnSpPr>
        <p:spPr>
          <a:xfrm>
            <a:off x="1651247" y="2703251"/>
            <a:ext cx="3284736" cy="25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C0A6C5-FE16-463E-A445-2A4BAF3097F3}"/>
              </a:ext>
            </a:extLst>
          </p:cNvPr>
          <p:cNvSpPr txBox="1"/>
          <p:nvPr/>
        </p:nvSpPr>
        <p:spPr>
          <a:xfrm>
            <a:off x="577049" y="3709386"/>
            <a:ext cx="148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Karkar Kaushal</dc:creator>
  <cp:lastModifiedBy>Karkar Kaushal</cp:lastModifiedBy>
  <cp:revision>2</cp:revision>
  <dcterms:created xsi:type="dcterms:W3CDTF">2022-02-28T12:17:54Z</dcterms:created>
  <dcterms:modified xsi:type="dcterms:W3CDTF">2022-02-28T13:31:46Z</dcterms:modified>
</cp:coreProperties>
</file>