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B35E7-7912-4191-8FB9-09093123E89A}" v="1004" dt="2024-05-11T18:31:2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HATIWADA" userId="a4fa5869-44a5-4620-aa4a-848a27bcb746" providerId="ADAL" clId="{186B35E7-7912-4191-8FB9-09093123E89A}"/>
    <pc:docChg chg="undo redo custSel addSld modSld addSection delSection">
      <pc:chgData name="KAUSHAL KHATIWADA" userId="a4fa5869-44a5-4620-aa4a-848a27bcb746" providerId="ADAL" clId="{186B35E7-7912-4191-8FB9-09093123E89A}" dt="2024-05-11T18:31:21.443" v="2113" actId="22"/>
      <pc:docMkLst>
        <pc:docMk/>
      </pc:docMkLst>
      <pc:sldChg chg="addSp delSp modSp new mod">
        <pc:chgData name="KAUSHAL KHATIWADA" userId="a4fa5869-44a5-4620-aa4a-848a27bcb746" providerId="ADAL" clId="{186B35E7-7912-4191-8FB9-09093123E89A}" dt="2024-05-11T15:20:50.767" v="591" actId="1076"/>
        <pc:sldMkLst>
          <pc:docMk/>
          <pc:sldMk cId="3595416103" sldId="256"/>
        </pc:sldMkLst>
        <pc:spChg chg="mod">
          <ac:chgData name="KAUSHAL KHATIWADA" userId="a4fa5869-44a5-4620-aa4a-848a27bcb746" providerId="ADAL" clId="{186B35E7-7912-4191-8FB9-09093123E89A}" dt="2024-05-11T15:20:50.767" v="591" actId="1076"/>
          <ac:spMkLst>
            <pc:docMk/>
            <pc:sldMk cId="3595416103" sldId="256"/>
            <ac:spMk id="2" creationId="{192D8D9E-2734-2F64-702E-8350B9424EAA}"/>
          </ac:spMkLst>
        </pc:spChg>
        <pc:spChg chg="mod">
          <ac:chgData name="KAUSHAL KHATIWADA" userId="a4fa5869-44a5-4620-aa4a-848a27bcb746" providerId="ADAL" clId="{186B35E7-7912-4191-8FB9-09093123E89A}" dt="2024-05-11T15:20:30.062" v="589" actId="14100"/>
          <ac:spMkLst>
            <pc:docMk/>
            <pc:sldMk cId="3595416103" sldId="256"/>
            <ac:spMk id="3" creationId="{17C5F24B-BDB1-B0D1-EFCF-FEA8076F3BE6}"/>
          </ac:spMkLst>
        </pc:spChg>
        <pc:spChg chg="add del mod">
          <ac:chgData name="KAUSHAL KHATIWADA" userId="a4fa5869-44a5-4620-aa4a-848a27bcb746" providerId="ADAL" clId="{186B35E7-7912-4191-8FB9-09093123E89A}" dt="2024-05-09T06:40:53.759" v="183" actId="21"/>
          <ac:spMkLst>
            <pc:docMk/>
            <pc:sldMk cId="3595416103" sldId="256"/>
            <ac:spMk id="4" creationId="{1F60BE95-E331-FC50-D400-BA9167996B1F}"/>
          </ac:spMkLst>
        </pc:spChg>
      </pc:sldChg>
      <pc:sldChg chg="addSp modSp new mod">
        <pc:chgData name="KAUSHAL KHATIWADA" userId="a4fa5869-44a5-4620-aa4a-848a27bcb746" providerId="ADAL" clId="{186B35E7-7912-4191-8FB9-09093123E89A}" dt="2024-05-11T17:35:37.467" v="1836" actId="20577"/>
        <pc:sldMkLst>
          <pc:docMk/>
          <pc:sldMk cId="440590611" sldId="257"/>
        </pc:sldMkLst>
        <pc:spChg chg="add mod">
          <ac:chgData name="KAUSHAL KHATIWADA" userId="a4fa5869-44a5-4620-aa4a-848a27bcb746" providerId="ADAL" clId="{186B35E7-7912-4191-8FB9-09093123E89A}" dt="2024-05-11T14:55:44.220" v="504" actId="20577"/>
          <ac:spMkLst>
            <pc:docMk/>
            <pc:sldMk cId="440590611" sldId="257"/>
            <ac:spMk id="2" creationId="{B50AA709-2D42-8D10-C67D-911B1E21C0E2}"/>
          </ac:spMkLst>
        </pc:spChg>
        <pc:spChg chg="add mod">
          <ac:chgData name="KAUSHAL KHATIWADA" userId="a4fa5869-44a5-4620-aa4a-848a27bcb746" providerId="ADAL" clId="{186B35E7-7912-4191-8FB9-09093123E89A}" dt="2024-05-09T07:02:50.880" v="262" actId="20577"/>
          <ac:spMkLst>
            <pc:docMk/>
            <pc:sldMk cId="440590611" sldId="257"/>
            <ac:spMk id="3" creationId="{7D79954F-E6A5-B879-CE9A-C3690CA8C981}"/>
          </ac:spMkLst>
        </pc:spChg>
        <pc:spChg chg="add mod">
          <ac:chgData name="KAUSHAL KHATIWADA" userId="a4fa5869-44a5-4620-aa4a-848a27bcb746" providerId="ADAL" clId="{186B35E7-7912-4191-8FB9-09093123E89A}" dt="2024-05-11T17:34:01.028" v="1823" actId="20577"/>
          <ac:spMkLst>
            <pc:docMk/>
            <pc:sldMk cId="440590611" sldId="257"/>
            <ac:spMk id="4" creationId="{1F60BE95-E331-FC50-D400-BA9167996B1F}"/>
          </ac:spMkLst>
        </pc:spChg>
        <pc:spChg chg="add mod">
          <ac:chgData name="KAUSHAL KHATIWADA" userId="a4fa5869-44a5-4620-aa4a-848a27bcb746" providerId="ADAL" clId="{186B35E7-7912-4191-8FB9-09093123E89A}" dt="2024-05-09T07:03:54.131" v="275"/>
          <ac:spMkLst>
            <pc:docMk/>
            <pc:sldMk cId="440590611" sldId="257"/>
            <ac:spMk id="5" creationId="{01A47150-EF88-CAE8-E92D-68083190B6C5}"/>
          </ac:spMkLst>
        </pc:spChg>
        <pc:spChg chg="mod">
          <ac:chgData name="KAUSHAL KHATIWADA" userId="a4fa5869-44a5-4620-aa4a-848a27bcb746" providerId="ADAL" clId="{186B35E7-7912-4191-8FB9-09093123E89A}" dt="2024-05-11T17:35:37.467" v="1836" actId="20577"/>
          <ac:spMkLst>
            <pc:docMk/>
            <pc:sldMk cId="440590611" sldId="257"/>
            <ac:spMk id="6" creationId="{32BEDEE1-0CCA-F782-7055-B5A05DE9AD92}"/>
          </ac:spMkLst>
        </pc:spChg>
      </pc:sldChg>
      <pc:sldChg chg="addSp delSp modSp new mod">
        <pc:chgData name="KAUSHAL KHATIWADA" userId="a4fa5869-44a5-4620-aa4a-848a27bcb746" providerId="ADAL" clId="{186B35E7-7912-4191-8FB9-09093123E89A}" dt="2024-05-11T18:00:51.084" v="1925" actId="20577"/>
        <pc:sldMkLst>
          <pc:docMk/>
          <pc:sldMk cId="833859895" sldId="258"/>
        </pc:sldMkLst>
        <pc:spChg chg="mod">
          <ac:chgData name="KAUSHAL KHATIWADA" userId="a4fa5869-44a5-4620-aa4a-848a27bcb746" providerId="ADAL" clId="{186B35E7-7912-4191-8FB9-09093123E89A}" dt="2024-05-11T15:22:35.324" v="603" actId="20577"/>
          <ac:spMkLst>
            <pc:docMk/>
            <pc:sldMk cId="833859895" sldId="258"/>
            <ac:spMk id="3" creationId="{7D79954F-E6A5-B879-CE9A-C3690CA8C981}"/>
          </ac:spMkLst>
        </pc:spChg>
        <pc:spChg chg="add mod">
          <ac:chgData name="KAUSHAL KHATIWADA" userId="a4fa5869-44a5-4620-aa4a-848a27bcb746" providerId="ADAL" clId="{186B35E7-7912-4191-8FB9-09093123E89A}" dt="2024-05-11T15:46:18.174" v="860" actId="20577"/>
          <ac:spMkLst>
            <pc:docMk/>
            <pc:sldMk cId="833859895" sldId="258"/>
            <ac:spMk id="4" creationId="{73901EBD-91E7-B6C8-62F0-78D7F755F2C6}"/>
          </ac:spMkLst>
        </pc:spChg>
        <pc:spChg chg="add mod">
          <ac:chgData name="KAUSHAL KHATIWADA" userId="a4fa5869-44a5-4620-aa4a-848a27bcb746" providerId="ADAL" clId="{186B35E7-7912-4191-8FB9-09093123E89A}" dt="2024-05-11T15:48:08.514" v="888" actId="20577"/>
          <ac:spMkLst>
            <pc:docMk/>
            <pc:sldMk cId="833859895" sldId="258"/>
            <ac:spMk id="5" creationId="{7961A022-0791-03A9-314B-E5B2BCA3BEA0}"/>
          </ac:spMkLst>
        </pc:spChg>
        <pc:spChg chg="del mod">
          <ac:chgData name="KAUSHAL KHATIWADA" userId="a4fa5869-44a5-4620-aa4a-848a27bcb746" providerId="ADAL" clId="{186B35E7-7912-4191-8FB9-09093123E89A}" dt="2024-05-11T16:04:53.621" v="1101" actId="21"/>
          <ac:spMkLst>
            <pc:docMk/>
            <pc:sldMk cId="833859895" sldId="258"/>
            <ac:spMk id="6" creationId="{01A47150-EF88-CAE8-E92D-68083190B6C5}"/>
          </ac:spMkLst>
        </pc:spChg>
        <pc:spChg chg="add mod">
          <ac:chgData name="KAUSHAL KHATIWADA" userId="a4fa5869-44a5-4620-aa4a-848a27bcb746" providerId="ADAL" clId="{186B35E7-7912-4191-8FB9-09093123E89A}" dt="2024-05-11T15:29:35.506" v="649" actId="1076"/>
          <ac:spMkLst>
            <pc:docMk/>
            <pc:sldMk cId="833859895" sldId="258"/>
            <ac:spMk id="9" creationId="{1407E27E-D012-84EF-E1A5-6E8E779186AC}"/>
          </ac:spMkLst>
        </pc:spChg>
        <pc:spChg chg="add mod">
          <ac:chgData name="KAUSHAL KHATIWADA" userId="a4fa5869-44a5-4620-aa4a-848a27bcb746" providerId="ADAL" clId="{186B35E7-7912-4191-8FB9-09093123E89A}" dt="2024-05-11T15:48:14.202" v="891" actId="20577"/>
          <ac:spMkLst>
            <pc:docMk/>
            <pc:sldMk cId="833859895" sldId="258"/>
            <ac:spMk id="10" creationId="{26AE512A-F6CE-A172-1C06-BC2255AE5F44}"/>
          </ac:spMkLst>
        </pc:spChg>
        <pc:spChg chg="add mod">
          <ac:chgData name="KAUSHAL KHATIWADA" userId="a4fa5869-44a5-4620-aa4a-848a27bcb746" providerId="ADAL" clId="{186B35E7-7912-4191-8FB9-09093123E89A}" dt="2024-05-11T15:29:57.115" v="654"/>
          <ac:spMkLst>
            <pc:docMk/>
            <pc:sldMk cId="833859895" sldId="258"/>
            <ac:spMk id="11" creationId="{A38328EA-A97F-6E1D-A1D1-779B0C1BB069}"/>
          </ac:spMkLst>
        </pc:spChg>
        <pc:spChg chg="add mod">
          <ac:chgData name="KAUSHAL KHATIWADA" userId="a4fa5869-44a5-4620-aa4a-848a27bcb746" providerId="ADAL" clId="{186B35E7-7912-4191-8FB9-09093123E89A}" dt="2024-05-11T15:52:06.249" v="898" actId="1076"/>
          <ac:spMkLst>
            <pc:docMk/>
            <pc:sldMk cId="833859895" sldId="258"/>
            <ac:spMk id="14" creationId="{8F2DD6FD-D460-5C66-AED6-C3980D0821C0}"/>
          </ac:spMkLst>
        </pc:spChg>
        <pc:spChg chg="add mod">
          <ac:chgData name="KAUSHAL KHATIWADA" userId="a4fa5869-44a5-4620-aa4a-848a27bcb746" providerId="ADAL" clId="{186B35E7-7912-4191-8FB9-09093123E89A}" dt="2024-05-11T15:55:43.260" v="928" actId="20577"/>
          <ac:spMkLst>
            <pc:docMk/>
            <pc:sldMk cId="833859895" sldId="258"/>
            <ac:spMk id="17" creationId="{57FCFC6A-2531-5EAF-2FBB-91C3166E2170}"/>
          </ac:spMkLst>
        </pc:spChg>
        <pc:spChg chg="add mod">
          <ac:chgData name="KAUSHAL KHATIWADA" userId="a4fa5869-44a5-4620-aa4a-848a27bcb746" providerId="ADAL" clId="{186B35E7-7912-4191-8FB9-09093123E89A}" dt="2024-05-11T18:00:51.084" v="1925" actId="20577"/>
          <ac:spMkLst>
            <pc:docMk/>
            <pc:sldMk cId="833859895" sldId="258"/>
            <ac:spMk id="19" creationId="{4F69AF0A-D138-3453-BAE5-4A598E90DE1A}"/>
          </ac:spMkLst>
        </pc:spChg>
        <pc:spChg chg="add mod">
          <ac:chgData name="KAUSHAL KHATIWADA" userId="a4fa5869-44a5-4620-aa4a-848a27bcb746" providerId="ADAL" clId="{186B35E7-7912-4191-8FB9-09093123E89A}" dt="2024-05-11T16:06:40.471" v="1180" actId="1076"/>
          <ac:spMkLst>
            <pc:docMk/>
            <pc:sldMk cId="833859895" sldId="258"/>
            <ac:spMk id="20" creationId="{98C1FB35-5087-5CC3-63FC-67F49F797A1C}"/>
          </ac:spMkLst>
        </pc:spChg>
        <pc:spChg chg="add mod">
          <ac:chgData name="KAUSHAL KHATIWADA" userId="a4fa5869-44a5-4620-aa4a-848a27bcb746" providerId="ADAL" clId="{186B35E7-7912-4191-8FB9-09093123E89A}" dt="2024-05-11T16:06:40.471" v="1180" actId="1076"/>
          <ac:spMkLst>
            <pc:docMk/>
            <pc:sldMk cId="833859895" sldId="258"/>
            <ac:spMk id="21" creationId="{03B13192-B5A8-F3AB-7D8E-DFCA1A6BBC5C}"/>
          </ac:spMkLst>
        </pc:spChg>
        <pc:spChg chg="add mod">
          <ac:chgData name="KAUSHAL KHATIWADA" userId="a4fa5869-44a5-4620-aa4a-848a27bcb746" providerId="ADAL" clId="{186B35E7-7912-4191-8FB9-09093123E89A}" dt="2024-05-11T16:09:00.506" v="1203" actId="113"/>
          <ac:spMkLst>
            <pc:docMk/>
            <pc:sldMk cId="833859895" sldId="258"/>
            <ac:spMk id="22" creationId="{F4259FD3-2466-C6C5-CEF0-3F033264C31A}"/>
          </ac:spMkLst>
        </pc:spChg>
        <pc:spChg chg="add mod">
          <ac:chgData name="KAUSHAL KHATIWADA" userId="a4fa5869-44a5-4620-aa4a-848a27bcb746" providerId="ADAL" clId="{186B35E7-7912-4191-8FB9-09093123E89A}" dt="2024-05-11T17:09:32.421" v="1751" actId="20577"/>
          <ac:spMkLst>
            <pc:docMk/>
            <pc:sldMk cId="833859895" sldId="258"/>
            <ac:spMk id="23" creationId="{F678F844-B11A-3B3D-9CB8-5509C19B5820}"/>
          </ac:spMkLst>
        </pc:spChg>
        <pc:spChg chg="add mod">
          <ac:chgData name="KAUSHAL KHATIWADA" userId="a4fa5869-44a5-4620-aa4a-848a27bcb746" providerId="ADAL" clId="{186B35E7-7912-4191-8FB9-09093123E89A}" dt="2024-05-11T16:08:11.791" v="1197" actId="20577"/>
          <ac:spMkLst>
            <pc:docMk/>
            <pc:sldMk cId="833859895" sldId="258"/>
            <ac:spMk id="24" creationId="{A7CA1A41-C8D3-BBA3-487A-8790EFAB512E}"/>
          </ac:spMkLst>
        </pc:spChg>
        <pc:picChg chg="add mod modCrop">
          <ac:chgData name="KAUSHAL KHATIWADA" userId="a4fa5869-44a5-4620-aa4a-848a27bcb746" providerId="ADAL" clId="{186B35E7-7912-4191-8FB9-09093123E89A}" dt="2024-05-11T15:32:14.782" v="666" actId="14100"/>
          <ac:picMkLst>
            <pc:docMk/>
            <pc:sldMk cId="833859895" sldId="258"/>
            <ac:picMk id="2" creationId="{DB98B6B8-A053-5337-61B1-D71B0FDDAAF7}"/>
          </ac:picMkLst>
        </pc:picChg>
        <pc:picChg chg="add del mod">
          <ac:chgData name="KAUSHAL KHATIWADA" userId="a4fa5869-44a5-4620-aa4a-848a27bcb746" providerId="ADAL" clId="{186B35E7-7912-4191-8FB9-09093123E89A}" dt="2024-05-09T07:08:51.881" v="297" actId="21"/>
          <ac:picMkLst>
            <pc:docMk/>
            <pc:sldMk cId="833859895" sldId="258"/>
            <ac:picMk id="3" creationId="{9D805435-97B5-D8D8-A2FC-DFEFA6662563}"/>
          </ac:picMkLst>
        </pc:picChg>
        <pc:picChg chg="add mod">
          <ac:chgData name="KAUSHAL KHATIWADA" userId="a4fa5869-44a5-4620-aa4a-848a27bcb746" providerId="ADAL" clId="{186B35E7-7912-4191-8FB9-09093123E89A}" dt="2024-05-11T15:27:09.733" v="614" actId="1076"/>
          <ac:picMkLst>
            <pc:docMk/>
            <pc:sldMk cId="833859895" sldId="258"/>
            <ac:picMk id="8" creationId="{EB01E3C4-6D14-8C52-0C9F-B7478D091574}"/>
          </ac:picMkLst>
        </pc:picChg>
        <pc:picChg chg="add del">
          <ac:chgData name="KAUSHAL KHATIWADA" userId="a4fa5869-44a5-4620-aa4a-848a27bcb746" providerId="ADAL" clId="{186B35E7-7912-4191-8FB9-09093123E89A}" dt="2024-05-11T15:30:07.631" v="656" actId="22"/>
          <ac:picMkLst>
            <pc:docMk/>
            <pc:sldMk cId="833859895" sldId="258"/>
            <ac:picMk id="13" creationId="{7C5F63BF-481F-BF47-D9ED-1A4C29823519}"/>
          </ac:picMkLst>
        </pc:picChg>
        <pc:picChg chg="add del mod modCrop">
          <ac:chgData name="KAUSHAL KHATIWADA" userId="a4fa5869-44a5-4620-aa4a-848a27bcb746" providerId="ADAL" clId="{186B35E7-7912-4191-8FB9-09093123E89A}" dt="2024-05-11T15:43:47.555" v="791" actId="478"/>
          <ac:picMkLst>
            <pc:docMk/>
            <pc:sldMk cId="833859895" sldId="258"/>
            <ac:picMk id="15" creationId="{8B4F9F3A-2852-BE2C-EB2B-BDB272A579A2}"/>
          </ac:picMkLst>
        </pc:picChg>
        <pc:picChg chg="add mod">
          <ac:chgData name="KAUSHAL KHATIWADA" userId="a4fa5869-44a5-4620-aa4a-848a27bcb746" providerId="ADAL" clId="{186B35E7-7912-4191-8FB9-09093123E89A}" dt="2024-05-11T15:41:03.720" v="729"/>
          <ac:picMkLst>
            <pc:docMk/>
            <pc:sldMk cId="833859895" sldId="258"/>
            <ac:picMk id="16" creationId="{BB4A88AB-2FCB-1169-199C-3632765230EE}"/>
          </ac:picMkLst>
        </pc:picChg>
      </pc:sldChg>
      <pc:sldChg chg="addSp delSp modSp new mod">
        <pc:chgData name="KAUSHAL KHATIWADA" userId="a4fa5869-44a5-4620-aa4a-848a27bcb746" providerId="ADAL" clId="{186B35E7-7912-4191-8FB9-09093123E89A}" dt="2024-05-11T18:30:07.434" v="2105" actId="20577"/>
        <pc:sldMkLst>
          <pc:docMk/>
          <pc:sldMk cId="3735933902" sldId="259"/>
        </pc:sldMkLst>
        <pc:spChg chg="add mod">
          <ac:chgData name="KAUSHAL KHATIWADA" userId="a4fa5869-44a5-4620-aa4a-848a27bcb746" providerId="ADAL" clId="{186B35E7-7912-4191-8FB9-09093123E89A}" dt="2024-05-11T18:28:06.576" v="2079" actId="1076"/>
          <ac:spMkLst>
            <pc:docMk/>
            <pc:sldMk cId="3735933902" sldId="259"/>
            <ac:spMk id="4" creationId="{4BCA2B33-704B-A840-2C14-A83A73BBB0B9}"/>
          </ac:spMkLst>
        </pc:spChg>
        <pc:spChg chg="add mod">
          <ac:chgData name="KAUSHAL KHATIWADA" userId="a4fa5869-44a5-4620-aa4a-848a27bcb746" providerId="ADAL" clId="{186B35E7-7912-4191-8FB9-09093123E89A}" dt="2024-05-11T18:29:07.379" v="2096"/>
          <ac:spMkLst>
            <pc:docMk/>
            <pc:sldMk cId="3735933902" sldId="259"/>
            <ac:spMk id="5" creationId="{627702FC-C99B-AEC0-7AD1-417CB18F61C0}"/>
          </ac:spMkLst>
        </pc:spChg>
        <pc:spChg chg="add del mod">
          <ac:chgData name="KAUSHAL KHATIWADA" userId="a4fa5869-44a5-4620-aa4a-848a27bcb746" providerId="ADAL" clId="{186B35E7-7912-4191-8FB9-09093123E89A}" dt="2024-05-11T18:24:41.875" v="2041" actId="478"/>
          <ac:spMkLst>
            <pc:docMk/>
            <pc:sldMk cId="3735933902" sldId="259"/>
            <ac:spMk id="6" creationId="{01A47150-EF88-CAE8-E92D-68083190B6C5}"/>
          </ac:spMkLst>
        </pc:spChg>
        <pc:spChg chg="add mod">
          <ac:chgData name="KAUSHAL KHATIWADA" userId="a4fa5869-44a5-4620-aa4a-848a27bcb746" providerId="ADAL" clId="{186B35E7-7912-4191-8FB9-09093123E89A}" dt="2024-05-11T18:30:07.434" v="2105" actId="20577"/>
          <ac:spMkLst>
            <pc:docMk/>
            <pc:sldMk cId="3735933902" sldId="259"/>
            <ac:spMk id="7" creationId="{D62D55D3-5701-6DC9-B134-6A4DA0F1F5AB}"/>
          </ac:spMkLst>
        </pc:spChg>
        <pc:spChg chg="add mod">
          <ac:chgData name="KAUSHAL KHATIWADA" userId="a4fa5869-44a5-4620-aa4a-848a27bcb746" providerId="ADAL" clId="{186B35E7-7912-4191-8FB9-09093123E89A}" dt="2024-05-11T18:25:42.824" v="2045"/>
          <ac:spMkLst>
            <pc:docMk/>
            <pc:sldMk cId="3735933902" sldId="259"/>
            <ac:spMk id="8" creationId="{CBCBE734-D8C5-0397-6E50-1DEE799DB259}"/>
          </ac:spMkLst>
        </pc:spChg>
        <pc:spChg chg="add del mod">
          <ac:chgData name="KAUSHAL KHATIWADA" userId="a4fa5869-44a5-4620-aa4a-848a27bcb746" providerId="ADAL" clId="{186B35E7-7912-4191-8FB9-09093123E89A}" dt="2024-05-11T18:26:52.625" v="2067" actId="478"/>
          <ac:spMkLst>
            <pc:docMk/>
            <pc:sldMk cId="3735933902" sldId="259"/>
            <ac:spMk id="10" creationId="{BA33D598-52BF-1680-9373-ED8FC47DD62D}"/>
          </ac:spMkLst>
        </pc:spChg>
        <pc:spChg chg="add mod">
          <ac:chgData name="KAUSHAL KHATIWADA" userId="a4fa5869-44a5-4620-aa4a-848a27bcb746" providerId="ADAL" clId="{186B35E7-7912-4191-8FB9-09093123E89A}" dt="2024-05-11T18:28:14.514" v="2081" actId="14100"/>
          <ac:spMkLst>
            <pc:docMk/>
            <pc:sldMk cId="3735933902" sldId="259"/>
            <ac:spMk id="11" creationId="{15478B49-7845-BEF4-0AA7-6783C8621B0F}"/>
          </ac:spMkLst>
        </pc:spChg>
        <pc:spChg chg="add mod">
          <ac:chgData name="KAUSHAL KHATIWADA" userId="a4fa5869-44a5-4620-aa4a-848a27bcb746" providerId="ADAL" clId="{186B35E7-7912-4191-8FB9-09093123E89A}" dt="2024-05-11T18:28:21.473" v="2082" actId="1076"/>
          <ac:spMkLst>
            <pc:docMk/>
            <pc:sldMk cId="3735933902" sldId="259"/>
            <ac:spMk id="13" creationId="{E8DEE8F2-344E-8C18-FD7A-3DE973E361F4}"/>
          </ac:spMkLst>
        </pc:spChg>
        <pc:spChg chg="add mod">
          <ac:chgData name="KAUSHAL KHATIWADA" userId="a4fa5869-44a5-4620-aa4a-848a27bcb746" providerId="ADAL" clId="{186B35E7-7912-4191-8FB9-09093123E89A}" dt="2024-05-11T18:29:10.971" v="2097"/>
          <ac:spMkLst>
            <pc:docMk/>
            <pc:sldMk cId="3735933902" sldId="259"/>
            <ac:spMk id="15" creationId="{03A02679-334C-AF89-F726-D9A837F687BD}"/>
          </ac:spMkLst>
        </pc:spChg>
        <pc:picChg chg="add del mod">
          <ac:chgData name="KAUSHAL KHATIWADA" userId="a4fa5869-44a5-4620-aa4a-848a27bcb746" providerId="ADAL" clId="{186B35E7-7912-4191-8FB9-09093123E89A}" dt="2024-05-11T17:06:42.061" v="1741" actId="478"/>
          <ac:picMkLst>
            <pc:docMk/>
            <pc:sldMk cId="3735933902" sldId="259"/>
            <ac:picMk id="2" creationId="{BCB808B6-12E0-001B-3398-87541CD031F2}"/>
          </ac:picMkLst>
        </pc:picChg>
        <pc:picChg chg="add del mod">
          <ac:chgData name="KAUSHAL KHATIWADA" userId="a4fa5869-44a5-4620-aa4a-848a27bcb746" providerId="ADAL" clId="{186B35E7-7912-4191-8FB9-09093123E89A}" dt="2024-05-11T16:57:26.559" v="1740" actId="478"/>
          <ac:picMkLst>
            <pc:docMk/>
            <pc:sldMk cId="3735933902" sldId="259"/>
            <ac:picMk id="3" creationId="{9D805435-97B5-D8D8-A2FC-DFEFA6662563}"/>
          </ac:picMkLst>
        </pc:picChg>
      </pc:sldChg>
      <pc:sldChg chg="addSp delSp modSp add mod">
        <pc:chgData name="KAUSHAL KHATIWADA" userId="a4fa5869-44a5-4620-aa4a-848a27bcb746" providerId="ADAL" clId="{186B35E7-7912-4191-8FB9-09093123E89A}" dt="2024-05-11T18:31:21.443" v="2113" actId="22"/>
        <pc:sldMkLst>
          <pc:docMk/>
          <pc:sldMk cId="305108236" sldId="260"/>
        </pc:sldMkLst>
        <pc:spChg chg="add del mod">
          <ac:chgData name="KAUSHAL KHATIWADA" userId="a4fa5869-44a5-4620-aa4a-848a27bcb746" providerId="ADAL" clId="{186B35E7-7912-4191-8FB9-09093123E89A}" dt="2024-05-11T18:00:45.461" v="1923" actId="20577"/>
          <ac:spMkLst>
            <pc:docMk/>
            <pc:sldMk cId="305108236" sldId="260"/>
            <ac:spMk id="3" creationId="{7D79954F-E6A5-B879-CE9A-C3690CA8C981}"/>
          </ac:spMkLst>
        </pc:spChg>
        <pc:spChg chg="del mod">
          <ac:chgData name="KAUSHAL KHATIWADA" userId="a4fa5869-44a5-4620-aa4a-848a27bcb746" providerId="ADAL" clId="{186B35E7-7912-4191-8FB9-09093123E89A}" dt="2024-05-11T16:41:16.701" v="1559" actId="478"/>
          <ac:spMkLst>
            <pc:docMk/>
            <pc:sldMk cId="305108236" sldId="260"/>
            <ac:spMk id="4" creationId="{73901EBD-91E7-B6C8-62F0-78D7F755F2C6}"/>
          </ac:spMkLst>
        </pc:spChg>
        <pc:spChg chg="del">
          <ac:chgData name="KAUSHAL KHATIWADA" userId="a4fa5869-44a5-4620-aa4a-848a27bcb746" providerId="ADAL" clId="{186B35E7-7912-4191-8FB9-09093123E89A}" dt="2024-05-11T16:13:40.653" v="1215" actId="478"/>
          <ac:spMkLst>
            <pc:docMk/>
            <pc:sldMk cId="305108236" sldId="260"/>
            <ac:spMk id="5" creationId="{7961A022-0791-03A9-314B-E5B2BCA3BEA0}"/>
          </ac:spMkLst>
        </pc:spChg>
        <pc:spChg chg="add del mod">
          <ac:chgData name="KAUSHAL KHATIWADA" userId="a4fa5869-44a5-4620-aa4a-848a27bcb746" providerId="ADAL" clId="{186B35E7-7912-4191-8FB9-09093123E89A}" dt="2024-05-11T16:55:37.659" v="1710" actId="14100"/>
          <ac:spMkLst>
            <pc:docMk/>
            <pc:sldMk cId="305108236" sldId="260"/>
            <ac:spMk id="7" creationId="{C8C40985-4F2C-9132-EE4E-AD4899311107}"/>
          </ac:spMkLst>
        </pc:spChg>
        <pc:spChg chg="del mod">
          <ac:chgData name="KAUSHAL KHATIWADA" userId="a4fa5869-44a5-4620-aa4a-848a27bcb746" providerId="ADAL" clId="{186B35E7-7912-4191-8FB9-09093123E89A}" dt="2024-05-11T16:54:48.079" v="1670" actId="478"/>
          <ac:spMkLst>
            <pc:docMk/>
            <pc:sldMk cId="305108236" sldId="260"/>
            <ac:spMk id="10" creationId="{26AE512A-F6CE-A172-1C06-BC2255AE5F44}"/>
          </ac:spMkLst>
        </pc:spChg>
        <pc:spChg chg="add mod">
          <ac:chgData name="KAUSHAL KHATIWADA" userId="a4fa5869-44a5-4620-aa4a-848a27bcb746" providerId="ADAL" clId="{186B35E7-7912-4191-8FB9-09093123E89A}" dt="2024-05-11T16:56:04.746" v="1738" actId="1076"/>
          <ac:spMkLst>
            <pc:docMk/>
            <pc:sldMk cId="305108236" sldId="260"/>
            <ac:spMk id="12" creationId="{93630AF3-3C16-A636-8598-86861CB7F7EA}"/>
          </ac:spMkLst>
        </pc:spChg>
        <pc:spChg chg="add mod">
          <ac:chgData name="KAUSHAL KHATIWADA" userId="a4fa5869-44a5-4620-aa4a-848a27bcb746" providerId="ADAL" clId="{186B35E7-7912-4191-8FB9-09093123E89A}" dt="2024-05-11T18:23:29.524" v="2039" actId="1076"/>
          <ac:spMkLst>
            <pc:docMk/>
            <pc:sldMk cId="305108236" sldId="260"/>
            <ac:spMk id="13" creationId="{6BDD02D6-1AD7-DA6D-D15D-71E2D9402223}"/>
          </ac:spMkLst>
        </pc:spChg>
        <pc:spChg chg="del mod">
          <ac:chgData name="KAUSHAL KHATIWADA" userId="a4fa5869-44a5-4620-aa4a-848a27bcb746" providerId="ADAL" clId="{186B35E7-7912-4191-8FB9-09093123E89A}" dt="2024-05-11T16:41:20.355" v="1560" actId="478"/>
          <ac:spMkLst>
            <pc:docMk/>
            <pc:sldMk cId="305108236" sldId="260"/>
            <ac:spMk id="14" creationId="{8F2DD6FD-D460-5C66-AED6-C3980D0821C0}"/>
          </ac:spMkLst>
        </pc:spChg>
        <pc:spChg chg="add del mod">
          <ac:chgData name="KAUSHAL KHATIWADA" userId="a4fa5869-44a5-4620-aa4a-848a27bcb746" providerId="ADAL" clId="{186B35E7-7912-4191-8FB9-09093123E89A}" dt="2024-05-11T16:40:38.176" v="1556" actId="478"/>
          <ac:spMkLst>
            <pc:docMk/>
            <pc:sldMk cId="305108236" sldId="260"/>
            <ac:spMk id="15" creationId="{A2946C73-8FB6-E19A-596F-435A10BCD991}"/>
          </ac:spMkLst>
        </pc:spChg>
        <pc:spChg chg="add mod">
          <ac:chgData name="KAUSHAL KHATIWADA" userId="a4fa5869-44a5-4620-aa4a-848a27bcb746" providerId="ADAL" clId="{186B35E7-7912-4191-8FB9-09093123E89A}" dt="2024-05-11T16:40:24.422" v="1554" actId="14100"/>
          <ac:spMkLst>
            <pc:docMk/>
            <pc:sldMk cId="305108236" sldId="260"/>
            <ac:spMk id="16" creationId="{DDDA8E1C-AA6D-3AA9-AE77-8C897F6DE766}"/>
          </ac:spMkLst>
        </pc:spChg>
        <pc:spChg chg="del mod">
          <ac:chgData name="KAUSHAL KHATIWADA" userId="a4fa5869-44a5-4620-aa4a-848a27bcb746" providerId="ADAL" clId="{186B35E7-7912-4191-8FB9-09093123E89A}" dt="2024-05-11T16:54:51.425" v="1671" actId="478"/>
          <ac:spMkLst>
            <pc:docMk/>
            <pc:sldMk cId="305108236" sldId="260"/>
            <ac:spMk id="17" creationId="{57FCFC6A-2531-5EAF-2FBB-91C3166E2170}"/>
          </ac:spMkLst>
        </pc:spChg>
        <pc:spChg chg="add mod">
          <ac:chgData name="KAUSHAL KHATIWADA" userId="a4fa5869-44a5-4620-aa4a-848a27bcb746" providerId="ADAL" clId="{186B35E7-7912-4191-8FB9-09093123E89A}" dt="2024-05-11T16:46:26.141" v="1610" actId="1076"/>
          <ac:spMkLst>
            <pc:docMk/>
            <pc:sldMk cId="305108236" sldId="260"/>
            <ac:spMk id="18" creationId="{0AC9E9D3-7B98-01CB-8C78-A97453A2BA3C}"/>
          </ac:spMkLst>
        </pc:spChg>
        <pc:spChg chg="mod">
          <ac:chgData name="KAUSHAL KHATIWADA" userId="a4fa5869-44a5-4620-aa4a-848a27bcb746" providerId="ADAL" clId="{186B35E7-7912-4191-8FB9-09093123E89A}" dt="2024-05-11T18:24:10.041" v="2040" actId="20577"/>
          <ac:spMkLst>
            <pc:docMk/>
            <pc:sldMk cId="305108236" sldId="260"/>
            <ac:spMk id="19" creationId="{4F69AF0A-D138-3453-BAE5-4A598E90DE1A}"/>
          </ac:spMkLst>
        </pc:spChg>
        <pc:spChg chg="del">
          <ac:chgData name="KAUSHAL KHATIWADA" userId="a4fa5869-44a5-4620-aa4a-848a27bcb746" providerId="ADAL" clId="{186B35E7-7912-4191-8FB9-09093123E89A}" dt="2024-05-11T16:55:08.797" v="1676" actId="478"/>
          <ac:spMkLst>
            <pc:docMk/>
            <pc:sldMk cId="305108236" sldId="260"/>
            <ac:spMk id="20" creationId="{98C1FB35-5087-5CC3-63FC-67F49F797A1C}"/>
          </ac:spMkLst>
        </pc:spChg>
        <pc:spChg chg="del mod">
          <ac:chgData name="KAUSHAL KHATIWADA" userId="a4fa5869-44a5-4620-aa4a-848a27bcb746" providerId="ADAL" clId="{186B35E7-7912-4191-8FB9-09093123E89A}" dt="2024-05-11T16:55:06.176" v="1675" actId="478"/>
          <ac:spMkLst>
            <pc:docMk/>
            <pc:sldMk cId="305108236" sldId="260"/>
            <ac:spMk id="21" creationId="{03B13192-B5A8-F3AB-7D8E-DFCA1A6BBC5C}"/>
          </ac:spMkLst>
        </pc:spChg>
        <pc:spChg chg="del">
          <ac:chgData name="KAUSHAL KHATIWADA" userId="a4fa5869-44a5-4620-aa4a-848a27bcb746" providerId="ADAL" clId="{186B35E7-7912-4191-8FB9-09093123E89A}" dt="2024-05-11T16:54:55.717" v="1672" actId="478"/>
          <ac:spMkLst>
            <pc:docMk/>
            <pc:sldMk cId="305108236" sldId="260"/>
            <ac:spMk id="22" creationId="{F4259FD3-2466-C6C5-CEF0-3F033264C31A}"/>
          </ac:spMkLst>
        </pc:spChg>
        <pc:spChg chg="del">
          <ac:chgData name="KAUSHAL KHATIWADA" userId="a4fa5869-44a5-4620-aa4a-848a27bcb746" providerId="ADAL" clId="{186B35E7-7912-4191-8FB9-09093123E89A}" dt="2024-05-11T16:54:58.476" v="1673" actId="478"/>
          <ac:spMkLst>
            <pc:docMk/>
            <pc:sldMk cId="305108236" sldId="260"/>
            <ac:spMk id="23" creationId="{F678F844-B11A-3B3D-9CB8-5509C19B5820}"/>
          </ac:spMkLst>
        </pc:spChg>
        <pc:spChg chg="del">
          <ac:chgData name="KAUSHAL KHATIWADA" userId="a4fa5869-44a5-4620-aa4a-848a27bcb746" providerId="ADAL" clId="{186B35E7-7912-4191-8FB9-09093123E89A}" dt="2024-05-11T16:54:37.146" v="1669" actId="478"/>
          <ac:spMkLst>
            <pc:docMk/>
            <pc:sldMk cId="305108236" sldId="260"/>
            <ac:spMk id="24" creationId="{A7CA1A41-C8D3-BBA3-487A-8790EFAB512E}"/>
          </ac:spMkLst>
        </pc:spChg>
        <pc:spChg chg="add mod">
          <ac:chgData name="KAUSHAL KHATIWADA" userId="a4fa5869-44a5-4620-aa4a-848a27bcb746" providerId="ADAL" clId="{186B35E7-7912-4191-8FB9-09093123E89A}" dt="2024-05-11T17:29:08.494" v="1806" actId="113"/>
          <ac:spMkLst>
            <pc:docMk/>
            <pc:sldMk cId="305108236" sldId="260"/>
            <ac:spMk id="25" creationId="{74819FEE-890E-2CD9-020F-B644EA97D604}"/>
          </ac:spMkLst>
        </pc:spChg>
        <pc:spChg chg="add mod">
          <ac:chgData name="KAUSHAL KHATIWADA" userId="a4fa5869-44a5-4620-aa4a-848a27bcb746" providerId="ADAL" clId="{186B35E7-7912-4191-8FB9-09093123E89A}" dt="2024-05-11T18:15:52.975" v="1995" actId="6549"/>
          <ac:spMkLst>
            <pc:docMk/>
            <pc:sldMk cId="305108236" sldId="260"/>
            <ac:spMk id="26" creationId="{14D9D85C-5421-8C26-1BCF-A68F58F8AA90}"/>
          </ac:spMkLst>
        </pc:spChg>
        <pc:spChg chg="add del">
          <ac:chgData name="KAUSHAL KHATIWADA" userId="a4fa5869-44a5-4620-aa4a-848a27bcb746" providerId="ADAL" clId="{186B35E7-7912-4191-8FB9-09093123E89A}" dt="2024-05-11T17:59:40.643" v="1918" actId="478"/>
          <ac:spMkLst>
            <pc:docMk/>
            <pc:sldMk cId="305108236" sldId="260"/>
            <ac:spMk id="28" creationId="{2749990B-7C59-0F4C-B073-76F59D9F4B95}"/>
          </ac:spMkLst>
        </pc:spChg>
        <pc:spChg chg="add mod">
          <ac:chgData name="KAUSHAL KHATIWADA" userId="a4fa5869-44a5-4620-aa4a-848a27bcb746" providerId="ADAL" clId="{186B35E7-7912-4191-8FB9-09093123E89A}" dt="2024-05-11T18:03:17.256" v="1965" actId="20577"/>
          <ac:spMkLst>
            <pc:docMk/>
            <pc:sldMk cId="305108236" sldId="260"/>
            <ac:spMk id="29" creationId="{053A9B61-61BA-324B-73F6-80F7AF31988A}"/>
          </ac:spMkLst>
        </pc:spChg>
        <pc:spChg chg="add mod">
          <ac:chgData name="KAUSHAL KHATIWADA" userId="a4fa5869-44a5-4620-aa4a-848a27bcb746" providerId="ADAL" clId="{186B35E7-7912-4191-8FB9-09093123E89A}" dt="2024-05-11T18:13:49.307" v="1966"/>
          <ac:spMkLst>
            <pc:docMk/>
            <pc:sldMk cId="305108236" sldId="260"/>
            <ac:spMk id="30" creationId="{A1B6FD33-4464-10F1-C4E8-BF0EA2160181}"/>
          </ac:spMkLst>
        </pc:spChg>
        <pc:spChg chg="add mod">
          <ac:chgData name="KAUSHAL KHATIWADA" userId="a4fa5869-44a5-4620-aa4a-848a27bcb746" providerId="ADAL" clId="{186B35E7-7912-4191-8FB9-09093123E89A}" dt="2024-05-11T18:14:24.607" v="1971" actId="1076"/>
          <ac:spMkLst>
            <pc:docMk/>
            <pc:sldMk cId="305108236" sldId="260"/>
            <ac:spMk id="31" creationId="{75B26ACB-2F50-2A04-8DCA-A168256F8524}"/>
          </ac:spMkLst>
        </pc:spChg>
        <pc:spChg chg="add del mod">
          <ac:chgData name="KAUSHAL KHATIWADA" userId="a4fa5869-44a5-4620-aa4a-848a27bcb746" providerId="ADAL" clId="{186B35E7-7912-4191-8FB9-09093123E89A}" dt="2024-05-11T18:31:21.443" v="2113" actId="22"/>
          <ac:spMkLst>
            <pc:docMk/>
            <pc:sldMk cId="305108236" sldId="260"/>
            <ac:spMk id="33" creationId="{A042B75E-2E76-EA3B-1E83-96A25FFFA4B2}"/>
          </ac:spMkLst>
        </pc:spChg>
        <pc:picChg chg="del">
          <ac:chgData name="KAUSHAL KHATIWADA" userId="a4fa5869-44a5-4620-aa4a-848a27bcb746" providerId="ADAL" clId="{186B35E7-7912-4191-8FB9-09093123E89A}" dt="2024-05-11T16:09:07.060" v="1204" actId="478"/>
          <ac:picMkLst>
            <pc:docMk/>
            <pc:sldMk cId="305108236" sldId="260"/>
            <ac:picMk id="2" creationId="{DB98B6B8-A053-5337-61B1-D71B0FDDAAF7}"/>
          </ac:picMkLst>
        </pc:picChg>
        <pc:picChg chg="add del mod modCrop">
          <ac:chgData name="KAUSHAL KHATIWADA" userId="a4fa5869-44a5-4620-aa4a-848a27bcb746" providerId="ADAL" clId="{186B35E7-7912-4191-8FB9-09093123E89A}" dt="2024-05-11T16:27:59.872" v="1435" actId="478"/>
          <ac:picMkLst>
            <pc:docMk/>
            <pc:sldMk cId="305108236" sldId="260"/>
            <ac:picMk id="6" creationId="{E58B4A98-CC64-C5C6-7E6E-54E228631801}"/>
          </ac:picMkLst>
        </pc:picChg>
        <pc:picChg chg="add del">
          <ac:chgData name="KAUSHAL KHATIWADA" userId="a4fa5869-44a5-4620-aa4a-848a27bcb746" providerId="ADAL" clId="{186B35E7-7912-4191-8FB9-09093123E89A}" dt="2024-05-11T16:13:11.395" v="1209" actId="478"/>
          <ac:picMkLst>
            <pc:docMk/>
            <pc:sldMk cId="305108236" sldId="260"/>
            <ac:picMk id="8" creationId="{EB01E3C4-6D14-8C52-0C9F-B7478D091574}"/>
          </ac:picMkLst>
        </pc:picChg>
        <pc:picChg chg="add del mod">
          <ac:chgData name="KAUSHAL KHATIWADA" userId="a4fa5869-44a5-4620-aa4a-848a27bcb746" providerId="ADAL" clId="{186B35E7-7912-4191-8FB9-09093123E89A}" dt="2024-05-11T18:13:58.614" v="1967" actId="478"/>
          <ac:picMkLst>
            <pc:docMk/>
            <pc:sldMk cId="305108236" sldId="260"/>
            <ac:picMk id="11" creationId="{0009967B-235D-00BC-CEB5-27D2BA8B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F094-9CFC-402A-8383-C36AD850C7D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EFC20-53DF-4794-A23E-AE131371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EFC20-53DF-4794-A23E-AE131371FA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C3BC-87DA-549C-1978-1FCD77F1B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DC55-3167-20A3-8CDE-640CA4B39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4457-8615-FC83-0300-36DE2F8A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41C8-B74A-C659-D409-9AAAB9C6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9041-6790-ED33-796F-9590627E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EEDE-D88A-A71E-000A-0CADEAB4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5D1D-009B-EFA0-7185-C00FA7E2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05F0-9DAE-3484-99B7-BB53D78C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3343-2C7E-3A9D-E864-8A338CA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878E-74A5-48E4-90B5-67F7A8F5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7F77B-0A46-C37A-FB1F-1B707E7D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7184-CC7B-9631-7B60-06B1BD38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C014-5129-F168-9D7C-D9E2C0EA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44F6-5C7D-36CE-1A24-4818B6E6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E829-2108-6F0B-D367-C4EB9523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F7AC-6F6E-98D4-92C8-A323E9C2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C330-AC9A-72FA-05EB-A6ACED5A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9D2B-F384-1155-427C-B533CB08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ED68-854B-719C-52B4-AE3EB700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C7B9-705C-A94D-7DBB-2F3DD43A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539-A179-C666-B78F-445C3395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101-9ADF-0D88-5104-F5570B10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2049-2C76-B162-C5A6-A7ED4A25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6EBE-E78C-5161-60DB-16302D28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F1FF-17D8-0C9F-DB96-80A2919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D6BD-3ACC-CFD1-4075-AF4450E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6B6E-1EF6-6584-1BB2-369CF870B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5353-7418-B862-12AB-3CEB097B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0AE5-7507-A639-47FE-AD7DE5B7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E6D85-7C3C-91C4-4963-A345F66D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3B7C-57AA-2831-E1A0-D545547D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A7E-763F-6A0F-A9B5-15FDE373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35F2-568A-AFFF-F039-0471DEB3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3AF9F-72F1-0EDD-14CD-ED309FF7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AFA61-31A1-296C-411B-4B82C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7523A-EF96-A27D-63BB-77D413EDC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EB46B-9885-55F1-8DE5-37A33B11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D0C74-6990-371B-7721-B09DAF7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C41C7-0D92-18D8-0E5D-E60C42C3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62E2-EDF1-62CB-F6B7-0F27B53C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6AC6B-2E2A-4A63-9741-7957533B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967CF-0CA0-D3DB-4225-FD29EA5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5F754-5D70-E26E-50B5-EDBE857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1A4C2-0AAD-067E-9638-B80E905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6306A-F818-2A20-7F3C-FB9ED3D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3AF7-74EE-AB7F-8501-8ECC0416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5F38-B0AA-5C77-17D8-5FBD54E9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E562-61F3-EC40-69FD-F21BEC09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E52A5-F5BD-3789-42CF-4A2F4352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FC08-CBAC-FA85-A9F3-815D11F5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ACB05-4A94-40B6-EFC6-D2F682D7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7378-EDEC-8124-7E1B-3865FB5D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6F5-6F70-9B87-B3FA-7BEB409B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2BBC0-B772-C9ED-D9D5-F692B6F17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5E962-0A29-6092-CF61-B2AA5940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774F-5985-FF69-14F0-B9A814EA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3F38C-39ED-1E8C-DCCD-28EDB8C1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3D2B-2316-C781-ECED-CF95A0D3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8EA89-FC22-3480-6313-E14318E2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9C8E-DB17-F3E8-466F-595441F6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784-3928-5AC7-C68A-A3E6EE51D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28196-E998-4EA2-B705-DE11BE4C7D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3EF4-AF5B-C834-5566-D25E76485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2C14-40AA-8DE5-C7A3-AC36B6304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BE91F-F4DE-4447-9C82-0C5F73719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D9E-2734-2F64-702E-8350B942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419" y="1641015"/>
            <a:ext cx="6017342" cy="178798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5400" dirty="0"/>
              <a:t>INGULAR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5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5400" dirty="0"/>
              <a:t>ALUE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5400" dirty="0"/>
              <a:t>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5F24B-BDB1-B0D1-EFCF-FEA8076F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5058" y="4920343"/>
            <a:ext cx="3856000" cy="1097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Kaushal Khatiwada</a:t>
            </a:r>
          </a:p>
          <a:p>
            <a:pPr algn="l"/>
            <a:r>
              <a:rPr lang="en-US" dirty="0"/>
              <a:t>Roll No </a:t>
            </a:r>
            <a:r>
              <a:rPr lang="en-US" b="1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0AA709-2D42-8D10-C67D-911B1E21C0E2}"/>
                  </a:ext>
                </a:extLst>
              </p:cNvPr>
              <p:cNvSpPr txBox="1"/>
              <p:nvPr/>
            </p:nvSpPr>
            <p:spPr>
              <a:xfrm>
                <a:off x="953729" y="1926220"/>
                <a:ext cx="849867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Determine the matrices U, D and V such that A </a:t>
                </a:r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MTSYN"/>
                  </a:rPr>
                  <a:t>= </a:t>
                </a:r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UDV</a:t>
                </a:r>
                <a:r>
                  <a:rPr lang="en-US" sz="1800" b="1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sz="1800" b="1" i="1" kern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for the matrix A </a:t>
                </a:r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MTSYN"/>
                  </a:rPr>
                  <a:t>=</a:t>
                </a:r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800" b="1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</a:t>
                </a:r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0AA709-2D42-8D10-C67D-911B1E21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29" y="1926220"/>
                <a:ext cx="8498673" cy="823110"/>
              </a:xfrm>
              <a:prstGeom prst="rect">
                <a:avLst/>
              </a:prstGeom>
              <a:blipFill>
                <a:blip r:embed="rId3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60BE95-E331-FC50-D400-BA9167996B1F}"/>
                  </a:ext>
                </a:extLst>
              </p:cNvPr>
              <p:cNvSpPr txBox="1"/>
              <p:nvPr/>
            </p:nvSpPr>
            <p:spPr>
              <a:xfrm>
                <a:off x="953729" y="1002890"/>
                <a:ext cx="42303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Decompose a matrix into three matrices.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kern="0" dirty="0">
                          <a:latin typeface="Times New Roman" panose="02020603050405020304" pitchFamily="18" charset="0"/>
                          <a:ea typeface="Aptos" panose="020B0004020202020204" pitchFamily="34" charset="0"/>
                        </a:rPr>
                        <m:t>U</m:t>
                      </m:r>
                      <m:r>
                        <a:rPr lang="en-US" b="1" i="1" kern="0" dirty="0" smtClean="0">
                          <a:latin typeface="Cambria Math" panose="02040503050406030204" pitchFamily="18" charset="0"/>
                          <a:ea typeface="Aptos" panose="020B0004020202020204" pitchFamily="34" charset="0"/>
                        </a:rPr>
                        <m:t>𝑫</m:t>
                      </m:r>
                      <m:r>
                        <m:rPr>
                          <m:nor/>
                        </m:rPr>
                        <a:rPr lang="en-US" b="1" kern="0" dirty="0">
                          <a:latin typeface="Times New Roman" panose="02020603050405020304" pitchFamily="18" charset="0"/>
                          <a:ea typeface="Aptos" panose="020B000402020202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i="1" kern="0" baseline="30000" dirty="0">
                          <a:latin typeface="Times New Roman" panose="02020603050405020304" pitchFamily="18" charset="0"/>
                          <a:ea typeface="Aptos" panose="020B0004020202020204" pitchFamily="34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60BE95-E331-FC50-D400-BA916799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29" y="1002890"/>
                <a:ext cx="4230325" cy="1200329"/>
              </a:xfrm>
              <a:prstGeom prst="rect">
                <a:avLst/>
              </a:prstGeom>
              <a:blipFill>
                <a:blip r:embed="rId4"/>
                <a:stretch>
                  <a:fillRect l="-1153" t="-2551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BEDEE1-0CCA-F782-7055-B5A05DE9AD92}"/>
                  </a:ext>
                </a:extLst>
              </p:cNvPr>
              <p:cNvSpPr txBox="1"/>
              <p:nvPr/>
            </p:nvSpPr>
            <p:spPr>
              <a:xfrm>
                <a:off x="953729" y="2933996"/>
                <a:ext cx="6531853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1: Find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so that we can get square and </a:t>
                </a:r>
                <a:r>
                  <a:rPr lang="en-US"/>
                  <a:t>symmetric matrix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2: Find eigenvalue of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</a:t>
                </a:r>
              </a:p>
              <a:p>
                <a:endParaRPr lang="en-US" dirty="0"/>
              </a:p>
              <a:p>
                <a:r>
                  <a:rPr lang="en-US" dirty="0"/>
                  <a:t>Step 3: Find Singular value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of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and Get </a:t>
                </a:r>
                <a:r>
                  <a:rPr lang="en-US" b="1" dirty="0"/>
                  <a:t>D</a:t>
                </a:r>
              </a:p>
              <a:p>
                <a:endParaRPr lang="en-US" dirty="0"/>
              </a:p>
              <a:p>
                <a:r>
                  <a:rPr lang="en-US" dirty="0"/>
                  <a:t>Step 4: Find eigenvector of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and normalize to Get </a:t>
                </a:r>
                <a:r>
                  <a:rPr lang="en-US" b="1" dirty="0"/>
                  <a:t>V</a:t>
                </a:r>
              </a:p>
              <a:p>
                <a:endParaRPr lang="en-US" b="1" dirty="0"/>
              </a:p>
              <a:p>
                <a:r>
                  <a:rPr lang="en-US" dirty="0"/>
                  <a:t>Step 5: Get </a:t>
                </a:r>
                <a:r>
                  <a:rPr lang="en-US" b="1" dirty="0"/>
                  <a:t>U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BEDEE1-0CCA-F782-7055-B5A05DE9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29" y="2933996"/>
                <a:ext cx="6531853" cy="2585323"/>
              </a:xfrm>
              <a:prstGeom prst="rect">
                <a:avLst/>
              </a:prstGeom>
              <a:blipFill>
                <a:blip r:embed="rId5"/>
                <a:stretch>
                  <a:fillRect l="-746" t="-943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9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8B6B8-A053-5337-61B1-D71B0FDDA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" t="22345" b="57964"/>
          <a:stretch/>
        </p:blipFill>
        <p:spPr>
          <a:xfrm>
            <a:off x="402172" y="1312605"/>
            <a:ext cx="4851944" cy="1231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01EBD-91E7-B6C8-62F0-78D7F755F2C6}"/>
                  </a:ext>
                </a:extLst>
              </p:cNvPr>
              <p:cNvSpPr txBox="1"/>
              <p:nvPr/>
            </p:nvSpPr>
            <p:spPr>
              <a:xfrm>
                <a:off x="402171" y="3268610"/>
                <a:ext cx="3494547" cy="1944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r>
                  <a:rPr lang="en-US" dirty="0"/>
                  <a:t>(2 -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)(5 -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2 X 2 =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+ 6 =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- 6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+ 6 = 0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-1) – 6(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1) = 0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- 6)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1) = 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01EBD-91E7-B6C8-62F0-78D7F755F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" y="3268610"/>
                <a:ext cx="3494547" cy="1944891"/>
              </a:xfrm>
              <a:prstGeom prst="rect">
                <a:avLst/>
              </a:prstGeom>
              <a:blipFill>
                <a:blip r:embed="rId3"/>
                <a:stretch>
                  <a:fillRect l="-1571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61A022-0791-03A9-314B-E5B2BCA3BEA0}"/>
              </a:ext>
            </a:extLst>
          </p:cNvPr>
          <p:cNvSpPr txBox="1"/>
          <p:nvPr/>
        </p:nvSpPr>
        <p:spPr>
          <a:xfrm>
            <a:off x="402172" y="943274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Find A</a:t>
            </a:r>
            <a:r>
              <a:rPr lang="en-US" sz="1800" i="1" kern="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dirty="0"/>
              <a:t>A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9954F-E6A5-B879-CE9A-C3690CA8C981}"/>
              </a:ext>
            </a:extLst>
          </p:cNvPr>
          <p:cNvSpPr txBox="1"/>
          <p:nvPr/>
        </p:nvSpPr>
        <p:spPr>
          <a:xfrm>
            <a:off x="402172" y="613895"/>
            <a:ext cx="34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Given, A is the rectangular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1E3C4-6D14-8C52-0C9F-B7478D09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36" y="120321"/>
            <a:ext cx="4732069" cy="1641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E512A-F6CE-A172-1C06-BC2255AE5F44}"/>
              </a:ext>
            </a:extLst>
          </p:cNvPr>
          <p:cNvSpPr txBox="1"/>
          <p:nvPr/>
        </p:nvSpPr>
        <p:spPr>
          <a:xfrm>
            <a:off x="402172" y="2544588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Find eigenvalue of A</a:t>
            </a:r>
            <a:r>
              <a:rPr lang="en-US" sz="1800" i="1" kern="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2DD6FD-D460-5C66-AED6-C3980D0821C0}"/>
                  </a:ext>
                </a:extLst>
              </p:cNvPr>
              <p:cNvSpPr txBox="1"/>
              <p:nvPr/>
            </p:nvSpPr>
            <p:spPr>
              <a:xfrm>
                <a:off x="402171" y="2930193"/>
                <a:ext cx="1465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| A</a:t>
                </a:r>
                <a:r>
                  <a:rPr lang="en-US" sz="16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sz="1600" dirty="0"/>
                  <a:t>A -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2DD6FD-D460-5C66-AED6-C3980D08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" y="2930193"/>
                <a:ext cx="1465979" cy="338554"/>
              </a:xfrm>
              <a:prstGeom prst="rect">
                <a:avLst/>
              </a:prstGeom>
              <a:blipFill>
                <a:blip r:embed="rId5"/>
                <a:stretch>
                  <a:fillRect l="-250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CFC6A-2531-5EAF-2FBB-91C3166E2170}"/>
                  </a:ext>
                </a:extLst>
              </p:cNvPr>
              <p:cNvSpPr txBox="1"/>
              <p:nvPr/>
            </p:nvSpPr>
            <p:spPr>
              <a:xfrm>
                <a:off x="402171" y="5509711"/>
                <a:ext cx="430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So, eigenvalue of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b="1" dirty="0"/>
                  <a:t>6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b="1" dirty="0"/>
                  <a:t>1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CFC6A-2531-5EAF-2FBB-91C3166E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" y="5509711"/>
                <a:ext cx="4304448" cy="369332"/>
              </a:xfrm>
              <a:prstGeom prst="rect">
                <a:avLst/>
              </a:prstGeom>
              <a:blipFill>
                <a:blip r:embed="rId6"/>
                <a:stretch>
                  <a:fillRect l="-1275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69AF0A-D138-3453-BAE5-4A598E90DE1A}"/>
                  </a:ext>
                </a:extLst>
              </p:cNvPr>
              <p:cNvSpPr txBox="1"/>
              <p:nvPr/>
            </p:nvSpPr>
            <p:spPr>
              <a:xfrm>
                <a:off x="5758542" y="2560861"/>
                <a:ext cx="5154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3) Find Singular value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of A</a:t>
                </a:r>
                <a:r>
                  <a:rPr lang="en-US" sz="1800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and Get </a:t>
                </a:r>
                <a:r>
                  <a:rPr lang="en-US" b="1" dirty="0"/>
                  <a:t>D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69AF0A-D138-3453-BAE5-4A598E90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2" y="2560861"/>
                <a:ext cx="5154722" cy="369332"/>
              </a:xfrm>
              <a:prstGeom prst="rect">
                <a:avLst/>
              </a:prstGeom>
              <a:blipFill>
                <a:blip r:embed="rId7"/>
                <a:stretch>
                  <a:fillRect l="-106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C1FB35-5087-5CC3-63FC-67F49F797A1C}"/>
                  </a:ext>
                </a:extLst>
              </p:cNvPr>
              <p:cNvSpPr txBox="1"/>
              <p:nvPr/>
            </p:nvSpPr>
            <p:spPr>
              <a:xfrm>
                <a:off x="6095999" y="3385457"/>
                <a:ext cx="163692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C1FB35-5087-5CC3-63FC-67F49F79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385457"/>
                <a:ext cx="1636923" cy="427746"/>
              </a:xfrm>
              <a:prstGeom prst="rect">
                <a:avLst/>
              </a:prstGeom>
              <a:blipFill>
                <a:blip r:embed="rId8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B13192-B5A8-F3AB-7D8E-DFCA1A6BBC5C}"/>
                  </a:ext>
                </a:extLst>
              </p:cNvPr>
              <p:cNvSpPr txBox="1"/>
              <p:nvPr/>
            </p:nvSpPr>
            <p:spPr>
              <a:xfrm>
                <a:off x="6095998" y="3728805"/>
                <a:ext cx="205086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B13192-B5A8-F3AB-7D8E-DFCA1A6B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3728805"/>
                <a:ext cx="2050867" cy="427746"/>
              </a:xfrm>
              <a:prstGeom prst="rect">
                <a:avLst/>
              </a:prstGeom>
              <a:blipFill>
                <a:blip r:embed="rId9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259FD3-2466-C6C5-CEF0-3F033264C31A}"/>
                  </a:ext>
                </a:extLst>
              </p:cNvPr>
              <p:cNvSpPr txBox="1"/>
              <p:nvPr/>
            </p:nvSpPr>
            <p:spPr>
              <a:xfrm>
                <a:off x="8335902" y="3408011"/>
                <a:ext cx="1480021" cy="86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259FD3-2466-C6C5-CEF0-3F033264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02" y="3408011"/>
                <a:ext cx="1480021" cy="865045"/>
              </a:xfrm>
              <a:prstGeom prst="rect">
                <a:avLst/>
              </a:prstGeom>
              <a:blipFill>
                <a:blip r:embed="rId10"/>
                <a:stretch>
                  <a:fillRect l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678F844-B11A-3B3D-9CB8-5509C19B5820}"/>
              </a:ext>
            </a:extLst>
          </p:cNvPr>
          <p:cNvSpPr txBox="1"/>
          <p:nvPr/>
        </p:nvSpPr>
        <p:spPr>
          <a:xfrm>
            <a:off x="8295283" y="4488627"/>
            <a:ext cx="24162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Order of matrix D must be same as Order of matrix A so, new row is added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A1A41-C8D3-BBA3-487A-8790EFAB512E}"/>
              </a:ext>
            </a:extLst>
          </p:cNvPr>
          <p:cNvSpPr txBox="1"/>
          <p:nvPr/>
        </p:nvSpPr>
        <p:spPr>
          <a:xfrm>
            <a:off x="6095999" y="2930192"/>
            <a:ext cx="52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Singular value is the square root of eigen value</a:t>
            </a:r>
          </a:p>
        </p:txBody>
      </p:sp>
    </p:spTree>
    <p:extLst>
      <p:ext uri="{BB962C8B-B14F-4D97-AF65-F5344CB8AC3E}">
        <p14:creationId xmlns:p14="http://schemas.microsoft.com/office/powerpoint/2010/main" val="83385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79954F-E6A5-B879-CE9A-C3690CA8C981}"/>
              </a:ext>
            </a:extLst>
          </p:cNvPr>
          <p:cNvSpPr txBox="1"/>
          <p:nvPr/>
        </p:nvSpPr>
        <p:spPr>
          <a:xfrm>
            <a:off x="305093" y="552675"/>
            <a:ext cx="500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Find eigenvector of A</a:t>
            </a:r>
            <a:r>
              <a:rPr lang="en-US" sz="1800" i="1" kern="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dirty="0"/>
              <a:t>A and normalize to Get </a:t>
            </a:r>
            <a:r>
              <a:rPr lang="en-US" b="1" dirty="0"/>
              <a:t>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40985-4F2C-9132-EE4E-AD4899311107}"/>
                  </a:ext>
                </a:extLst>
              </p:cNvPr>
              <p:cNvSpPr txBox="1"/>
              <p:nvPr/>
            </p:nvSpPr>
            <p:spPr>
              <a:xfrm>
                <a:off x="499249" y="848265"/>
                <a:ext cx="3715814" cy="2307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b="1" dirty="0"/>
                  <a:t>6 </a:t>
                </a:r>
              </a:p>
              <a:p>
                <a:r>
                  <a:rPr lang="en-US" b="1" dirty="0"/>
                  <a:t>       (</a:t>
                </a:r>
                <a:r>
                  <a:rPr lang="en-US" dirty="0"/>
                  <a:t>A</a:t>
                </a:r>
                <a:r>
                  <a:rPr lang="en-US" i="1" kern="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T</a:t>
                </a:r>
                <a:r>
                  <a:rPr lang="en-US" dirty="0"/>
                  <a:t>A – 6 I 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 0</a:t>
                </a:r>
              </a:p>
              <a:p>
                <a:r>
                  <a:rPr lang="en-US" dirty="0"/>
                  <a:t>        - 4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r>
                  <a:rPr lang="en-US" dirty="0"/>
                  <a:t>      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r>
                  <a:rPr lang="en-US" dirty="0"/>
                  <a:t>So, eigenvector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b="1" dirty="0"/>
                  <a:t>6 </a:t>
                </a:r>
                <a:r>
                  <a:rPr lang="en-US" dirty="0"/>
                  <a:t>is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40985-4F2C-9132-EE4E-AD489931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" y="848265"/>
                <a:ext cx="3715814" cy="2307298"/>
              </a:xfrm>
              <a:prstGeom prst="rect">
                <a:avLst/>
              </a:prstGeom>
              <a:blipFill>
                <a:blip r:embed="rId2"/>
                <a:stretch>
                  <a:fillRect l="-1478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630AF3-3C16-A636-8598-86861CB7F7EA}"/>
                  </a:ext>
                </a:extLst>
              </p:cNvPr>
              <p:cNvSpPr txBox="1"/>
              <p:nvPr/>
            </p:nvSpPr>
            <p:spPr>
              <a:xfrm>
                <a:off x="6357412" y="729405"/>
                <a:ext cx="3907465" cy="241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i="1" kern="0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– 1 I 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</a:t>
                </a:r>
                <a:r>
                  <a:rPr lang="en-US" dirty="0"/>
                  <a:t>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630AF3-3C16-A636-8598-86861CB7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12" y="729405"/>
                <a:ext cx="3907465" cy="2417457"/>
              </a:xfrm>
              <a:prstGeom prst="rect">
                <a:avLst/>
              </a:prstGeom>
              <a:blipFill>
                <a:blip r:embed="rId3"/>
                <a:stretch>
                  <a:fillRect l="-1404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DA8E1C-AA6D-3AA9-AE77-8C897F6DE766}"/>
                  </a:ext>
                </a:extLst>
              </p:cNvPr>
              <p:cNvSpPr txBox="1"/>
              <p:nvPr/>
            </p:nvSpPr>
            <p:spPr>
              <a:xfrm>
                <a:off x="499249" y="3205571"/>
                <a:ext cx="1710552" cy="496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DA8E1C-AA6D-3AA9-AE77-8C897F6DE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" y="3205571"/>
                <a:ext cx="1710552" cy="496867"/>
              </a:xfrm>
              <a:prstGeom prst="rect">
                <a:avLst/>
              </a:prstGeom>
              <a:blipFill>
                <a:blip r:embed="rId4"/>
                <a:stretch>
                  <a:fillRect l="-320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C9E9D3-7B98-01CB-8C78-A97453A2BA3C}"/>
                  </a:ext>
                </a:extLst>
              </p:cNvPr>
              <p:cNvSpPr txBox="1"/>
              <p:nvPr/>
            </p:nvSpPr>
            <p:spPr>
              <a:xfrm>
                <a:off x="499249" y="3711532"/>
                <a:ext cx="1480021" cy="80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C9E9D3-7B98-01CB-8C78-A97453A2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" y="3711532"/>
                <a:ext cx="1480021" cy="808042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819FEE-890E-2CD9-020F-B644EA97D604}"/>
                  </a:ext>
                </a:extLst>
              </p:cNvPr>
              <p:cNvSpPr txBox="1"/>
              <p:nvPr/>
            </p:nvSpPr>
            <p:spPr>
              <a:xfrm>
                <a:off x="5240724" y="4366852"/>
                <a:ext cx="171055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819FEE-890E-2CD9-020F-B644EA97D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24" y="4366852"/>
                <a:ext cx="1710552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B26ACB-2F50-2A04-8DCA-A168256F8524}"/>
                  </a:ext>
                </a:extLst>
              </p:cNvPr>
              <p:cNvSpPr txBox="1"/>
              <p:nvPr/>
            </p:nvSpPr>
            <p:spPr>
              <a:xfrm>
                <a:off x="2626430" y="4366852"/>
                <a:ext cx="1588633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B26ACB-2F50-2A04-8DCA-A168256F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30" y="4366852"/>
                <a:ext cx="1588633" cy="984052"/>
              </a:xfrm>
              <a:prstGeom prst="rect">
                <a:avLst/>
              </a:prstGeom>
              <a:blipFill>
                <a:blip r:embed="rId7"/>
                <a:stretch>
                  <a:fillRect l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8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F69AF0A-D138-3453-BAE5-4A598E90DE1A}"/>
              </a:ext>
            </a:extLst>
          </p:cNvPr>
          <p:cNvSpPr txBox="1"/>
          <p:nvPr/>
        </p:nvSpPr>
        <p:spPr>
          <a:xfrm>
            <a:off x="264756" y="552675"/>
            <a:ext cx="5154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5) Get </a:t>
            </a:r>
            <a:r>
              <a:rPr lang="en-US" b="1" dirty="0"/>
              <a:t>U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D9D85C-5421-8C26-1BCF-A68F58F8AA90}"/>
                  </a:ext>
                </a:extLst>
              </p:cNvPr>
              <p:cNvSpPr txBox="1"/>
              <p:nvPr/>
            </p:nvSpPr>
            <p:spPr>
              <a:xfrm>
                <a:off x="683393" y="922007"/>
                <a:ext cx="2000813" cy="212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/>
                  <a:t>A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eqArr>
                              <m:eqArr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D9D85C-5421-8C26-1BCF-A68F58F8A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3" y="922007"/>
                <a:ext cx="2000813" cy="2128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3A9B61-61BA-324B-73F6-80F7AF31988A}"/>
                  </a:ext>
                </a:extLst>
              </p:cNvPr>
              <p:cNvSpPr txBox="1"/>
              <p:nvPr/>
            </p:nvSpPr>
            <p:spPr>
              <a:xfrm>
                <a:off x="2608144" y="922007"/>
                <a:ext cx="2125980" cy="194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/>
                  <a:t>A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eqArr>
                              <m:eqArr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3A9B61-61BA-324B-73F6-80F7AF31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4" y="922007"/>
                <a:ext cx="2125980" cy="1946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C2F5B-C5E9-82F1-6B0A-F1A5D324A05E}"/>
                  </a:ext>
                </a:extLst>
              </p:cNvPr>
              <p:cNvSpPr txBox="1"/>
              <p:nvPr/>
            </p:nvSpPr>
            <p:spPr>
              <a:xfrm>
                <a:off x="683393" y="3037864"/>
                <a:ext cx="9266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Since, U is orthogonal matrix.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perpendicular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C2F5B-C5E9-82F1-6B0A-F1A5D324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3" y="3037864"/>
                <a:ext cx="9266852" cy="369332"/>
              </a:xfrm>
              <a:prstGeom prst="rect">
                <a:avLst/>
              </a:prstGeom>
              <a:blipFill>
                <a:blip r:embed="rId4"/>
                <a:stretch>
                  <a:fillRect l="-52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D96D65-A112-025E-C5A9-10F842050461}"/>
                  </a:ext>
                </a:extLst>
              </p:cNvPr>
              <p:cNvSpPr txBox="1"/>
              <p:nvPr/>
            </p:nvSpPr>
            <p:spPr>
              <a:xfrm>
                <a:off x="683393" y="3339665"/>
                <a:ext cx="3327133" cy="1579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  = 0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 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/>
                        </m:ctrlPr>
                      </m:dPr>
                      <m:e>
                        <m:eqArr>
                          <m:eqArrPr>
                            <m:ctrlPr>
                              <a:rPr lang="en-US" sz="1400" i="1"/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1400" i="1"/>
                                </m:ctrlPr>
                              </m:eqArr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 = 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D96D65-A112-025E-C5A9-10F84205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3" y="3339665"/>
                <a:ext cx="3327133" cy="1579600"/>
              </a:xfrm>
              <a:prstGeom prst="rect">
                <a:avLst/>
              </a:prstGeom>
              <a:blipFill>
                <a:blip r:embed="rId5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AA18C-0F91-A5EF-D7C2-6360662B8F76}"/>
                  </a:ext>
                </a:extLst>
              </p:cNvPr>
              <p:cNvSpPr txBox="1"/>
              <p:nvPr/>
            </p:nvSpPr>
            <p:spPr>
              <a:xfrm>
                <a:off x="6220200" y="3927751"/>
                <a:ext cx="220034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AA18C-0F91-A5EF-D7C2-6360662B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00" y="3927751"/>
                <a:ext cx="2200346" cy="1451038"/>
              </a:xfrm>
              <a:prstGeom prst="rect">
                <a:avLst/>
              </a:prstGeom>
              <a:blipFill>
                <a:blip r:embed="rId6"/>
                <a:stretch>
                  <a:fillRect l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FD992-75BC-E524-8137-AA69D0AFE02D}"/>
                  </a:ext>
                </a:extLst>
              </p:cNvPr>
              <p:cNvSpPr txBox="1"/>
              <p:nvPr/>
            </p:nvSpPr>
            <p:spPr>
              <a:xfrm>
                <a:off x="2718188" y="3335068"/>
                <a:ext cx="2701290" cy="136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  = 0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 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  = 0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FD992-75BC-E524-8137-AA69D0AFE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88" y="3335068"/>
                <a:ext cx="2701290" cy="1367362"/>
              </a:xfrm>
              <a:prstGeom prst="rect">
                <a:avLst/>
              </a:prstGeom>
              <a:blipFill>
                <a:blip r:embed="rId7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AAFB5F-1ACF-64EB-FBC2-A1976290EC7E}"/>
                  </a:ext>
                </a:extLst>
              </p:cNvPr>
              <p:cNvSpPr txBox="1"/>
              <p:nvPr/>
            </p:nvSpPr>
            <p:spPr>
              <a:xfrm>
                <a:off x="683393" y="4993601"/>
                <a:ext cx="3013536" cy="89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1600" dirty="0"/>
                  <a:t> = 0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AAFB5F-1ACF-64EB-FBC2-A1976290E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3" y="4993601"/>
                <a:ext cx="3013536" cy="8990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4BA7A0-6676-4019-0D0F-C26392C76BB0}"/>
                  </a:ext>
                </a:extLst>
              </p:cNvPr>
              <p:cNvSpPr txBox="1"/>
              <p:nvPr/>
            </p:nvSpPr>
            <p:spPr>
              <a:xfrm>
                <a:off x="2842117" y="5849016"/>
                <a:ext cx="1566169" cy="897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=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4BA7A0-6676-4019-0D0F-C26392C7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117" y="5849016"/>
                <a:ext cx="1566169" cy="897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5770ED5-5185-5932-3CA3-2E802414BD92}"/>
              </a:ext>
            </a:extLst>
          </p:cNvPr>
          <p:cNvSpPr txBox="1"/>
          <p:nvPr/>
        </p:nvSpPr>
        <p:spPr>
          <a:xfrm>
            <a:off x="703057" y="6183007"/>
            <a:ext cx="5154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Solving the equation. We get, </a:t>
            </a:r>
          </a:p>
        </p:txBody>
      </p:sp>
    </p:spTree>
    <p:extLst>
      <p:ext uri="{BB962C8B-B14F-4D97-AF65-F5344CB8AC3E}">
        <p14:creationId xmlns:p14="http://schemas.microsoft.com/office/powerpoint/2010/main" val="3051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A2B33-704B-A840-2C14-A83A73BBB0B9}"/>
                  </a:ext>
                </a:extLst>
              </p:cNvPr>
              <p:cNvSpPr txBox="1"/>
              <p:nvPr/>
            </p:nvSpPr>
            <p:spPr>
              <a:xfrm>
                <a:off x="4503151" y="735805"/>
                <a:ext cx="1480021" cy="86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A2B33-704B-A840-2C14-A83A73BBB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51" y="735805"/>
                <a:ext cx="1480021" cy="865045"/>
              </a:xfrm>
              <a:prstGeom prst="rect">
                <a:avLst/>
              </a:prstGeom>
              <a:blipFill>
                <a:blip r:embed="rId2"/>
                <a:stretch>
                  <a:fillRect l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702FC-C99B-AEC0-7AD1-417CB18F61C0}"/>
                  </a:ext>
                </a:extLst>
              </p:cNvPr>
              <p:cNvSpPr txBox="1"/>
              <p:nvPr/>
            </p:nvSpPr>
            <p:spPr>
              <a:xfrm>
                <a:off x="6251846" y="616798"/>
                <a:ext cx="171055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702FC-C99B-AEC0-7AD1-417CB18F6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846" y="616798"/>
                <a:ext cx="1710552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78B49-7845-BEF4-0AA7-6783C8621B0F}"/>
                  </a:ext>
                </a:extLst>
              </p:cNvPr>
              <p:cNvSpPr txBox="1"/>
              <p:nvPr/>
            </p:nvSpPr>
            <p:spPr>
              <a:xfrm>
                <a:off x="506040" y="644546"/>
                <a:ext cx="1485766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78B49-7845-BEF4-0AA7-6783C862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0" y="644546"/>
                <a:ext cx="1485766" cy="808235"/>
              </a:xfrm>
              <a:prstGeom prst="rect">
                <a:avLst/>
              </a:prstGeom>
              <a:blipFill>
                <a:blip r:embed="rId4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8DEE8F2-344E-8C18-FD7A-3DE973E361F4}"/>
              </a:ext>
            </a:extLst>
          </p:cNvPr>
          <p:cNvSpPr txBox="1"/>
          <p:nvPr/>
        </p:nvSpPr>
        <p:spPr>
          <a:xfrm>
            <a:off x="506040" y="2453256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MTSYN"/>
              </a:rPr>
              <a:t>=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UDV</a:t>
            </a:r>
            <a:r>
              <a:rPr lang="en-US" sz="1800" b="1" i="1" kern="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1800" b="1" i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A02679-334C-AF89-F726-D9A837F687BD}"/>
                  </a:ext>
                </a:extLst>
              </p:cNvPr>
              <p:cNvSpPr txBox="1"/>
              <p:nvPr/>
            </p:nvSpPr>
            <p:spPr>
              <a:xfrm>
                <a:off x="506040" y="2822588"/>
                <a:ext cx="7350180" cy="3525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A02679-334C-AF89-F726-D9A837F6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0" y="2822588"/>
                <a:ext cx="7350180" cy="352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5A7E865-1388-5993-497C-B3E64B76808B}"/>
              </a:ext>
            </a:extLst>
          </p:cNvPr>
          <p:cNvSpPr txBox="1"/>
          <p:nvPr/>
        </p:nvSpPr>
        <p:spPr>
          <a:xfrm>
            <a:off x="506040" y="1995311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</a:rPr>
              <a:t>For verification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4F7FA-4E8D-9266-3352-44C3BA3D24AA}"/>
                  </a:ext>
                </a:extLst>
              </p:cNvPr>
              <p:cNvSpPr txBox="1"/>
              <p:nvPr/>
            </p:nvSpPr>
            <p:spPr>
              <a:xfrm>
                <a:off x="2168468" y="323144"/>
                <a:ext cx="220034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4F7FA-4E8D-9266-3352-44C3BA3D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68" y="323144"/>
                <a:ext cx="2200346" cy="1451038"/>
              </a:xfrm>
              <a:prstGeom prst="rect">
                <a:avLst/>
              </a:prstGeom>
              <a:blipFill>
                <a:blip r:embed="rId6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93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413</TotalTime>
  <Words>479</Words>
  <Application>Microsoft Office PowerPoint</Application>
  <PresentationFormat>Widescreen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SINGULAR  VALUE 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 VALUE  DECOMPOSITION</dc:title>
  <dc:creator>KAUSHAL KHATIWADA</dc:creator>
  <cp:lastModifiedBy>KAUSHAL KHATIWADA</cp:lastModifiedBy>
  <cp:revision>28</cp:revision>
  <dcterms:created xsi:type="dcterms:W3CDTF">2024-05-09T06:23:35Z</dcterms:created>
  <dcterms:modified xsi:type="dcterms:W3CDTF">2024-05-12T02:58:23Z</dcterms:modified>
</cp:coreProperties>
</file>