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f66238f1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f66238f1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f66238f1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f66238f1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f66238f1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f66238f1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f66238f1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f66238f1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f66238f1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f66238f1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f66238f1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f66238f1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f66238f1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f66238f1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f66238f1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f66238f1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f66238f1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f66238f1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f66238f1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f66238f1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f66238f1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f66238f1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f66238f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f66238f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f66238f1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f66238f1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f66238f1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f66238f1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f66238f1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f66238f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f66238f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f66238f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f66238f1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f66238f1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f66238f1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f66238f1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f66238f1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f66238f1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f66238f1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f66238f1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f66238f1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f66238f1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33.png"/><Relationship Id="rId5" Type="http://schemas.openxmlformats.org/officeDocument/2006/relationships/image" Target="../media/image27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43.png"/><Relationship Id="rId5" Type="http://schemas.openxmlformats.org/officeDocument/2006/relationships/image" Target="../media/image22.png"/><Relationship Id="rId6" Type="http://schemas.openxmlformats.org/officeDocument/2006/relationships/image" Target="../media/image29.png"/><Relationship Id="rId7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5" Type="http://schemas.openxmlformats.org/officeDocument/2006/relationships/image" Target="../media/image40.png"/><Relationship Id="rId6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4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image" Target="../media/image45.png"/><Relationship Id="rId5" Type="http://schemas.openxmlformats.org/officeDocument/2006/relationships/image" Target="../media/image5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2.png"/><Relationship Id="rId4" Type="http://schemas.openxmlformats.org/officeDocument/2006/relationships/image" Target="../media/image46.png"/><Relationship Id="rId5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Relationship Id="rId4" Type="http://schemas.openxmlformats.org/officeDocument/2006/relationships/image" Target="../media/image50.png"/><Relationship Id="rId5" Type="http://schemas.openxmlformats.org/officeDocument/2006/relationships/image" Target="../media/image4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4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5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49300" y="1151225"/>
            <a:ext cx="8520600" cy="11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1.3 </a:t>
            </a:r>
            <a:r>
              <a:rPr b="1" lang="en">
                <a:solidFill>
                  <a:srgbClr val="FF9900"/>
                </a:solidFill>
              </a:rPr>
              <a:t>V</a:t>
            </a:r>
            <a:r>
              <a:rPr b="1" lang="en"/>
              <a:t>ector </a:t>
            </a:r>
            <a:r>
              <a:rPr b="1" lang="en">
                <a:solidFill>
                  <a:srgbClr val="FF9900"/>
                </a:solidFill>
              </a:rPr>
              <a:t>E</a:t>
            </a:r>
            <a:r>
              <a:rPr b="1" lang="en"/>
              <a:t>quations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2950" y="2291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79">
                <a:solidFill>
                  <a:schemeClr val="accent1"/>
                </a:solidFill>
              </a:rPr>
              <a:t>Anish Thapaliya</a:t>
            </a:r>
            <a:endParaRPr sz="1979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79">
                <a:solidFill>
                  <a:schemeClr val="accent1"/>
                </a:solidFill>
              </a:rPr>
              <a:t>(02)</a:t>
            </a:r>
            <a:endParaRPr sz="1979">
              <a:solidFill>
                <a:schemeClr val="accent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725" y="3084100"/>
            <a:ext cx="787050" cy="7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25" y="1184825"/>
            <a:ext cx="4634376" cy="2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25" y="1769438"/>
            <a:ext cx="1589150" cy="14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0775" y="1700650"/>
            <a:ext cx="5992025" cy="22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550" y="152400"/>
            <a:ext cx="3514400" cy="5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6775"/>
            <a:ext cx="3698525" cy="4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75" y="1094525"/>
            <a:ext cx="7752950" cy="8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875" y="2195625"/>
            <a:ext cx="5984526" cy="3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875" y="3565450"/>
            <a:ext cx="7311626" cy="9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3900" y="3317825"/>
            <a:ext cx="1346519" cy="3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25" y="144725"/>
            <a:ext cx="7695176" cy="17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9900" y="1860975"/>
            <a:ext cx="5106726" cy="29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50" y="236775"/>
            <a:ext cx="7628651" cy="7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050" y="2469100"/>
            <a:ext cx="2802875" cy="25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150" y="1500425"/>
            <a:ext cx="3596926" cy="20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7050" y="1602225"/>
            <a:ext cx="4037900" cy="6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7475"/>
            <a:ext cx="8839199" cy="246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50" y="190750"/>
            <a:ext cx="7526399" cy="19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25" y="2510375"/>
            <a:ext cx="6789974" cy="18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00" y="367200"/>
            <a:ext cx="7211899" cy="15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8200" y="2153000"/>
            <a:ext cx="4789500" cy="10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0675" y="3545600"/>
            <a:ext cx="6547032" cy="11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75" y="282800"/>
            <a:ext cx="8194600" cy="6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3625" y="1203350"/>
            <a:ext cx="3035825" cy="10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175" y="2492100"/>
            <a:ext cx="7687500" cy="19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00" y="275125"/>
            <a:ext cx="7963675" cy="7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00" y="1706000"/>
            <a:ext cx="7848953" cy="8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0725" y="2954825"/>
            <a:ext cx="4979600" cy="4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421925" y="2493125"/>
            <a:ext cx="7487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3" y="796800"/>
            <a:ext cx="8410574" cy="913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13" y="1668025"/>
            <a:ext cx="84105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713" y="2658625"/>
            <a:ext cx="84105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2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75" y="170297"/>
            <a:ext cx="9144000" cy="882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00" y="1128550"/>
            <a:ext cx="8354899" cy="8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8575" y="2010650"/>
            <a:ext cx="54578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8525" y="3079275"/>
            <a:ext cx="39624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75" y="183075"/>
            <a:ext cx="7211900" cy="11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000" y="1727175"/>
            <a:ext cx="7257401" cy="6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3075" y="2571750"/>
            <a:ext cx="5486625" cy="9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450" y="3987950"/>
            <a:ext cx="7136500" cy="5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250" y="933888"/>
            <a:ext cx="4925900" cy="32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25" y="374850"/>
            <a:ext cx="8457300" cy="7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75" y="1318425"/>
            <a:ext cx="69532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725" y="2535275"/>
            <a:ext cx="69532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75" y="891075"/>
            <a:ext cx="8497000" cy="25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75" y="360675"/>
            <a:ext cx="4661675" cy="6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00" y="1162475"/>
            <a:ext cx="4603725" cy="3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200" y="1694125"/>
            <a:ext cx="6736275" cy="25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5125"/>
            <a:ext cx="8839200" cy="1760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500" y="2035514"/>
            <a:ext cx="6434988" cy="280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097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088" y="1250375"/>
            <a:ext cx="5085825" cy="25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25" y="144725"/>
            <a:ext cx="86010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25" y="1072350"/>
            <a:ext cx="4376700" cy="32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811525"/>
            <a:ext cx="4173800" cy="308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50" y="152400"/>
            <a:ext cx="3514400" cy="5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225" y="1783313"/>
            <a:ext cx="640275" cy="157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1"/>
          <p:cNvCxnSpPr/>
          <p:nvPr/>
        </p:nvCxnSpPr>
        <p:spPr>
          <a:xfrm>
            <a:off x="1933138" y="2571763"/>
            <a:ext cx="174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3075" y="771525"/>
            <a:ext cx="3831300" cy="3877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