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70e1c9486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70e1c9486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b6a3c660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db6a3c660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db6a3c660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db6a3c660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db6a3c660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db6a3c660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b6a3c660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db6a3c660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dc0a5c221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dc0a5c221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db6a3c660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db6a3c660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db6a3c660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db6a3c660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70e1c9486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70e1c9486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70e1c9486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70e1c9486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0e1c948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0e1c948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db6a3c660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db6a3c660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b6a3c660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b6a3c660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b6a3c660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db6a3c660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b6a3c660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b6a3c660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db6a3c660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db6a3c660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70e1c9486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70e1c9486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0e1c9486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70e1c9486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400"/>
              <a:buNone/>
              <a:defRPr b="1" sz="3400">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2600"/>
              <a:buNone/>
              <a:defRPr sz="2600">
                <a:solidFill>
                  <a:srgbClr val="FFFFFF"/>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lipped Assertion-Evidence">
  <p:cSld name="TITLE_AND_BODY_1_1_1">
    <p:spTree>
      <p:nvGrpSpPr>
        <p:cNvPr id="55" name="Shape 55"/>
        <p:cNvGrpSpPr/>
        <p:nvPr/>
      </p:nvGrpSpPr>
      <p:grpSpPr>
        <a:xfrm>
          <a:off x="0" y="0"/>
          <a:ext cx="0" cy="0"/>
          <a:chOff x="0" y="0"/>
          <a:chExt cx="0" cy="0"/>
        </a:xfrm>
      </p:grpSpPr>
      <p:sp>
        <p:nvSpPr>
          <p:cNvPr id="56" name="Google Shape;56;p11"/>
          <p:cNvSpPr txBox="1"/>
          <p:nvPr>
            <p:ph type="title"/>
          </p:nvPr>
        </p:nvSpPr>
        <p:spPr>
          <a:xfrm>
            <a:off x="311700" y="4026425"/>
            <a:ext cx="8520600" cy="93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1"/>
          <p:cNvSpPr/>
          <p:nvPr/>
        </p:nvSpPr>
        <p:spPr>
          <a:xfrm>
            <a:off x="0" y="4026419"/>
            <a:ext cx="152400" cy="9348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59" name="Google Shape;59;p11"/>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0" name="Shape 60"/>
        <p:cNvGrpSpPr/>
        <p:nvPr/>
      </p:nvGrpSpPr>
      <p:grpSpPr>
        <a:xfrm>
          <a:off x="0" y="0"/>
          <a:ext cx="0" cy="0"/>
          <a:chOff x="0" y="0"/>
          <a:chExt cx="0" cy="0"/>
        </a:xfrm>
      </p:grpSpPr>
      <p:sp>
        <p:nvSpPr>
          <p:cNvPr id="61" name="Google Shape;61;p12"/>
          <p:cNvSpPr txBox="1"/>
          <p:nvPr>
            <p:ph idx="1" type="body"/>
          </p:nvPr>
        </p:nvSpPr>
        <p:spPr>
          <a:xfrm>
            <a:off x="311700" y="1275238"/>
            <a:ext cx="3999900" cy="329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2" name="Google Shape;62;p12"/>
          <p:cNvSpPr txBox="1"/>
          <p:nvPr>
            <p:ph idx="2" type="body"/>
          </p:nvPr>
        </p:nvSpPr>
        <p:spPr>
          <a:xfrm>
            <a:off x="4832400" y="1275238"/>
            <a:ext cx="3999900" cy="329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2"/>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5" name="Google Shape;65;p12"/>
          <p:cNvSpPr txBox="1"/>
          <p:nvPr>
            <p:ph type="title"/>
          </p:nvPr>
        </p:nvSpPr>
        <p:spPr>
          <a:xfrm>
            <a:off x="311700" y="216425"/>
            <a:ext cx="8520600" cy="93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66" name="Google Shape;66;p12"/>
          <p:cNvSpPr/>
          <p:nvPr/>
        </p:nvSpPr>
        <p:spPr>
          <a:xfrm>
            <a:off x="0" y="216419"/>
            <a:ext cx="152400" cy="9348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3"/>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69" name="Google Shape;69;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3"/>
          <p:cNvSpPr/>
          <p:nvPr/>
        </p:nvSpPr>
        <p:spPr>
          <a:xfrm>
            <a:off x="0" y="326707"/>
            <a:ext cx="152400" cy="4923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71" name="Google Shape;71;p13"/>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2" name="Shape 72"/>
        <p:cNvGrpSpPr/>
        <p:nvPr/>
      </p:nvGrpSpPr>
      <p:grpSpPr>
        <a:xfrm>
          <a:off x="0" y="0"/>
          <a:ext cx="0" cy="0"/>
          <a:chOff x="0" y="0"/>
          <a:chExt cx="0" cy="0"/>
        </a:xfrm>
      </p:grpSpPr>
      <p:sp>
        <p:nvSpPr>
          <p:cNvPr id="73" name="Google Shape;73;p14"/>
          <p:cNvSpPr txBox="1"/>
          <p:nvPr>
            <p:ph idx="1" type="body"/>
          </p:nvPr>
        </p:nvSpPr>
        <p:spPr>
          <a:xfrm>
            <a:off x="311700" y="1228775"/>
            <a:ext cx="2808000" cy="3340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14"/>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6" name="Google Shape;76;p14"/>
          <p:cNvSpPr txBox="1"/>
          <p:nvPr>
            <p:ph type="title"/>
          </p:nvPr>
        </p:nvSpPr>
        <p:spPr>
          <a:xfrm>
            <a:off x="311700" y="216425"/>
            <a:ext cx="8520600" cy="93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77" name="Google Shape;77;p14"/>
          <p:cNvSpPr/>
          <p:nvPr/>
        </p:nvSpPr>
        <p:spPr>
          <a:xfrm>
            <a:off x="0" y="216419"/>
            <a:ext cx="152400" cy="9348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1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0" name="Google Shape;8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4" name="Google Shape;84;p1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5" name="Google Shape;85;p1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30200" lvl="0" marL="457200" rtl="0">
              <a:spcBef>
                <a:spcPts val="0"/>
              </a:spcBef>
              <a:spcAft>
                <a:spcPts val="0"/>
              </a:spcAft>
              <a:buSzPts val="1600"/>
              <a:buChar char="●"/>
              <a:defRPr/>
            </a:lvl1pPr>
            <a:lvl2pPr indent="-304800" lvl="1" marL="914400" rtl="0">
              <a:spcBef>
                <a:spcPts val="1600"/>
              </a:spcBef>
              <a:spcAft>
                <a:spcPts val="0"/>
              </a:spcAft>
              <a:buSzPts val="1200"/>
              <a:buChar char="○"/>
              <a:defRPr/>
            </a:lvl2pPr>
            <a:lvl3pPr indent="-304800" lvl="2" marL="1371600" rtl="0">
              <a:spcBef>
                <a:spcPts val="1600"/>
              </a:spcBef>
              <a:spcAft>
                <a:spcPts val="0"/>
              </a:spcAft>
              <a:buSzPts val="12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86" name="Google Shape;8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7" name="Shape 87"/>
        <p:cNvGrpSpPr/>
        <p:nvPr/>
      </p:nvGrpSpPr>
      <p:grpSpPr>
        <a:xfrm>
          <a:off x="0" y="0"/>
          <a:ext cx="0" cy="0"/>
          <a:chOff x="0" y="0"/>
          <a:chExt cx="0" cy="0"/>
        </a:xfrm>
      </p:grpSpPr>
      <p:sp>
        <p:nvSpPr>
          <p:cNvPr id="88" name="Google Shape;88;p17"/>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9" name="Google Shape;89;p17"/>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a:lvl1pPr>
            <a:lvl2pPr indent="-304800" lvl="1" marL="914400" rtl="0" algn="ctr">
              <a:spcBef>
                <a:spcPts val="1600"/>
              </a:spcBef>
              <a:spcAft>
                <a:spcPts val="0"/>
              </a:spcAft>
              <a:buSzPts val="1200"/>
              <a:buChar char="○"/>
              <a:defRPr/>
            </a:lvl2pPr>
            <a:lvl3pPr indent="-304800" lvl="2" marL="1371600" rtl="0" algn="ctr">
              <a:spcBef>
                <a:spcPts val="1600"/>
              </a:spcBef>
              <a:spcAft>
                <a:spcPts val="0"/>
              </a:spcAft>
              <a:buSzPts val="1200"/>
              <a:buChar char="■"/>
              <a:defRPr/>
            </a:lvl3pPr>
            <a:lvl4pPr indent="-304800" lvl="3" marL="1828800" rtl="0" algn="ctr">
              <a:spcBef>
                <a:spcPts val="1600"/>
              </a:spcBef>
              <a:spcAft>
                <a:spcPts val="0"/>
              </a:spcAft>
              <a:buSzPts val="1200"/>
              <a:buChar char="●"/>
              <a:defRPr/>
            </a:lvl4pPr>
            <a:lvl5pPr indent="-304800" lvl="4" marL="2286000" rtl="0" algn="ctr">
              <a:spcBef>
                <a:spcPts val="1600"/>
              </a:spcBef>
              <a:spcAft>
                <a:spcPts val="0"/>
              </a:spcAft>
              <a:buSzPts val="1200"/>
              <a:buChar char="○"/>
              <a:defRPr/>
            </a:lvl5pPr>
            <a:lvl6pPr indent="-304800" lvl="5" marL="2743200" rtl="0" algn="ctr">
              <a:spcBef>
                <a:spcPts val="1600"/>
              </a:spcBef>
              <a:spcAft>
                <a:spcPts val="0"/>
              </a:spcAft>
              <a:buSzPts val="1200"/>
              <a:buChar char="■"/>
              <a:defRPr/>
            </a:lvl6pPr>
            <a:lvl7pPr indent="-304800" lvl="6" marL="3200400" rtl="0" algn="ctr">
              <a:spcBef>
                <a:spcPts val="1600"/>
              </a:spcBef>
              <a:spcAft>
                <a:spcPts val="0"/>
              </a:spcAft>
              <a:buSzPts val="1200"/>
              <a:buChar char="●"/>
              <a:defRPr/>
            </a:lvl7pPr>
            <a:lvl8pPr indent="-304800" lvl="7" marL="3657600" rtl="0" algn="ctr">
              <a:spcBef>
                <a:spcPts val="1600"/>
              </a:spcBef>
              <a:spcAft>
                <a:spcPts val="0"/>
              </a:spcAft>
              <a:buSzPts val="1200"/>
              <a:buChar char="○"/>
              <a:defRPr/>
            </a:lvl8pPr>
            <a:lvl9pPr indent="-304800" lvl="8" marL="4114800" rtl="0" algn="ctr">
              <a:spcBef>
                <a:spcPts val="1600"/>
              </a:spcBef>
              <a:spcAft>
                <a:spcPts val="1600"/>
              </a:spcAft>
              <a:buSzPts val="1200"/>
              <a:buChar char="■"/>
              <a:defRPr/>
            </a:lvl9pPr>
          </a:lstStyle>
          <a:p/>
        </p:txBody>
      </p:sp>
      <p:sp>
        <p:nvSpPr>
          <p:cNvPr id="90" name="Google Shape;9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1" name="Google Shape;91;p17"/>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Frame">
  <p:cSld name="BIG_NUMBER_1">
    <p:spTree>
      <p:nvGrpSpPr>
        <p:cNvPr id="92" name="Shape 92"/>
        <p:cNvGrpSpPr/>
        <p:nvPr/>
      </p:nvGrpSpPr>
      <p:grpSpPr>
        <a:xfrm>
          <a:off x="0" y="0"/>
          <a:ext cx="0" cy="0"/>
          <a:chOff x="0" y="0"/>
          <a:chExt cx="0" cy="0"/>
        </a:xfrm>
      </p:grpSpPr>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3">
  <p:cSld name="BLANK_3">
    <p:spTree>
      <p:nvGrpSpPr>
        <p:cNvPr id="97" name="Shape 97"/>
        <p:cNvGrpSpPr/>
        <p:nvPr/>
      </p:nvGrpSpPr>
      <p:grpSpPr>
        <a:xfrm>
          <a:off x="0" y="0"/>
          <a:ext cx="0" cy="0"/>
          <a:chOff x="0" y="0"/>
          <a:chExt cx="0" cy="0"/>
        </a:xfrm>
      </p:grpSpPr>
      <p:sp>
        <p:nvSpPr>
          <p:cNvPr id="98" name="Google Shape;9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9" name="Google Shape;99;p20"/>
          <p:cNvSpPr/>
          <p:nvPr/>
        </p:nvSpPr>
        <p:spPr>
          <a:xfrm>
            <a:off x="3408394" y="326707"/>
            <a:ext cx="152400" cy="4923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100" name="Google Shape;100;p20"/>
          <p:cNvSpPr txBox="1"/>
          <p:nvPr>
            <p:ph type="title"/>
          </p:nvPr>
        </p:nvSpPr>
        <p:spPr>
          <a:xfrm>
            <a:off x="3764000" y="328450"/>
            <a:ext cx="3439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600"/>
              <a:buNone/>
              <a:defRPr b="1"/>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3"/>
          <p:cNvSpPr txBox="1"/>
          <p:nvPr/>
        </p:nvSpPr>
        <p:spPr>
          <a:xfrm>
            <a:off x="661475" y="322225"/>
            <a:ext cx="27513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Montserrat"/>
                <a:ea typeface="Montserrat"/>
                <a:cs typeface="Montserrat"/>
                <a:sym typeface="Montserrat"/>
              </a:rPr>
              <a:t>Credits: </a:t>
            </a:r>
            <a:endParaRPr b="1" sz="2400">
              <a:solidFill>
                <a:schemeClr val="lt1"/>
              </a:solidFill>
              <a:latin typeface="Montserrat"/>
              <a:ea typeface="Montserrat"/>
              <a:cs typeface="Montserrat"/>
              <a:sym typeface="Montserrat"/>
            </a:endParaRPr>
          </a:p>
        </p:txBody>
      </p:sp>
      <p:sp>
        <p:nvSpPr>
          <p:cNvPr id="16" name="Google Shape;16;p3"/>
          <p:cNvSpPr txBox="1"/>
          <p:nvPr>
            <p:ph idx="1" type="body"/>
          </p:nvPr>
        </p:nvSpPr>
        <p:spPr>
          <a:xfrm>
            <a:off x="661475" y="1152475"/>
            <a:ext cx="8170800" cy="341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rgbClr val="FFFFFF"/>
              </a:buClr>
              <a:buSzPts val="1600"/>
              <a:buChar char="●"/>
              <a:defRPr>
                <a:solidFill>
                  <a:srgbClr val="FFFFFF"/>
                </a:solidFill>
              </a:defRPr>
            </a:lvl1pPr>
            <a:lvl2pPr indent="-304800" lvl="1" marL="914400" rtl="0">
              <a:spcBef>
                <a:spcPts val="1600"/>
              </a:spcBef>
              <a:spcAft>
                <a:spcPts val="0"/>
              </a:spcAft>
              <a:buClr>
                <a:srgbClr val="FFFFFF"/>
              </a:buClr>
              <a:buSzPts val="1200"/>
              <a:buChar char="○"/>
              <a:defRPr>
                <a:solidFill>
                  <a:srgbClr val="FFFFFF"/>
                </a:solidFill>
              </a:defRPr>
            </a:lvl2pPr>
            <a:lvl3pPr indent="-304800" lvl="2" marL="1371600" rtl="0">
              <a:spcBef>
                <a:spcPts val="1600"/>
              </a:spcBef>
              <a:spcAft>
                <a:spcPts val="0"/>
              </a:spcAft>
              <a:buClr>
                <a:srgbClr val="FFFFFF"/>
              </a:buClr>
              <a:buSzPts val="12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_2">
    <p:spTree>
      <p:nvGrpSpPr>
        <p:cNvPr id="101" name="Shape 101"/>
        <p:cNvGrpSpPr/>
        <p:nvPr/>
      </p:nvGrpSpPr>
      <p:grpSpPr>
        <a:xfrm>
          <a:off x="0" y="0"/>
          <a:ext cx="0" cy="0"/>
          <a:chOff x="0" y="0"/>
          <a:chExt cx="0" cy="0"/>
        </a:xfrm>
      </p:grpSpPr>
      <p:sp>
        <p:nvSpPr>
          <p:cNvPr id="102" name="Google Shape;10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bg>
      <p:bgPr>
        <a:solidFill>
          <a:srgbClr val="2074B9"/>
        </a:solidFill>
      </p:bgPr>
    </p:bg>
    <p:spTree>
      <p:nvGrpSpPr>
        <p:cNvPr id="103" name="Shape 103"/>
        <p:cNvGrpSpPr/>
        <p:nvPr/>
      </p:nvGrpSpPr>
      <p:grpSpPr>
        <a:xfrm>
          <a:off x="0" y="0"/>
          <a:ext cx="0" cy="0"/>
          <a:chOff x="0" y="0"/>
          <a:chExt cx="0" cy="0"/>
        </a:xfrm>
      </p:grpSpPr>
      <p:sp>
        <p:nvSpPr>
          <p:cNvPr id="104" name="Google Shape;104;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1">
  <p:cSld name="BLANK_1_1">
    <p:bg>
      <p:bgPr>
        <a:solidFill>
          <a:srgbClr val="2074B9"/>
        </a:solidFill>
      </p:bgPr>
    </p:bg>
    <p:spTree>
      <p:nvGrpSpPr>
        <p:cNvPr id="105" name="Shape 105"/>
        <p:cNvGrpSpPr/>
        <p:nvPr/>
      </p:nvGrpSpPr>
      <p:grpSpPr>
        <a:xfrm>
          <a:off x="0" y="0"/>
          <a:ext cx="0" cy="0"/>
          <a:chOff x="0" y="0"/>
          <a:chExt cx="0" cy="0"/>
        </a:xfrm>
      </p:grpSpPr>
      <p:sp>
        <p:nvSpPr>
          <p:cNvPr id="106" name="Google Shape;10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58A4E2"/>
        </a:solidFill>
      </p:bgPr>
    </p:bg>
    <p:spTree>
      <p:nvGrpSpPr>
        <p:cNvPr id="17" name="Shape 17"/>
        <p:cNvGrpSpPr/>
        <p:nvPr/>
      </p:nvGrpSpPr>
      <p:grpSpPr>
        <a:xfrm>
          <a:off x="0" y="0"/>
          <a:ext cx="0" cy="0"/>
          <a:chOff x="0" y="0"/>
          <a:chExt cx="0" cy="0"/>
        </a:xfrm>
      </p:grpSpPr>
      <p:sp>
        <p:nvSpPr>
          <p:cNvPr id="18" name="Google Shape;18;p4"/>
          <p:cNvSpPr txBox="1"/>
          <p:nvPr>
            <p:ph type="title"/>
          </p:nvPr>
        </p:nvSpPr>
        <p:spPr>
          <a:xfrm>
            <a:off x="540300" y="2990425"/>
            <a:ext cx="8093700" cy="167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2800"/>
              <a:buNone/>
              <a:defRPr b="1" sz="2800">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5"/>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2" name="Google Shape;22;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04800" lvl="1" marL="914400" rtl="0">
              <a:spcBef>
                <a:spcPts val="1600"/>
              </a:spcBef>
              <a:spcAft>
                <a:spcPts val="0"/>
              </a:spcAft>
              <a:buSzPts val="1200"/>
              <a:buChar char="○"/>
              <a:defRPr/>
            </a:lvl2pPr>
            <a:lvl3pPr indent="-304800" lvl="2" marL="1371600" rtl="0">
              <a:spcBef>
                <a:spcPts val="1600"/>
              </a:spcBef>
              <a:spcAft>
                <a:spcPts val="0"/>
              </a:spcAft>
              <a:buSzPts val="12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3" name="Google Shape;23;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4" name="Google Shape;24;p5"/>
          <p:cNvSpPr/>
          <p:nvPr/>
        </p:nvSpPr>
        <p:spPr>
          <a:xfrm>
            <a:off x="0" y="326707"/>
            <a:ext cx="152400" cy="4923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25" name="Google Shape;25;p5"/>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Heading-Body">
  <p:cSld name="TITLE_AND_BODY_2">
    <p:spTree>
      <p:nvGrpSpPr>
        <p:cNvPr id="26" name="Shape 26"/>
        <p:cNvGrpSpPr/>
        <p:nvPr/>
      </p:nvGrpSpPr>
      <p:grpSpPr>
        <a:xfrm>
          <a:off x="0" y="0"/>
          <a:ext cx="0" cy="0"/>
          <a:chOff x="0" y="0"/>
          <a:chExt cx="0" cy="0"/>
        </a:xfrm>
      </p:grpSpPr>
      <p:sp>
        <p:nvSpPr>
          <p:cNvPr id="27" name="Google Shape;27;p6"/>
          <p:cNvSpPr txBox="1"/>
          <p:nvPr>
            <p:ph type="title"/>
          </p:nvPr>
        </p:nvSpPr>
        <p:spPr>
          <a:xfrm>
            <a:off x="311700" y="286500"/>
            <a:ext cx="3439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600"/>
              <a:buNone/>
              <a:defRPr b="1"/>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8" name="Google Shape;28;p6"/>
          <p:cNvSpPr txBox="1"/>
          <p:nvPr>
            <p:ph idx="1" type="body"/>
          </p:nvPr>
        </p:nvSpPr>
        <p:spPr>
          <a:xfrm>
            <a:off x="311700" y="1283150"/>
            <a:ext cx="8520600" cy="32856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04800" lvl="1" marL="914400" rtl="0">
              <a:spcBef>
                <a:spcPts val="1600"/>
              </a:spcBef>
              <a:spcAft>
                <a:spcPts val="0"/>
              </a:spcAft>
              <a:buSzPts val="1200"/>
              <a:buChar char="○"/>
              <a:defRPr/>
            </a:lvl2pPr>
            <a:lvl3pPr indent="-304800" lvl="2" marL="1371600" rtl="0">
              <a:spcBef>
                <a:spcPts val="1600"/>
              </a:spcBef>
              <a:spcAft>
                <a:spcPts val="0"/>
              </a:spcAft>
              <a:buSzPts val="12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0" name="Google Shape;30;p6"/>
          <p:cNvSpPr/>
          <p:nvPr/>
        </p:nvSpPr>
        <p:spPr>
          <a:xfrm>
            <a:off x="0" y="326707"/>
            <a:ext cx="152400" cy="4923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31" name="Google Shape;31;p6"/>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ssertion-Evidence">
  <p:cSld name="TITLE_AND_BODY_1">
    <p:spTree>
      <p:nvGrpSpPr>
        <p:cNvPr id="32" name="Shape 32"/>
        <p:cNvGrpSpPr/>
        <p:nvPr/>
      </p:nvGrpSpPr>
      <p:grpSpPr>
        <a:xfrm>
          <a:off x="0" y="0"/>
          <a:ext cx="0" cy="0"/>
          <a:chOff x="0" y="0"/>
          <a:chExt cx="0" cy="0"/>
        </a:xfrm>
      </p:grpSpPr>
      <p:sp>
        <p:nvSpPr>
          <p:cNvPr id="33" name="Google Shape;33;p7"/>
          <p:cNvSpPr txBox="1"/>
          <p:nvPr>
            <p:ph type="title"/>
          </p:nvPr>
        </p:nvSpPr>
        <p:spPr>
          <a:xfrm>
            <a:off x="311700" y="216425"/>
            <a:ext cx="8520600" cy="93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4" name="Google Shape;34;p7"/>
          <p:cNvSpPr txBox="1"/>
          <p:nvPr>
            <p:ph idx="1" type="body"/>
          </p:nvPr>
        </p:nvSpPr>
        <p:spPr>
          <a:xfrm>
            <a:off x="311700" y="1405125"/>
            <a:ext cx="8520600" cy="31638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04800" lvl="1" marL="914400" rtl="0">
              <a:spcBef>
                <a:spcPts val="1600"/>
              </a:spcBef>
              <a:spcAft>
                <a:spcPts val="0"/>
              </a:spcAft>
              <a:buSzPts val="1200"/>
              <a:buChar char="○"/>
              <a:defRPr/>
            </a:lvl2pPr>
            <a:lvl3pPr indent="-304800" lvl="2" marL="1371600" rtl="0">
              <a:spcBef>
                <a:spcPts val="1600"/>
              </a:spcBef>
              <a:spcAft>
                <a:spcPts val="0"/>
              </a:spcAft>
              <a:buSzPts val="12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6" name="Google Shape;36;p7"/>
          <p:cNvSpPr/>
          <p:nvPr/>
        </p:nvSpPr>
        <p:spPr>
          <a:xfrm>
            <a:off x="0" y="216419"/>
            <a:ext cx="152400" cy="9348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37" name="Google Shape;37;p7"/>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ssertion-Evidence 1">
  <p:cSld name="TITLE_AND_BODY_1_1">
    <p:spTree>
      <p:nvGrpSpPr>
        <p:cNvPr id="38" name="Shape 38"/>
        <p:cNvGrpSpPr/>
        <p:nvPr/>
      </p:nvGrpSpPr>
      <p:grpSpPr>
        <a:xfrm>
          <a:off x="0" y="0"/>
          <a:ext cx="0" cy="0"/>
          <a:chOff x="0" y="0"/>
          <a:chExt cx="0" cy="0"/>
        </a:xfrm>
      </p:grpSpPr>
      <p:sp>
        <p:nvSpPr>
          <p:cNvPr id="39" name="Google Shape;39;p8"/>
          <p:cNvSpPr txBox="1"/>
          <p:nvPr>
            <p:ph type="title"/>
          </p:nvPr>
        </p:nvSpPr>
        <p:spPr>
          <a:xfrm>
            <a:off x="311700" y="216425"/>
            <a:ext cx="8520600" cy="93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1" name="Google Shape;41;p8"/>
          <p:cNvSpPr/>
          <p:nvPr/>
        </p:nvSpPr>
        <p:spPr>
          <a:xfrm>
            <a:off x="0" y="216419"/>
            <a:ext cx="152400" cy="9348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42" name="Google Shape;42;p8"/>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corner">
  <p:cSld name="TITLE_AND_BODY_1_1_3">
    <p:spTree>
      <p:nvGrpSpPr>
        <p:cNvPr id="43" name="Shape 43"/>
        <p:cNvGrpSpPr/>
        <p:nvPr/>
      </p:nvGrpSpPr>
      <p:grpSpPr>
        <a:xfrm>
          <a:off x="0" y="0"/>
          <a:ext cx="0" cy="0"/>
          <a:chOff x="0" y="0"/>
          <a:chExt cx="0" cy="0"/>
        </a:xfrm>
      </p:grpSpPr>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5" name="Google Shape;45;p9"/>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flection Spot">
  <p:cSld name="TITLE_AND_BODY_1_1_2">
    <p:spTree>
      <p:nvGrpSpPr>
        <p:cNvPr id="46" name="Shape 46"/>
        <p:cNvGrpSpPr/>
        <p:nvPr/>
      </p:nvGrpSpPr>
      <p:grpSpPr>
        <a:xfrm>
          <a:off x="0" y="0"/>
          <a:ext cx="0" cy="0"/>
          <a:chOff x="0" y="0"/>
          <a:chExt cx="0" cy="0"/>
        </a:xfrm>
      </p:grpSpPr>
      <p:sp>
        <p:nvSpPr>
          <p:cNvPr id="47" name="Google Shape;47;p10"/>
          <p:cNvSpPr txBox="1"/>
          <p:nvPr>
            <p:ph type="title"/>
          </p:nvPr>
        </p:nvSpPr>
        <p:spPr>
          <a:xfrm>
            <a:off x="1456750" y="390550"/>
            <a:ext cx="7362300" cy="93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9" name="Google Shape;49;p10"/>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50" name="Google Shape;50;p10"/>
          <p:cNvGrpSpPr/>
          <p:nvPr/>
        </p:nvGrpSpPr>
        <p:grpSpPr>
          <a:xfrm>
            <a:off x="275437" y="298844"/>
            <a:ext cx="934800" cy="934800"/>
            <a:chOff x="170337" y="194819"/>
            <a:chExt cx="934800" cy="934800"/>
          </a:xfrm>
        </p:grpSpPr>
        <p:sp>
          <p:nvSpPr>
            <p:cNvPr id="51" name="Google Shape;51;p10"/>
            <p:cNvSpPr/>
            <p:nvPr/>
          </p:nvSpPr>
          <p:spPr>
            <a:xfrm>
              <a:off x="170337" y="194819"/>
              <a:ext cx="934800" cy="934800"/>
            </a:xfrm>
            <a:prstGeom prst="ellipse">
              <a:avLst/>
            </a:prstGeom>
            <a:solidFill>
              <a:srgbClr val="2074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p:nvPr/>
          </p:nvSpPr>
          <p:spPr>
            <a:xfrm>
              <a:off x="447325" y="409432"/>
              <a:ext cx="152400" cy="492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53" name="Google Shape;53;p10"/>
            <p:cNvSpPr/>
            <p:nvPr/>
          </p:nvSpPr>
          <p:spPr>
            <a:xfrm>
              <a:off x="689375" y="409432"/>
              <a:ext cx="152400" cy="492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grpSp>
      <p:sp>
        <p:nvSpPr>
          <p:cNvPr id="54" name="Google Shape;54;p10"/>
          <p:cNvSpPr txBox="1"/>
          <p:nvPr>
            <p:ph idx="1" type="body"/>
          </p:nvPr>
        </p:nvSpPr>
        <p:spPr>
          <a:xfrm>
            <a:off x="905400" y="1537450"/>
            <a:ext cx="7333200" cy="29403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04800" lvl="1" marL="914400" rtl="0">
              <a:spcBef>
                <a:spcPts val="1600"/>
              </a:spcBef>
              <a:spcAft>
                <a:spcPts val="0"/>
              </a:spcAft>
              <a:buSzPts val="1200"/>
              <a:buChar char="○"/>
              <a:defRPr/>
            </a:lvl2pPr>
            <a:lvl3pPr indent="-304800" lvl="2" marL="1371600" rtl="0">
              <a:spcBef>
                <a:spcPts val="1600"/>
              </a:spcBef>
              <a:spcAft>
                <a:spcPts val="0"/>
              </a:spcAft>
              <a:buSzPts val="12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164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1pPr>
            <a:lvl2pPr lvl="1" rtl="0">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2pPr>
            <a:lvl3pPr lvl="2" rtl="0">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3pPr>
            <a:lvl4pPr lvl="3" rtl="0">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4pPr>
            <a:lvl5pPr lvl="4" rtl="0">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5pPr>
            <a:lvl6pPr lvl="5" rtl="0">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6pPr>
            <a:lvl7pPr lvl="6" rtl="0">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7pPr>
            <a:lvl8pPr lvl="7" rtl="0">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8pPr>
            <a:lvl9pPr lvl="8" rtl="0">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chemeClr val="dk2"/>
              </a:buClr>
              <a:buSzPts val="1600"/>
              <a:buFont typeface="Montserrat"/>
              <a:buChar char="●"/>
              <a:defRPr sz="1600">
                <a:solidFill>
                  <a:schemeClr val="dk2"/>
                </a:solidFill>
                <a:latin typeface="Montserrat"/>
                <a:ea typeface="Montserrat"/>
                <a:cs typeface="Montserrat"/>
                <a:sym typeface="Montserrat"/>
              </a:defRPr>
            </a:lvl1pPr>
            <a:lvl2pPr indent="-304800" lvl="1" marL="914400" rtl="0">
              <a:lnSpc>
                <a:spcPct val="115000"/>
              </a:lnSpc>
              <a:spcBef>
                <a:spcPts val="1600"/>
              </a:spcBef>
              <a:spcAft>
                <a:spcPts val="0"/>
              </a:spcAft>
              <a:buClr>
                <a:schemeClr val="dk2"/>
              </a:buClr>
              <a:buSzPts val="1200"/>
              <a:buFont typeface="Montserrat"/>
              <a:buChar char="○"/>
              <a:defRPr sz="1200">
                <a:solidFill>
                  <a:schemeClr val="dk2"/>
                </a:solidFill>
                <a:latin typeface="Montserrat"/>
                <a:ea typeface="Montserrat"/>
                <a:cs typeface="Montserrat"/>
                <a:sym typeface="Montserrat"/>
              </a:defRPr>
            </a:lvl2pPr>
            <a:lvl3pPr indent="-304800" lvl="2" marL="1371600" rtl="0">
              <a:lnSpc>
                <a:spcPct val="115000"/>
              </a:lnSpc>
              <a:spcBef>
                <a:spcPts val="1600"/>
              </a:spcBef>
              <a:spcAft>
                <a:spcPts val="0"/>
              </a:spcAft>
              <a:buClr>
                <a:schemeClr val="dk2"/>
              </a:buClr>
              <a:buSzPts val="1200"/>
              <a:buFont typeface="Montserrat"/>
              <a:buChar char="■"/>
              <a:defRPr sz="1200">
                <a:solidFill>
                  <a:schemeClr val="dk2"/>
                </a:solidFill>
                <a:latin typeface="Montserrat"/>
                <a:ea typeface="Montserrat"/>
                <a:cs typeface="Montserrat"/>
                <a:sym typeface="Montserrat"/>
              </a:defRPr>
            </a:lvl3pPr>
            <a:lvl4pPr indent="-304800" lvl="3" marL="1828800" rtl="0">
              <a:lnSpc>
                <a:spcPct val="115000"/>
              </a:lnSpc>
              <a:spcBef>
                <a:spcPts val="1600"/>
              </a:spcBef>
              <a:spcAft>
                <a:spcPts val="0"/>
              </a:spcAft>
              <a:buClr>
                <a:schemeClr val="dk2"/>
              </a:buClr>
              <a:buSzPts val="1200"/>
              <a:buFont typeface="Montserrat"/>
              <a:buChar char="●"/>
              <a:defRPr sz="1200">
                <a:solidFill>
                  <a:schemeClr val="dk2"/>
                </a:solidFill>
                <a:latin typeface="Montserrat"/>
                <a:ea typeface="Montserrat"/>
                <a:cs typeface="Montserrat"/>
                <a:sym typeface="Montserrat"/>
              </a:defRPr>
            </a:lvl4pPr>
            <a:lvl5pPr indent="-304800" lvl="4" marL="2286000" rtl="0">
              <a:lnSpc>
                <a:spcPct val="115000"/>
              </a:lnSpc>
              <a:spcBef>
                <a:spcPts val="1600"/>
              </a:spcBef>
              <a:spcAft>
                <a:spcPts val="0"/>
              </a:spcAft>
              <a:buClr>
                <a:schemeClr val="dk2"/>
              </a:buClr>
              <a:buSzPts val="1200"/>
              <a:buFont typeface="Montserrat"/>
              <a:buChar char="○"/>
              <a:defRPr sz="1200">
                <a:solidFill>
                  <a:schemeClr val="dk2"/>
                </a:solidFill>
                <a:latin typeface="Montserrat"/>
                <a:ea typeface="Montserrat"/>
                <a:cs typeface="Montserrat"/>
                <a:sym typeface="Montserrat"/>
              </a:defRPr>
            </a:lvl5pPr>
            <a:lvl6pPr indent="-304800" lvl="5" marL="2743200" rtl="0">
              <a:lnSpc>
                <a:spcPct val="115000"/>
              </a:lnSpc>
              <a:spcBef>
                <a:spcPts val="1600"/>
              </a:spcBef>
              <a:spcAft>
                <a:spcPts val="0"/>
              </a:spcAft>
              <a:buClr>
                <a:schemeClr val="dk2"/>
              </a:buClr>
              <a:buSzPts val="1200"/>
              <a:buFont typeface="Montserrat"/>
              <a:buChar char="■"/>
              <a:defRPr sz="1200">
                <a:solidFill>
                  <a:schemeClr val="dk2"/>
                </a:solidFill>
                <a:latin typeface="Montserrat"/>
                <a:ea typeface="Montserrat"/>
                <a:cs typeface="Montserrat"/>
                <a:sym typeface="Montserrat"/>
              </a:defRPr>
            </a:lvl6pPr>
            <a:lvl7pPr indent="-304800" lvl="6" marL="3200400" rtl="0">
              <a:lnSpc>
                <a:spcPct val="115000"/>
              </a:lnSpc>
              <a:spcBef>
                <a:spcPts val="1600"/>
              </a:spcBef>
              <a:spcAft>
                <a:spcPts val="0"/>
              </a:spcAft>
              <a:buClr>
                <a:schemeClr val="dk2"/>
              </a:buClr>
              <a:buSzPts val="1200"/>
              <a:buFont typeface="Montserrat"/>
              <a:buChar char="●"/>
              <a:defRPr sz="1200">
                <a:solidFill>
                  <a:schemeClr val="dk2"/>
                </a:solidFill>
                <a:latin typeface="Montserrat"/>
                <a:ea typeface="Montserrat"/>
                <a:cs typeface="Montserrat"/>
                <a:sym typeface="Montserrat"/>
              </a:defRPr>
            </a:lvl7pPr>
            <a:lvl8pPr indent="-304800" lvl="7" marL="3657600" rtl="0">
              <a:lnSpc>
                <a:spcPct val="115000"/>
              </a:lnSpc>
              <a:spcBef>
                <a:spcPts val="1600"/>
              </a:spcBef>
              <a:spcAft>
                <a:spcPts val="0"/>
              </a:spcAft>
              <a:buClr>
                <a:schemeClr val="dk2"/>
              </a:buClr>
              <a:buSzPts val="1200"/>
              <a:buFont typeface="Montserrat"/>
              <a:buChar char="○"/>
              <a:defRPr sz="1200">
                <a:solidFill>
                  <a:schemeClr val="dk2"/>
                </a:solidFill>
                <a:latin typeface="Montserrat"/>
                <a:ea typeface="Montserrat"/>
                <a:cs typeface="Montserrat"/>
                <a:sym typeface="Montserrat"/>
              </a:defRPr>
            </a:lvl8pPr>
            <a:lvl9pPr indent="-304800" lvl="8" marL="4114800" rtl="0">
              <a:lnSpc>
                <a:spcPct val="115000"/>
              </a:lnSpc>
              <a:spcBef>
                <a:spcPts val="1600"/>
              </a:spcBef>
              <a:spcAft>
                <a:spcPts val="1600"/>
              </a:spcAft>
              <a:buClr>
                <a:schemeClr val="dk2"/>
              </a:buClr>
              <a:buSzPts val="1200"/>
              <a:buFont typeface="Montserrat"/>
              <a:buChar char="■"/>
              <a:defRPr sz="1200">
                <a:solidFill>
                  <a:schemeClr val="dk2"/>
                </a:solidFill>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2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61010"/>
                </a:solidFill>
                <a:latin typeface="Times New Roman"/>
                <a:ea typeface="Times New Roman"/>
                <a:cs typeface="Times New Roman"/>
                <a:sym typeface="Times New Roman"/>
              </a:rPr>
              <a:t>Solution Sets Of Linear Systems</a:t>
            </a:r>
            <a:endParaRPr>
              <a:solidFill>
                <a:srgbClr val="361010"/>
              </a:solidFill>
              <a:latin typeface="Times New Roman"/>
              <a:ea typeface="Times New Roman"/>
              <a:cs typeface="Times New Roman"/>
              <a:sym typeface="Times New Roman"/>
            </a:endParaRPr>
          </a:p>
        </p:txBody>
      </p:sp>
      <p:sp>
        <p:nvSpPr>
          <p:cNvPr id="112" name="Google Shape;112;p24"/>
          <p:cNvSpPr txBox="1"/>
          <p:nvPr>
            <p:ph idx="1" type="subTitle"/>
          </p:nvPr>
        </p:nvSpPr>
        <p:spPr>
          <a:xfrm>
            <a:off x="311700" y="2834125"/>
            <a:ext cx="8520600" cy="10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Prabhat Ale</a:t>
            </a:r>
            <a:endParaRPr b="1">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22</a:t>
            </a:r>
            <a:endParaRPr b="1">
              <a:solidFill>
                <a:schemeClr val="dk1"/>
              </a:solidFill>
              <a:latin typeface="Times New Roman"/>
              <a:ea typeface="Times New Roman"/>
              <a:cs typeface="Times New Roman"/>
              <a:sym typeface="Times New Roman"/>
            </a:endParaRPr>
          </a:p>
        </p:txBody>
      </p:sp>
      <p:sp>
        <p:nvSpPr>
          <p:cNvPr id="113" name="Google Shape;113;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pic>
        <p:nvPicPr>
          <p:cNvPr id="188" name="Google Shape;188;p33"/>
          <p:cNvPicPr preferRelativeResize="0"/>
          <p:nvPr/>
        </p:nvPicPr>
        <p:blipFill>
          <a:blip r:embed="rId3">
            <a:alphaModFix/>
          </a:blip>
          <a:stretch>
            <a:fillRect/>
          </a:stretch>
        </p:blipFill>
        <p:spPr>
          <a:xfrm>
            <a:off x="152400" y="152400"/>
            <a:ext cx="8839200" cy="2119745"/>
          </a:xfrm>
          <a:prstGeom prst="rect">
            <a:avLst/>
          </a:prstGeom>
          <a:noFill/>
          <a:ln>
            <a:noFill/>
          </a:ln>
        </p:spPr>
      </p:pic>
      <p:pic>
        <p:nvPicPr>
          <p:cNvPr id="189" name="Google Shape;189;p33"/>
          <p:cNvPicPr preferRelativeResize="0"/>
          <p:nvPr/>
        </p:nvPicPr>
        <p:blipFill>
          <a:blip r:embed="rId4">
            <a:alphaModFix/>
          </a:blip>
          <a:stretch>
            <a:fillRect/>
          </a:stretch>
        </p:blipFill>
        <p:spPr>
          <a:xfrm>
            <a:off x="355100" y="2069445"/>
            <a:ext cx="7289727" cy="2566554"/>
          </a:xfrm>
          <a:prstGeom prst="rect">
            <a:avLst/>
          </a:prstGeom>
          <a:noFill/>
          <a:ln>
            <a:noFill/>
          </a:ln>
        </p:spPr>
      </p:pic>
      <p:sp>
        <p:nvSpPr>
          <p:cNvPr id="190" name="Google Shape;190;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pic>
        <p:nvPicPr>
          <p:cNvPr id="195" name="Google Shape;195;p34"/>
          <p:cNvPicPr preferRelativeResize="0"/>
          <p:nvPr/>
        </p:nvPicPr>
        <p:blipFill>
          <a:blip r:embed="rId3">
            <a:alphaModFix/>
          </a:blip>
          <a:stretch>
            <a:fillRect/>
          </a:stretch>
        </p:blipFill>
        <p:spPr>
          <a:xfrm>
            <a:off x="228425" y="633825"/>
            <a:ext cx="2938775" cy="3155400"/>
          </a:xfrm>
          <a:prstGeom prst="rect">
            <a:avLst/>
          </a:prstGeom>
          <a:noFill/>
          <a:ln>
            <a:noFill/>
          </a:ln>
        </p:spPr>
      </p:pic>
      <p:sp>
        <p:nvSpPr>
          <p:cNvPr id="196" name="Google Shape;196;p34"/>
          <p:cNvSpPr txBox="1"/>
          <p:nvPr/>
        </p:nvSpPr>
        <p:spPr>
          <a:xfrm>
            <a:off x="4015975" y="734775"/>
            <a:ext cx="4776000" cy="4053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Times New Roman"/>
              <a:buChar char="●"/>
            </a:pPr>
            <a:r>
              <a:rPr b="1" lang="en">
                <a:solidFill>
                  <a:schemeClr val="dk2"/>
                </a:solidFill>
                <a:latin typeface="Times New Roman"/>
                <a:ea typeface="Times New Roman"/>
                <a:cs typeface="Times New Roman"/>
                <a:sym typeface="Times New Roman"/>
              </a:rPr>
              <a:t> Examples 1 and 2, illustrate the fact that the solution set of a homogeneous equation Ax = 0 can always be expressed explicitly as span  for suitable vectors.</a:t>
            </a:r>
            <a:endParaRPr b="1">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b="1" lang="en">
                <a:solidFill>
                  <a:schemeClr val="dk2"/>
                </a:solidFill>
                <a:latin typeface="Times New Roman"/>
                <a:ea typeface="Times New Roman"/>
                <a:cs typeface="Times New Roman"/>
                <a:sym typeface="Times New Roman"/>
              </a:rPr>
              <a:t>If the equation Ax = 0 has only one free variable, the solution set is a line through the origin, as in Figure 1. </a:t>
            </a:r>
            <a:endParaRPr b="1">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b="1" lang="en">
                <a:solidFill>
                  <a:schemeClr val="dk2"/>
                </a:solidFill>
                <a:latin typeface="Times New Roman"/>
                <a:ea typeface="Times New Roman"/>
                <a:cs typeface="Times New Roman"/>
                <a:sym typeface="Times New Roman"/>
              </a:rPr>
              <a:t>If the equation Ax = 0 has two or more free variables, then the solution set is a plane passing through the origin, as in Figure 2.</a:t>
            </a:r>
            <a:endParaRPr b="1">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a:solidFill>
                <a:schemeClr val="dk2"/>
              </a:solidFill>
              <a:latin typeface="Times New Roman"/>
              <a:ea typeface="Times New Roman"/>
              <a:cs typeface="Times New Roman"/>
              <a:sym typeface="Times New Roman"/>
            </a:endParaRPr>
          </a:p>
        </p:txBody>
      </p:sp>
      <p:sp>
        <p:nvSpPr>
          <p:cNvPr id="197" name="Google Shape;197;p34"/>
          <p:cNvSpPr txBox="1"/>
          <p:nvPr/>
        </p:nvSpPr>
        <p:spPr>
          <a:xfrm>
            <a:off x="798125" y="164700"/>
            <a:ext cx="7297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dk2"/>
                </a:solidFill>
                <a:latin typeface="Times New Roman"/>
                <a:ea typeface="Times New Roman"/>
                <a:cs typeface="Times New Roman"/>
                <a:sym typeface="Times New Roman"/>
              </a:rPr>
              <a:t>Geometrical Interpretation Of Figure 2</a:t>
            </a:r>
            <a:endParaRPr b="1" sz="2500">
              <a:solidFill>
                <a:schemeClr val="dk2"/>
              </a:solidFill>
              <a:latin typeface="Times New Roman"/>
              <a:ea typeface="Times New Roman"/>
              <a:cs typeface="Times New Roman"/>
              <a:sym typeface="Times New Roman"/>
            </a:endParaRPr>
          </a:p>
        </p:txBody>
      </p:sp>
      <p:sp>
        <p:nvSpPr>
          <p:cNvPr id="198" name="Google Shape;198;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35"/>
          <p:cNvSpPr txBox="1"/>
          <p:nvPr/>
        </p:nvSpPr>
        <p:spPr>
          <a:xfrm>
            <a:off x="506750" y="874150"/>
            <a:ext cx="8487900" cy="3838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Times New Roman"/>
              <a:buChar char="●"/>
            </a:pPr>
            <a:r>
              <a:rPr b="1" lang="en" sz="1600">
                <a:solidFill>
                  <a:schemeClr val="dk2"/>
                </a:solidFill>
                <a:latin typeface="Times New Roman"/>
                <a:ea typeface="Times New Roman"/>
                <a:cs typeface="Times New Roman"/>
                <a:sym typeface="Times New Roman"/>
              </a:rPr>
              <a:t>Equation (2) presents a parametric vector equation of the plane, often expressed as x = su + tv, where s and t vary over all real numbers.</a:t>
            </a:r>
            <a:endParaRPr b="1" sz="1600">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b="1" lang="en" sz="1600">
                <a:solidFill>
                  <a:schemeClr val="dk2"/>
                </a:solidFill>
                <a:latin typeface="Times New Roman"/>
                <a:ea typeface="Times New Roman"/>
                <a:cs typeface="Times New Roman"/>
                <a:sym typeface="Times New Roman"/>
              </a:rPr>
              <a:t>Example 1 illustrates a similar approach, where the equation x = x3v (x3 unrestricted) or x = tv (with t ∈ ℝ) represents a parametric vector equation for a line.</a:t>
            </a:r>
            <a:endParaRPr b="1" sz="1600">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b="1" lang="en" sz="1600">
                <a:solidFill>
                  <a:schemeClr val="dk2"/>
                </a:solidFill>
                <a:latin typeface="Times New Roman"/>
                <a:ea typeface="Times New Roman"/>
                <a:cs typeface="Times New Roman"/>
                <a:sym typeface="Times New Roman"/>
              </a:rPr>
              <a:t>When solution sets are described explicitly using vectors, as shown in Examples 1 and 2, they're referred to as being in parametric vector form.</a:t>
            </a:r>
            <a:endParaRPr b="1"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dk2"/>
              </a:solidFill>
              <a:latin typeface="Times New Roman"/>
              <a:ea typeface="Times New Roman"/>
              <a:cs typeface="Times New Roman"/>
              <a:sym typeface="Times New Roman"/>
            </a:endParaRPr>
          </a:p>
        </p:txBody>
      </p:sp>
      <p:sp>
        <p:nvSpPr>
          <p:cNvPr id="204" name="Google Shape;204;p35"/>
          <p:cNvSpPr txBox="1"/>
          <p:nvPr/>
        </p:nvSpPr>
        <p:spPr>
          <a:xfrm>
            <a:off x="418075" y="177350"/>
            <a:ext cx="7297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Times New Roman"/>
                <a:ea typeface="Times New Roman"/>
                <a:cs typeface="Times New Roman"/>
                <a:sym typeface="Times New Roman"/>
              </a:rPr>
              <a:t>Parametric Vector Form</a:t>
            </a:r>
            <a:endParaRPr b="1" sz="2000">
              <a:solidFill>
                <a:schemeClr val="dk2"/>
              </a:solidFill>
              <a:latin typeface="Times New Roman"/>
              <a:ea typeface="Times New Roman"/>
              <a:cs typeface="Times New Roman"/>
              <a:sym typeface="Times New Roman"/>
            </a:endParaRPr>
          </a:p>
        </p:txBody>
      </p:sp>
      <p:sp>
        <p:nvSpPr>
          <p:cNvPr id="205" name="Google Shape;205;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p36"/>
          <p:cNvSpPr txBox="1"/>
          <p:nvPr/>
        </p:nvSpPr>
        <p:spPr>
          <a:xfrm>
            <a:off x="443425" y="126675"/>
            <a:ext cx="7411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dk2"/>
                </a:solidFill>
                <a:latin typeface="Times New Roman"/>
                <a:ea typeface="Times New Roman"/>
                <a:cs typeface="Times New Roman"/>
                <a:sym typeface="Times New Roman"/>
              </a:rPr>
              <a:t>Non Homogeneous Systems</a:t>
            </a:r>
            <a:endParaRPr b="1" sz="2500">
              <a:solidFill>
                <a:schemeClr val="dk2"/>
              </a:solidFill>
              <a:latin typeface="Times New Roman"/>
              <a:ea typeface="Times New Roman"/>
              <a:cs typeface="Times New Roman"/>
              <a:sym typeface="Times New Roman"/>
            </a:endParaRPr>
          </a:p>
        </p:txBody>
      </p:sp>
      <p:pic>
        <p:nvPicPr>
          <p:cNvPr id="211" name="Google Shape;211;p36"/>
          <p:cNvPicPr preferRelativeResize="0"/>
          <p:nvPr/>
        </p:nvPicPr>
        <p:blipFill>
          <a:blip r:embed="rId3">
            <a:alphaModFix/>
          </a:blip>
          <a:stretch>
            <a:fillRect/>
          </a:stretch>
        </p:blipFill>
        <p:spPr>
          <a:xfrm>
            <a:off x="152400" y="735125"/>
            <a:ext cx="8839200" cy="3673255"/>
          </a:xfrm>
          <a:prstGeom prst="rect">
            <a:avLst/>
          </a:prstGeom>
          <a:noFill/>
          <a:ln>
            <a:noFill/>
          </a:ln>
        </p:spPr>
      </p:pic>
      <p:sp>
        <p:nvSpPr>
          <p:cNvPr id="212" name="Google Shape;212;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8" name="Google Shape;218;p37"/>
          <p:cNvPicPr preferRelativeResize="0"/>
          <p:nvPr/>
        </p:nvPicPr>
        <p:blipFill>
          <a:blip r:embed="rId3">
            <a:alphaModFix/>
          </a:blip>
          <a:stretch>
            <a:fillRect/>
          </a:stretch>
        </p:blipFill>
        <p:spPr>
          <a:xfrm>
            <a:off x="0" y="339000"/>
            <a:ext cx="7841925" cy="1766350"/>
          </a:xfrm>
          <a:prstGeom prst="rect">
            <a:avLst/>
          </a:prstGeom>
          <a:noFill/>
          <a:ln>
            <a:noFill/>
          </a:ln>
        </p:spPr>
      </p:pic>
      <p:pic>
        <p:nvPicPr>
          <p:cNvPr id="219" name="Google Shape;219;p37"/>
          <p:cNvPicPr preferRelativeResize="0"/>
          <p:nvPr/>
        </p:nvPicPr>
        <p:blipFill>
          <a:blip r:embed="rId4">
            <a:alphaModFix/>
          </a:blip>
          <a:stretch>
            <a:fillRect/>
          </a:stretch>
        </p:blipFill>
        <p:spPr>
          <a:xfrm>
            <a:off x="317075" y="2346625"/>
            <a:ext cx="6853425" cy="2060025"/>
          </a:xfrm>
          <a:prstGeom prst="rect">
            <a:avLst/>
          </a:prstGeom>
          <a:noFill/>
          <a:ln>
            <a:noFill/>
          </a:ln>
        </p:spPr>
      </p:pic>
      <p:cxnSp>
        <p:nvCxnSpPr>
          <p:cNvPr id="220" name="Google Shape;220;p37"/>
          <p:cNvCxnSpPr/>
          <p:nvPr/>
        </p:nvCxnSpPr>
        <p:spPr>
          <a:xfrm>
            <a:off x="2191700" y="1152850"/>
            <a:ext cx="0" cy="785400"/>
          </a:xfrm>
          <a:prstGeom prst="straightConnector1">
            <a:avLst/>
          </a:prstGeom>
          <a:noFill/>
          <a:ln cap="flat" cmpd="sng" w="9525">
            <a:solidFill>
              <a:schemeClr val="dk2"/>
            </a:solidFill>
            <a:prstDash val="dot"/>
            <a:round/>
            <a:headEnd len="med" w="med" type="none"/>
            <a:tailEnd len="med" w="med" type="none"/>
          </a:ln>
        </p:spPr>
      </p:cxnSp>
      <p:cxnSp>
        <p:nvCxnSpPr>
          <p:cNvPr id="221" name="Google Shape;221;p37"/>
          <p:cNvCxnSpPr/>
          <p:nvPr/>
        </p:nvCxnSpPr>
        <p:spPr>
          <a:xfrm>
            <a:off x="4307750" y="1152850"/>
            <a:ext cx="0" cy="785400"/>
          </a:xfrm>
          <a:prstGeom prst="straightConnector1">
            <a:avLst/>
          </a:prstGeom>
          <a:noFill/>
          <a:ln cap="flat" cmpd="sng" w="9525">
            <a:solidFill>
              <a:schemeClr val="dk2"/>
            </a:solidFill>
            <a:prstDash val="dot"/>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pic>
        <p:nvPicPr>
          <p:cNvPr id="226" name="Google Shape;226;p38"/>
          <p:cNvPicPr preferRelativeResize="0"/>
          <p:nvPr/>
        </p:nvPicPr>
        <p:blipFill>
          <a:blip r:embed="rId3">
            <a:alphaModFix/>
          </a:blip>
          <a:stretch>
            <a:fillRect/>
          </a:stretch>
        </p:blipFill>
        <p:spPr>
          <a:xfrm>
            <a:off x="4761700" y="2571750"/>
            <a:ext cx="3710750" cy="2544500"/>
          </a:xfrm>
          <a:prstGeom prst="rect">
            <a:avLst/>
          </a:prstGeom>
          <a:noFill/>
          <a:ln>
            <a:noFill/>
          </a:ln>
        </p:spPr>
      </p:pic>
      <p:sp>
        <p:nvSpPr>
          <p:cNvPr id="227" name="Google Shape;227;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8" name="Google Shape;228;p38"/>
          <p:cNvPicPr preferRelativeResize="0"/>
          <p:nvPr/>
        </p:nvPicPr>
        <p:blipFill>
          <a:blip r:embed="rId4">
            <a:alphaModFix/>
          </a:blip>
          <a:stretch>
            <a:fillRect/>
          </a:stretch>
        </p:blipFill>
        <p:spPr>
          <a:xfrm>
            <a:off x="279075" y="329775"/>
            <a:ext cx="6840749" cy="2654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 name="Shape 232"/>
        <p:cNvGrpSpPr/>
        <p:nvPr/>
      </p:nvGrpSpPr>
      <p:grpSpPr>
        <a:xfrm>
          <a:off x="0" y="0"/>
          <a:ext cx="0" cy="0"/>
          <a:chOff x="0" y="0"/>
          <a:chExt cx="0" cy="0"/>
        </a:xfrm>
      </p:grpSpPr>
      <p:pic>
        <p:nvPicPr>
          <p:cNvPr id="233" name="Google Shape;233;p39"/>
          <p:cNvPicPr preferRelativeResize="0"/>
          <p:nvPr/>
        </p:nvPicPr>
        <p:blipFill>
          <a:blip r:embed="rId3">
            <a:alphaModFix/>
          </a:blip>
          <a:stretch>
            <a:fillRect/>
          </a:stretch>
        </p:blipFill>
        <p:spPr>
          <a:xfrm>
            <a:off x="152400" y="613775"/>
            <a:ext cx="8145600" cy="4377326"/>
          </a:xfrm>
          <a:prstGeom prst="rect">
            <a:avLst/>
          </a:prstGeom>
          <a:noFill/>
          <a:ln>
            <a:noFill/>
          </a:ln>
        </p:spPr>
      </p:pic>
      <p:sp>
        <p:nvSpPr>
          <p:cNvPr id="234" name="Google Shape;234;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238" name="Shape 238"/>
        <p:cNvGrpSpPr/>
        <p:nvPr/>
      </p:nvGrpSpPr>
      <p:grpSpPr>
        <a:xfrm>
          <a:off x="0" y="0"/>
          <a:ext cx="0" cy="0"/>
          <a:chOff x="0" y="0"/>
          <a:chExt cx="0" cy="0"/>
        </a:xfrm>
      </p:grpSpPr>
      <p:pic>
        <p:nvPicPr>
          <p:cNvPr id="239" name="Google Shape;239;p40"/>
          <p:cNvPicPr preferRelativeResize="0"/>
          <p:nvPr/>
        </p:nvPicPr>
        <p:blipFill>
          <a:blip r:embed="rId3">
            <a:alphaModFix/>
          </a:blip>
          <a:stretch>
            <a:fillRect/>
          </a:stretch>
        </p:blipFill>
        <p:spPr>
          <a:xfrm>
            <a:off x="253750" y="1482625"/>
            <a:ext cx="8839201" cy="1208455"/>
          </a:xfrm>
          <a:prstGeom prst="rect">
            <a:avLst/>
          </a:prstGeom>
          <a:noFill/>
          <a:ln>
            <a:noFill/>
          </a:ln>
        </p:spPr>
      </p:pic>
      <p:sp>
        <p:nvSpPr>
          <p:cNvPr id="240" name="Google Shape;240;p40"/>
          <p:cNvSpPr txBox="1"/>
          <p:nvPr/>
        </p:nvSpPr>
        <p:spPr>
          <a:xfrm>
            <a:off x="202700" y="734775"/>
            <a:ext cx="7297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Montserrat"/>
                <a:ea typeface="Montserrat"/>
                <a:cs typeface="Montserrat"/>
                <a:sym typeface="Montserrat"/>
              </a:rPr>
              <a:t>THEOREM</a:t>
            </a:r>
            <a:endParaRPr b="1" sz="2000">
              <a:solidFill>
                <a:schemeClr val="dk2"/>
              </a:solidFill>
              <a:latin typeface="Montserrat"/>
              <a:ea typeface="Montserrat"/>
              <a:cs typeface="Montserrat"/>
              <a:sym typeface="Montserrat"/>
            </a:endParaRPr>
          </a:p>
        </p:txBody>
      </p:sp>
      <p:sp>
        <p:nvSpPr>
          <p:cNvPr id="241" name="Google Shape;241;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41"/>
          <p:cNvSpPr txBox="1"/>
          <p:nvPr>
            <p:ph type="ctrTitle"/>
          </p:nvPr>
        </p:nvSpPr>
        <p:spPr>
          <a:xfrm>
            <a:off x="129725" y="0"/>
            <a:ext cx="8520600" cy="81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Conclusion</a:t>
            </a:r>
            <a:endParaRPr>
              <a:solidFill>
                <a:schemeClr val="dk1"/>
              </a:solidFill>
              <a:latin typeface="Times New Roman"/>
              <a:ea typeface="Times New Roman"/>
              <a:cs typeface="Times New Roman"/>
              <a:sym typeface="Times New Roman"/>
            </a:endParaRPr>
          </a:p>
        </p:txBody>
      </p:sp>
      <p:sp>
        <p:nvSpPr>
          <p:cNvPr id="247" name="Google Shape;247;p41"/>
          <p:cNvSpPr txBox="1"/>
          <p:nvPr/>
        </p:nvSpPr>
        <p:spPr>
          <a:xfrm>
            <a:off x="785450" y="817200"/>
            <a:ext cx="7689900" cy="41223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Times New Roman"/>
              <a:buChar char="●"/>
            </a:pPr>
            <a:r>
              <a:rPr b="1" lang="en" sz="1600">
                <a:solidFill>
                  <a:schemeClr val="dk2"/>
                </a:solidFill>
                <a:latin typeface="Times New Roman"/>
                <a:ea typeface="Times New Roman"/>
                <a:cs typeface="Times New Roman"/>
                <a:sym typeface="Times New Roman"/>
              </a:rPr>
              <a:t>A homogeneous system </a:t>
            </a:r>
            <a:r>
              <a:rPr b="1" lang="en" sz="1600">
                <a:solidFill>
                  <a:schemeClr val="dk2"/>
                </a:solidFill>
                <a:latin typeface="Times New Roman"/>
                <a:ea typeface="Times New Roman"/>
                <a:cs typeface="Times New Roman"/>
                <a:sym typeface="Times New Roman"/>
              </a:rPr>
              <a:t>Ax = 0 always has at least one solution, namely x = 0 (the zero vector in Rⁿ). Such solution is usually called the trivial solution.</a:t>
            </a:r>
            <a:endParaRPr b="1"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b="1" lang="en" sz="1600">
                <a:solidFill>
                  <a:schemeClr val="dk2"/>
                </a:solidFill>
                <a:latin typeface="Times New Roman"/>
                <a:ea typeface="Times New Roman"/>
                <a:cs typeface="Times New Roman"/>
                <a:sym typeface="Times New Roman"/>
              </a:rPr>
              <a:t>If the equation Ax = 0 has only one free variable, the solution set is a line through the origin, as in Figure 1. If the equation Ax = 0 has two or more free variables, then the solution set is a plane passing through the origin, as in Figure 2.</a:t>
            </a:r>
            <a:endParaRPr b="1" sz="1600">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b="1" lang="en" sz="1600">
                <a:solidFill>
                  <a:schemeClr val="dk2"/>
                </a:solidFill>
                <a:latin typeface="Times New Roman"/>
                <a:ea typeface="Times New Roman"/>
                <a:cs typeface="Times New Roman"/>
                <a:sym typeface="Times New Roman"/>
              </a:rPr>
              <a:t>For non homogeneous linear system with equation Ax=b, the solution set can often be expressed as the sum of a particular solution to the non-homogeneous system and the general solution to the corresponding homogeneous system Ax=0 such that they are parallel to each other.</a:t>
            </a:r>
            <a:endParaRPr b="1" sz="1600">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p:txBody>
      </p:sp>
      <p:sp>
        <p:nvSpPr>
          <p:cNvPr id="248" name="Google Shape;248;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2" name="Shape 252"/>
        <p:cNvGrpSpPr/>
        <p:nvPr/>
      </p:nvGrpSpPr>
      <p:grpSpPr>
        <a:xfrm>
          <a:off x="0" y="0"/>
          <a:ext cx="0" cy="0"/>
          <a:chOff x="0" y="0"/>
          <a:chExt cx="0" cy="0"/>
        </a:xfrm>
      </p:grpSpPr>
      <p:sp>
        <p:nvSpPr>
          <p:cNvPr id="253" name="Google Shape;253;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4" name="Google Shape;254;p42"/>
          <p:cNvPicPr preferRelativeResize="0"/>
          <p:nvPr/>
        </p:nvPicPr>
        <p:blipFill>
          <a:blip r:embed="rId3">
            <a:alphaModFix/>
          </a:blip>
          <a:stretch>
            <a:fillRect/>
          </a:stretch>
        </p:blipFill>
        <p:spPr>
          <a:xfrm>
            <a:off x="1693825" y="933888"/>
            <a:ext cx="4925899" cy="3275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54"/>
                                        </p:tgtEl>
                                        <p:attrNameLst>
                                          <p:attrName>style.visibility</p:attrName>
                                        </p:attrNameLst>
                                      </p:cBhvr>
                                      <p:to>
                                        <p:strVal val="visible"/>
                                      </p:to>
                                    </p:set>
                                    <p:anim calcmode="lin" valueType="num">
                                      <p:cBhvr additive="base">
                                        <p:cTn dur="800"/>
                                        <p:tgtEl>
                                          <p:spTgt spid="254"/>
                                        </p:tgtEl>
                                        <p:attrNameLst>
                                          <p:attrName>ppt_w</p:attrName>
                                        </p:attrNameLst>
                                      </p:cBhvr>
                                      <p:tavLst>
                                        <p:tav fmla="" tm="0">
                                          <p:val>
                                            <p:strVal val="0"/>
                                          </p:val>
                                        </p:tav>
                                        <p:tav fmla="" tm="100000">
                                          <p:val>
                                            <p:strVal val="#ppt_w"/>
                                          </p:val>
                                        </p:tav>
                                      </p:tavLst>
                                    </p:anim>
                                    <p:anim calcmode="lin" valueType="num">
                                      <p:cBhvr additive="base">
                                        <p:cTn dur="800"/>
                                        <p:tgtEl>
                                          <p:spTgt spid="25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25"/>
          <p:cNvSpPr txBox="1"/>
          <p:nvPr>
            <p:ph type="ctrTitle"/>
          </p:nvPr>
        </p:nvSpPr>
        <p:spPr>
          <a:xfrm>
            <a:off x="117050" y="0"/>
            <a:ext cx="8520600" cy="63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dk1"/>
                </a:solidFill>
              </a:rPr>
              <a:t>Linear System &amp; Its Types</a:t>
            </a:r>
            <a:endParaRPr sz="2500">
              <a:solidFill>
                <a:schemeClr val="dk1"/>
              </a:solidFill>
            </a:endParaRPr>
          </a:p>
        </p:txBody>
      </p:sp>
      <p:sp>
        <p:nvSpPr>
          <p:cNvPr id="119" name="Google Shape;119;p25"/>
          <p:cNvSpPr txBox="1"/>
          <p:nvPr/>
        </p:nvSpPr>
        <p:spPr>
          <a:xfrm>
            <a:off x="696775" y="1152850"/>
            <a:ext cx="7347900" cy="3711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Times New Roman"/>
              <a:buChar char="-"/>
            </a:pPr>
            <a:r>
              <a:rPr b="1" lang="en" sz="1600">
                <a:solidFill>
                  <a:schemeClr val="dk2"/>
                </a:solidFill>
                <a:latin typeface="Times New Roman"/>
                <a:ea typeface="Times New Roman"/>
                <a:cs typeface="Times New Roman"/>
                <a:sym typeface="Times New Roman"/>
              </a:rPr>
              <a:t>Linear systems typically refer to systems of linear equations. In mathematics, a system of linear equations consists of two or more equations involving two or more variables. Each equation in the system is linear, meaning that the highest power of any variable is 1.</a:t>
            </a:r>
            <a:endParaRPr b="1" sz="1600">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b="1" lang="en" sz="1600">
                <a:solidFill>
                  <a:schemeClr val="dk2"/>
                </a:solidFill>
                <a:latin typeface="Times New Roman"/>
                <a:ea typeface="Times New Roman"/>
                <a:cs typeface="Times New Roman"/>
                <a:sym typeface="Times New Roman"/>
              </a:rPr>
              <a:t>Types:</a:t>
            </a:r>
            <a:endParaRPr b="1" sz="1600">
              <a:solidFill>
                <a:schemeClr val="dk2"/>
              </a:solidFill>
              <a:latin typeface="Times New Roman"/>
              <a:ea typeface="Times New Roman"/>
              <a:cs typeface="Times New Roman"/>
              <a:sym typeface="Times New Roman"/>
            </a:endParaRPr>
          </a:p>
          <a:p>
            <a:pPr indent="-330200" lvl="1" marL="914400" rtl="0" algn="l">
              <a:spcBef>
                <a:spcPts val="0"/>
              </a:spcBef>
              <a:spcAft>
                <a:spcPts val="0"/>
              </a:spcAft>
              <a:buClr>
                <a:schemeClr val="dk2"/>
              </a:buClr>
              <a:buSzPts val="1600"/>
              <a:buFont typeface="Times New Roman"/>
              <a:buChar char="-"/>
            </a:pPr>
            <a:r>
              <a:rPr b="1" lang="en" sz="1600">
                <a:solidFill>
                  <a:schemeClr val="dk2"/>
                </a:solidFill>
                <a:latin typeface="Times New Roman"/>
                <a:ea typeface="Times New Roman"/>
                <a:cs typeface="Times New Roman"/>
                <a:sym typeface="Times New Roman"/>
              </a:rPr>
              <a:t>Consistent Linear Systems</a:t>
            </a:r>
            <a:endParaRPr b="1" sz="1600">
              <a:solidFill>
                <a:schemeClr val="dk2"/>
              </a:solidFill>
              <a:latin typeface="Times New Roman"/>
              <a:ea typeface="Times New Roman"/>
              <a:cs typeface="Times New Roman"/>
              <a:sym typeface="Times New Roman"/>
            </a:endParaRPr>
          </a:p>
          <a:p>
            <a:pPr indent="-330200" lvl="1" marL="914400" rtl="0" algn="l">
              <a:spcBef>
                <a:spcPts val="0"/>
              </a:spcBef>
              <a:spcAft>
                <a:spcPts val="0"/>
              </a:spcAft>
              <a:buClr>
                <a:schemeClr val="dk2"/>
              </a:buClr>
              <a:buSzPts val="1600"/>
              <a:buFont typeface="Times New Roman"/>
              <a:buChar char="-"/>
            </a:pPr>
            <a:r>
              <a:rPr b="1" lang="en" sz="1600">
                <a:solidFill>
                  <a:schemeClr val="dk2"/>
                </a:solidFill>
                <a:latin typeface="Times New Roman"/>
                <a:ea typeface="Times New Roman"/>
                <a:cs typeface="Times New Roman"/>
                <a:sym typeface="Times New Roman"/>
              </a:rPr>
              <a:t>Inconsistent Linear Systems</a:t>
            </a:r>
            <a:endParaRPr b="1" sz="1600">
              <a:solidFill>
                <a:schemeClr val="dk2"/>
              </a:solidFill>
              <a:latin typeface="Times New Roman"/>
              <a:ea typeface="Times New Roman"/>
              <a:cs typeface="Times New Roman"/>
              <a:sym typeface="Times New Roman"/>
            </a:endParaRPr>
          </a:p>
          <a:p>
            <a:pPr indent="-330200" lvl="1" marL="914400" rtl="0" algn="l">
              <a:spcBef>
                <a:spcPts val="0"/>
              </a:spcBef>
              <a:spcAft>
                <a:spcPts val="0"/>
              </a:spcAft>
              <a:buClr>
                <a:schemeClr val="dk2"/>
              </a:buClr>
              <a:buSzPts val="1600"/>
              <a:buFont typeface="Times New Roman"/>
              <a:buChar char="-"/>
            </a:pPr>
            <a:r>
              <a:rPr b="1" lang="en" sz="1600">
                <a:solidFill>
                  <a:schemeClr val="dk2"/>
                </a:solidFill>
                <a:latin typeface="Times New Roman"/>
                <a:ea typeface="Times New Roman"/>
                <a:cs typeface="Times New Roman"/>
                <a:sym typeface="Times New Roman"/>
              </a:rPr>
              <a:t>Overdetermined Linear Systems</a:t>
            </a:r>
            <a:endParaRPr b="1" sz="1600">
              <a:solidFill>
                <a:schemeClr val="dk2"/>
              </a:solidFill>
              <a:latin typeface="Times New Roman"/>
              <a:ea typeface="Times New Roman"/>
              <a:cs typeface="Times New Roman"/>
              <a:sym typeface="Times New Roman"/>
            </a:endParaRPr>
          </a:p>
          <a:p>
            <a:pPr indent="-330200" lvl="1" marL="914400" rtl="0" algn="l">
              <a:spcBef>
                <a:spcPts val="0"/>
              </a:spcBef>
              <a:spcAft>
                <a:spcPts val="0"/>
              </a:spcAft>
              <a:buClr>
                <a:schemeClr val="dk2"/>
              </a:buClr>
              <a:buSzPts val="1600"/>
              <a:buFont typeface="Times New Roman"/>
              <a:buChar char="-"/>
            </a:pPr>
            <a:r>
              <a:rPr b="1" lang="en" sz="1600">
                <a:solidFill>
                  <a:schemeClr val="dk2"/>
                </a:solidFill>
                <a:latin typeface="Times New Roman"/>
                <a:ea typeface="Times New Roman"/>
                <a:cs typeface="Times New Roman"/>
                <a:sym typeface="Times New Roman"/>
              </a:rPr>
              <a:t>Underdetermined Linear System</a:t>
            </a:r>
            <a:endParaRPr b="1" sz="1600">
              <a:solidFill>
                <a:schemeClr val="dk2"/>
              </a:solidFill>
              <a:latin typeface="Times New Roman"/>
              <a:ea typeface="Times New Roman"/>
              <a:cs typeface="Times New Roman"/>
              <a:sym typeface="Times New Roman"/>
            </a:endParaRPr>
          </a:p>
          <a:p>
            <a:pPr indent="-330200" lvl="1" marL="914400" rtl="0" algn="l">
              <a:spcBef>
                <a:spcPts val="0"/>
              </a:spcBef>
              <a:spcAft>
                <a:spcPts val="0"/>
              </a:spcAft>
              <a:buClr>
                <a:schemeClr val="dk2"/>
              </a:buClr>
              <a:buSzPts val="1600"/>
              <a:buFont typeface="Times New Roman"/>
              <a:buChar char="-"/>
            </a:pPr>
            <a:r>
              <a:rPr b="1" lang="en" sz="1600">
                <a:solidFill>
                  <a:schemeClr val="dk2"/>
                </a:solidFill>
                <a:latin typeface="Times New Roman"/>
                <a:ea typeface="Times New Roman"/>
                <a:cs typeface="Times New Roman"/>
                <a:sym typeface="Times New Roman"/>
              </a:rPr>
              <a:t>Homogeneous Linear Systems</a:t>
            </a:r>
            <a:endParaRPr b="1" sz="1600">
              <a:solidFill>
                <a:schemeClr val="dk2"/>
              </a:solidFill>
              <a:latin typeface="Times New Roman"/>
              <a:ea typeface="Times New Roman"/>
              <a:cs typeface="Times New Roman"/>
              <a:sym typeface="Times New Roman"/>
            </a:endParaRPr>
          </a:p>
          <a:p>
            <a:pPr indent="-330200" lvl="1" marL="914400" rtl="0" algn="l">
              <a:spcBef>
                <a:spcPts val="0"/>
              </a:spcBef>
              <a:spcAft>
                <a:spcPts val="0"/>
              </a:spcAft>
              <a:buClr>
                <a:schemeClr val="dk2"/>
              </a:buClr>
              <a:buSzPts val="1600"/>
              <a:buFont typeface="Times New Roman"/>
              <a:buChar char="-"/>
            </a:pPr>
            <a:r>
              <a:rPr b="1" lang="en" sz="1600">
                <a:solidFill>
                  <a:schemeClr val="dk2"/>
                </a:solidFill>
                <a:latin typeface="Times New Roman"/>
                <a:ea typeface="Times New Roman"/>
                <a:cs typeface="Times New Roman"/>
                <a:sym typeface="Times New Roman"/>
              </a:rPr>
              <a:t>Non Homogeneous Linear Systems</a:t>
            </a:r>
            <a:endParaRPr b="1" sz="1600">
              <a:solidFill>
                <a:schemeClr val="dk2"/>
              </a:solidFill>
              <a:latin typeface="Times New Roman"/>
              <a:ea typeface="Times New Roman"/>
              <a:cs typeface="Times New Roman"/>
              <a:sym typeface="Times New Roman"/>
            </a:endParaRPr>
          </a:p>
        </p:txBody>
      </p:sp>
      <p:sp>
        <p:nvSpPr>
          <p:cNvPr id="120" name="Google Shape;12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26"/>
          <p:cNvSpPr txBox="1"/>
          <p:nvPr>
            <p:ph type="ctrTitle"/>
          </p:nvPr>
        </p:nvSpPr>
        <p:spPr>
          <a:xfrm>
            <a:off x="117050" y="0"/>
            <a:ext cx="8520600" cy="63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Times New Roman"/>
                <a:ea typeface="Times New Roman"/>
                <a:cs typeface="Times New Roman"/>
                <a:sym typeface="Times New Roman"/>
              </a:rPr>
              <a:t> Consistent Linear Systems</a:t>
            </a:r>
            <a:endParaRPr sz="2500">
              <a:solidFill>
                <a:schemeClr val="dk1"/>
              </a:solidFill>
              <a:latin typeface="Times New Roman"/>
              <a:ea typeface="Times New Roman"/>
              <a:cs typeface="Times New Roman"/>
              <a:sym typeface="Times New Roman"/>
            </a:endParaRPr>
          </a:p>
        </p:txBody>
      </p:sp>
      <p:sp>
        <p:nvSpPr>
          <p:cNvPr id="126" name="Google Shape;126;p26"/>
          <p:cNvSpPr txBox="1"/>
          <p:nvPr/>
        </p:nvSpPr>
        <p:spPr>
          <a:xfrm>
            <a:off x="696775" y="798125"/>
            <a:ext cx="7347900" cy="4066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Times New Roman"/>
              <a:buChar char="-"/>
            </a:pPr>
            <a:r>
              <a:rPr b="1" lang="en" sz="1600">
                <a:solidFill>
                  <a:schemeClr val="dk2"/>
                </a:solidFill>
                <a:latin typeface="Times New Roman"/>
                <a:ea typeface="Times New Roman"/>
                <a:cs typeface="Times New Roman"/>
                <a:sym typeface="Times New Roman"/>
              </a:rPr>
              <a:t>A linear system is consistent if it has at least one solution.</a:t>
            </a:r>
            <a:endParaRPr b="1" sz="1600">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b="1" lang="en" sz="1600">
                <a:solidFill>
                  <a:schemeClr val="dk2"/>
                </a:solidFill>
                <a:latin typeface="Times New Roman"/>
                <a:ea typeface="Times New Roman"/>
                <a:cs typeface="Times New Roman"/>
                <a:sym typeface="Times New Roman"/>
              </a:rPr>
              <a:t>Example:</a:t>
            </a:r>
            <a:endParaRPr b="1" sz="1600">
              <a:solidFill>
                <a:schemeClr val="dk2"/>
              </a:solidFill>
              <a:latin typeface="Times New Roman"/>
              <a:ea typeface="Times New Roman"/>
              <a:cs typeface="Times New Roman"/>
              <a:sym typeface="Times New Roman"/>
            </a:endParaRPr>
          </a:p>
          <a:p>
            <a:pPr indent="0" lvl="0" marL="914400" rtl="0" algn="l">
              <a:spcBef>
                <a:spcPts val="0"/>
              </a:spcBef>
              <a:spcAft>
                <a:spcPts val="0"/>
              </a:spcAft>
              <a:buNone/>
            </a:pPr>
            <a:r>
              <a:t/>
            </a:r>
            <a:endParaRPr b="1" sz="1600">
              <a:solidFill>
                <a:schemeClr val="dk2"/>
              </a:solidFill>
              <a:latin typeface="Times New Roman"/>
              <a:ea typeface="Times New Roman"/>
              <a:cs typeface="Times New Roman"/>
              <a:sym typeface="Times New Roman"/>
            </a:endParaRPr>
          </a:p>
          <a:p>
            <a:pPr indent="0" lvl="0" marL="914400" rtl="0" algn="l">
              <a:spcBef>
                <a:spcPts val="0"/>
              </a:spcBef>
              <a:spcAft>
                <a:spcPts val="0"/>
              </a:spcAft>
              <a:buNone/>
            </a:pPr>
            <a:r>
              <a:t/>
            </a:r>
            <a:endParaRPr b="1" sz="1600">
              <a:solidFill>
                <a:schemeClr val="dk2"/>
              </a:solidFill>
              <a:latin typeface="Times New Roman"/>
              <a:ea typeface="Times New Roman"/>
              <a:cs typeface="Times New Roman"/>
              <a:sym typeface="Times New Roman"/>
            </a:endParaRPr>
          </a:p>
          <a:p>
            <a:pPr indent="0" lvl="0" marL="914400" rtl="0" algn="l">
              <a:spcBef>
                <a:spcPts val="0"/>
              </a:spcBef>
              <a:spcAft>
                <a:spcPts val="0"/>
              </a:spcAft>
              <a:buNone/>
            </a:pPr>
            <a:r>
              <a:t/>
            </a:r>
            <a:endParaRPr b="1" sz="1600">
              <a:solidFill>
                <a:schemeClr val="dk2"/>
              </a:solidFill>
              <a:latin typeface="Times New Roman"/>
              <a:ea typeface="Times New Roman"/>
              <a:cs typeface="Times New Roman"/>
              <a:sym typeface="Times New Roman"/>
            </a:endParaRPr>
          </a:p>
          <a:p>
            <a:pPr indent="0" lvl="0" marL="914400" rtl="0" algn="l">
              <a:spcBef>
                <a:spcPts val="0"/>
              </a:spcBef>
              <a:spcAft>
                <a:spcPts val="0"/>
              </a:spcAft>
              <a:buNone/>
            </a:pPr>
            <a:r>
              <a:t/>
            </a:r>
            <a:endParaRPr b="1" sz="1600">
              <a:solidFill>
                <a:schemeClr val="dk2"/>
              </a:solidFill>
              <a:latin typeface="Times New Roman"/>
              <a:ea typeface="Times New Roman"/>
              <a:cs typeface="Times New Roman"/>
              <a:sym typeface="Times New Roman"/>
            </a:endParaRPr>
          </a:p>
          <a:p>
            <a:pPr indent="0" lvl="0" marL="914400" rtl="0" algn="l">
              <a:spcBef>
                <a:spcPts val="0"/>
              </a:spcBef>
              <a:spcAft>
                <a:spcPts val="0"/>
              </a:spcAft>
              <a:buNone/>
            </a:pPr>
            <a:r>
              <a:t/>
            </a:r>
            <a:endParaRPr b="1" sz="1600">
              <a:solidFill>
                <a:schemeClr val="dk2"/>
              </a:solidFill>
              <a:latin typeface="Times New Roman"/>
              <a:ea typeface="Times New Roman"/>
              <a:cs typeface="Times New Roman"/>
              <a:sym typeface="Times New Roman"/>
            </a:endParaRPr>
          </a:p>
          <a:p>
            <a:pPr indent="0" lvl="0" marL="914400" rtl="0" algn="l">
              <a:spcBef>
                <a:spcPts val="0"/>
              </a:spcBef>
              <a:spcAft>
                <a:spcPts val="0"/>
              </a:spcAft>
              <a:buNone/>
            </a:pPr>
            <a:r>
              <a:rPr b="1" lang="en" sz="1600">
                <a:solidFill>
                  <a:schemeClr val="dk2"/>
                </a:solidFill>
                <a:latin typeface="Times New Roman"/>
                <a:ea typeface="Times New Roman"/>
                <a:cs typeface="Times New Roman"/>
                <a:sym typeface="Times New Roman"/>
              </a:rPr>
              <a:t>Solving them we get,</a:t>
            </a:r>
            <a:endParaRPr b="1" sz="1600">
              <a:solidFill>
                <a:schemeClr val="dk2"/>
              </a:solidFill>
              <a:latin typeface="Times New Roman"/>
              <a:ea typeface="Times New Roman"/>
              <a:cs typeface="Times New Roman"/>
              <a:sym typeface="Times New Roman"/>
            </a:endParaRPr>
          </a:p>
          <a:p>
            <a:pPr indent="0" lvl="0" marL="914400" rtl="0" algn="l">
              <a:spcBef>
                <a:spcPts val="0"/>
              </a:spcBef>
              <a:spcAft>
                <a:spcPts val="0"/>
              </a:spcAft>
              <a:buNone/>
            </a:pPr>
            <a:r>
              <a:t/>
            </a:r>
            <a:endParaRPr b="1" sz="1600">
              <a:solidFill>
                <a:schemeClr val="dk2"/>
              </a:solidFill>
              <a:latin typeface="Times New Roman"/>
              <a:ea typeface="Times New Roman"/>
              <a:cs typeface="Times New Roman"/>
              <a:sym typeface="Times New Roman"/>
            </a:endParaRPr>
          </a:p>
        </p:txBody>
      </p:sp>
      <p:sp>
        <p:nvSpPr>
          <p:cNvPr id="127" name="Google Shape;127;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8" name="Google Shape;128;p26"/>
          <p:cNvPicPr preferRelativeResize="0"/>
          <p:nvPr/>
        </p:nvPicPr>
        <p:blipFill>
          <a:blip r:embed="rId3">
            <a:alphaModFix/>
          </a:blip>
          <a:stretch>
            <a:fillRect/>
          </a:stretch>
        </p:blipFill>
        <p:spPr>
          <a:xfrm>
            <a:off x="2292363" y="1570863"/>
            <a:ext cx="3267075" cy="1343025"/>
          </a:xfrm>
          <a:prstGeom prst="rect">
            <a:avLst/>
          </a:prstGeom>
          <a:noFill/>
          <a:ln>
            <a:noFill/>
          </a:ln>
        </p:spPr>
      </p:pic>
      <p:pic>
        <p:nvPicPr>
          <p:cNvPr id="129" name="Google Shape;129;p26"/>
          <p:cNvPicPr preferRelativeResize="0"/>
          <p:nvPr/>
        </p:nvPicPr>
        <p:blipFill>
          <a:blip r:embed="rId4">
            <a:alphaModFix/>
          </a:blip>
          <a:stretch>
            <a:fillRect/>
          </a:stretch>
        </p:blipFill>
        <p:spPr>
          <a:xfrm>
            <a:off x="2887775" y="3572388"/>
            <a:ext cx="3267075" cy="1343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27"/>
          <p:cNvSpPr txBox="1"/>
          <p:nvPr>
            <p:ph type="ctrTitle"/>
          </p:nvPr>
        </p:nvSpPr>
        <p:spPr>
          <a:xfrm>
            <a:off x="117050" y="0"/>
            <a:ext cx="8520600" cy="63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Times New Roman"/>
                <a:ea typeface="Times New Roman"/>
                <a:cs typeface="Times New Roman"/>
                <a:sym typeface="Times New Roman"/>
              </a:rPr>
              <a:t> Inconsistent Linear Systems</a:t>
            </a:r>
            <a:endParaRPr sz="2500">
              <a:solidFill>
                <a:schemeClr val="dk1"/>
              </a:solidFill>
              <a:latin typeface="Times New Roman"/>
              <a:ea typeface="Times New Roman"/>
              <a:cs typeface="Times New Roman"/>
              <a:sym typeface="Times New Roman"/>
            </a:endParaRPr>
          </a:p>
        </p:txBody>
      </p:sp>
      <p:sp>
        <p:nvSpPr>
          <p:cNvPr id="135" name="Google Shape;135;p27"/>
          <p:cNvSpPr txBox="1"/>
          <p:nvPr/>
        </p:nvSpPr>
        <p:spPr>
          <a:xfrm>
            <a:off x="696775" y="1152850"/>
            <a:ext cx="7347900" cy="3711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Times New Roman"/>
              <a:buChar char="-"/>
            </a:pPr>
            <a:r>
              <a:rPr b="1" lang="en" sz="1600">
                <a:solidFill>
                  <a:schemeClr val="dk2"/>
                </a:solidFill>
                <a:latin typeface="Times New Roman"/>
                <a:ea typeface="Times New Roman"/>
                <a:cs typeface="Times New Roman"/>
                <a:sym typeface="Times New Roman"/>
              </a:rPr>
              <a:t>A linear system is inconsistent if it has no solution.</a:t>
            </a:r>
            <a:endParaRPr b="1" sz="1600">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b="1" lang="en" sz="1600">
                <a:solidFill>
                  <a:schemeClr val="dk2"/>
                </a:solidFill>
                <a:latin typeface="Times New Roman"/>
                <a:ea typeface="Times New Roman"/>
                <a:cs typeface="Times New Roman"/>
                <a:sym typeface="Times New Roman"/>
              </a:rPr>
              <a:t>Example:</a:t>
            </a:r>
            <a:endParaRPr b="1"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b="1" lang="en" sz="1600">
                <a:solidFill>
                  <a:schemeClr val="dk2"/>
                </a:solidFill>
                <a:latin typeface="Times New Roman"/>
                <a:ea typeface="Times New Roman"/>
                <a:cs typeface="Times New Roman"/>
                <a:sym typeface="Times New Roman"/>
              </a:rPr>
              <a:t>	Solving them we get,</a:t>
            </a:r>
            <a:endParaRPr b="1"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dk2"/>
              </a:solidFill>
              <a:latin typeface="Times New Roman"/>
              <a:ea typeface="Times New Roman"/>
              <a:cs typeface="Times New Roman"/>
              <a:sym typeface="Times New Roman"/>
            </a:endParaRPr>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7" name="Google Shape;137;p27"/>
          <p:cNvPicPr preferRelativeResize="0"/>
          <p:nvPr/>
        </p:nvPicPr>
        <p:blipFill>
          <a:blip r:embed="rId3">
            <a:alphaModFix/>
          </a:blip>
          <a:stretch>
            <a:fillRect/>
          </a:stretch>
        </p:blipFill>
        <p:spPr>
          <a:xfrm>
            <a:off x="2437998" y="1637198"/>
            <a:ext cx="2743475" cy="1257100"/>
          </a:xfrm>
          <a:prstGeom prst="rect">
            <a:avLst/>
          </a:prstGeom>
          <a:noFill/>
          <a:ln>
            <a:noFill/>
          </a:ln>
        </p:spPr>
      </p:pic>
      <p:pic>
        <p:nvPicPr>
          <p:cNvPr id="138" name="Google Shape;138;p27"/>
          <p:cNvPicPr preferRelativeResize="0"/>
          <p:nvPr/>
        </p:nvPicPr>
        <p:blipFill>
          <a:blip r:embed="rId4">
            <a:alphaModFix/>
          </a:blip>
          <a:stretch>
            <a:fillRect/>
          </a:stretch>
        </p:blipFill>
        <p:spPr>
          <a:xfrm>
            <a:off x="3200263" y="3516800"/>
            <a:ext cx="2743475" cy="134795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28"/>
          <p:cNvSpPr txBox="1"/>
          <p:nvPr>
            <p:ph type="ctrTitle"/>
          </p:nvPr>
        </p:nvSpPr>
        <p:spPr>
          <a:xfrm>
            <a:off x="117050" y="0"/>
            <a:ext cx="8520600" cy="63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Times New Roman"/>
                <a:ea typeface="Times New Roman"/>
                <a:cs typeface="Times New Roman"/>
                <a:sym typeface="Times New Roman"/>
              </a:rPr>
              <a:t> OverDetermined Linear Systems</a:t>
            </a:r>
            <a:endParaRPr sz="2500">
              <a:solidFill>
                <a:schemeClr val="dk1"/>
              </a:solidFill>
              <a:latin typeface="Times New Roman"/>
              <a:ea typeface="Times New Roman"/>
              <a:cs typeface="Times New Roman"/>
              <a:sym typeface="Times New Roman"/>
            </a:endParaRPr>
          </a:p>
        </p:txBody>
      </p:sp>
      <p:sp>
        <p:nvSpPr>
          <p:cNvPr id="144" name="Google Shape;144;p28"/>
          <p:cNvSpPr txBox="1"/>
          <p:nvPr/>
        </p:nvSpPr>
        <p:spPr>
          <a:xfrm>
            <a:off x="117050" y="1114850"/>
            <a:ext cx="7347900" cy="3711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Times New Roman"/>
              <a:buChar char="-"/>
            </a:pPr>
            <a:r>
              <a:rPr b="1" lang="en" sz="1600">
                <a:solidFill>
                  <a:schemeClr val="dk2"/>
                </a:solidFill>
                <a:latin typeface="Times New Roman"/>
                <a:ea typeface="Times New Roman"/>
                <a:cs typeface="Times New Roman"/>
                <a:sym typeface="Times New Roman"/>
              </a:rPr>
              <a:t>These systems have more equations than unknowns. Overdetermined systems often arise in real-world applications.</a:t>
            </a:r>
            <a:endParaRPr b="1" sz="1600">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b="1" lang="en" sz="1600">
                <a:solidFill>
                  <a:schemeClr val="dk2"/>
                </a:solidFill>
                <a:latin typeface="Times New Roman"/>
                <a:ea typeface="Times New Roman"/>
                <a:cs typeface="Times New Roman"/>
                <a:sym typeface="Times New Roman"/>
              </a:rPr>
              <a:t>Example:</a:t>
            </a:r>
            <a:endParaRPr b="1"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dk2"/>
              </a:solidFill>
              <a:latin typeface="Times New Roman"/>
              <a:ea typeface="Times New Roman"/>
              <a:cs typeface="Times New Roman"/>
              <a:sym typeface="Times New Roman"/>
            </a:endParaRPr>
          </a:p>
          <a:p>
            <a:pPr indent="457200" lvl="0" marL="0" rtl="0" algn="l">
              <a:spcBef>
                <a:spcPts val="0"/>
              </a:spcBef>
              <a:spcAft>
                <a:spcPts val="0"/>
              </a:spcAft>
              <a:buNone/>
            </a:pPr>
            <a:r>
              <a:rPr b="1" lang="en" sz="1600">
                <a:solidFill>
                  <a:schemeClr val="dk2"/>
                </a:solidFill>
                <a:latin typeface="Times New Roman"/>
                <a:ea typeface="Times New Roman"/>
                <a:cs typeface="Times New Roman"/>
                <a:sym typeface="Times New Roman"/>
              </a:rPr>
              <a:t>Solving this we get, </a:t>
            </a:r>
            <a:endParaRPr b="1"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dk2"/>
              </a:solidFill>
              <a:latin typeface="Times New Roman"/>
              <a:ea typeface="Times New Roman"/>
              <a:cs typeface="Times New Roman"/>
              <a:sym typeface="Times New Roman"/>
            </a:endParaRPr>
          </a:p>
        </p:txBody>
      </p:sp>
      <p:sp>
        <p:nvSpPr>
          <p:cNvPr id="145" name="Google Shape;145;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6" name="Google Shape;146;p28"/>
          <p:cNvPicPr preferRelativeResize="0"/>
          <p:nvPr/>
        </p:nvPicPr>
        <p:blipFill>
          <a:blip r:embed="rId3">
            <a:alphaModFix/>
          </a:blip>
          <a:stretch>
            <a:fillRect/>
          </a:stretch>
        </p:blipFill>
        <p:spPr>
          <a:xfrm>
            <a:off x="2468475" y="1964388"/>
            <a:ext cx="2472325" cy="1214725"/>
          </a:xfrm>
          <a:prstGeom prst="rect">
            <a:avLst/>
          </a:prstGeom>
          <a:noFill/>
          <a:ln>
            <a:noFill/>
          </a:ln>
        </p:spPr>
      </p:pic>
      <p:pic>
        <p:nvPicPr>
          <p:cNvPr id="147" name="Google Shape;147;p28"/>
          <p:cNvPicPr preferRelativeResize="0"/>
          <p:nvPr/>
        </p:nvPicPr>
        <p:blipFill>
          <a:blip r:embed="rId4">
            <a:alphaModFix/>
          </a:blip>
          <a:stretch>
            <a:fillRect/>
          </a:stretch>
        </p:blipFill>
        <p:spPr>
          <a:xfrm>
            <a:off x="2684399" y="3293100"/>
            <a:ext cx="2193250" cy="1305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29"/>
          <p:cNvSpPr txBox="1"/>
          <p:nvPr>
            <p:ph type="ctrTitle"/>
          </p:nvPr>
        </p:nvSpPr>
        <p:spPr>
          <a:xfrm>
            <a:off x="117050" y="0"/>
            <a:ext cx="8520600" cy="63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Times New Roman"/>
                <a:ea typeface="Times New Roman"/>
                <a:cs typeface="Times New Roman"/>
                <a:sym typeface="Times New Roman"/>
              </a:rPr>
              <a:t> UnDetermined Linear Systems</a:t>
            </a:r>
            <a:endParaRPr sz="2500">
              <a:solidFill>
                <a:schemeClr val="dk1"/>
              </a:solidFill>
              <a:latin typeface="Times New Roman"/>
              <a:ea typeface="Times New Roman"/>
              <a:cs typeface="Times New Roman"/>
              <a:sym typeface="Times New Roman"/>
            </a:endParaRPr>
          </a:p>
        </p:txBody>
      </p:sp>
      <p:sp>
        <p:nvSpPr>
          <p:cNvPr id="153" name="Google Shape;153;p29"/>
          <p:cNvSpPr txBox="1"/>
          <p:nvPr/>
        </p:nvSpPr>
        <p:spPr>
          <a:xfrm>
            <a:off x="696775" y="1152850"/>
            <a:ext cx="7347900" cy="3711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Times New Roman"/>
              <a:buChar char="-"/>
            </a:pPr>
            <a:r>
              <a:rPr b="1" lang="en" sz="1600">
                <a:solidFill>
                  <a:schemeClr val="dk2"/>
                </a:solidFill>
                <a:latin typeface="Times New Roman"/>
                <a:ea typeface="Times New Roman"/>
                <a:cs typeface="Times New Roman"/>
                <a:sym typeface="Times New Roman"/>
              </a:rPr>
              <a:t>These systems have fewer equations than unknowns. Underdetermined systems typically have infinitely many solutions.</a:t>
            </a:r>
            <a:endParaRPr b="1" sz="1600">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600">
              <a:solidFill>
                <a:schemeClr val="dk2"/>
              </a:solidFill>
              <a:latin typeface="Montserrat"/>
              <a:ea typeface="Montserrat"/>
              <a:cs typeface="Montserrat"/>
              <a:sym typeface="Montserrat"/>
            </a:endParaRPr>
          </a:p>
          <a:p>
            <a:pPr indent="-330200" lvl="0" marL="457200" rtl="0" algn="l">
              <a:spcBef>
                <a:spcPts val="0"/>
              </a:spcBef>
              <a:spcAft>
                <a:spcPts val="0"/>
              </a:spcAft>
              <a:buClr>
                <a:schemeClr val="dk2"/>
              </a:buClr>
              <a:buSzPts val="1600"/>
              <a:buFont typeface="Times New Roman"/>
              <a:buChar char="-"/>
            </a:pPr>
            <a:r>
              <a:rPr b="1" lang="en" sz="1600">
                <a:solidFill>
                  <a:schemeClr val="dk2"/>
                </a:solidFill>
                <a:latin typeface="Times New Roman"/>
                <a:ea typeface="Times New Roman"/>
                <a:cs typeface="Times New Roman"/>
                <a:sym typeface="Times New Roman"/>
              </a:rPr>
              <a:t>Examples:</a:t>
            </a:r>
            <a:endParaRPr b="1"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b="1" sz="16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b="1" sz="16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b="1" sz="1600">
              <a:solidFill>
                <a:schemeClr val="dk2"/>
              </a:solidFill>
              <a:latin typeface="Montserrat"/>
              <a:ea typeface="Montserrat"/>
              <a:cs typeface="Montserrat"/>
              <a:sym typeface="Montserrat"/>
            </a:endParaRPr>
          </a:p>
        </p:txBody>
      </p:sp>
      <p:sp>
        <p:nvSpPr>
          <p:cNvPr id="154" name="Google Shape;154;p29"/>
          <p:cNvSpPr txBox="1"/>
          <p:nvPr/>
        </p:nvSpPr>
        <p:spPr>
          <a:xfrm>
            <a:off x="1279525" y="2483050"/>
            <a:ext cx="2141100" cy="9501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2"/>
                </a:solidFill>
                <a:latin typeface="Montserrat"/>
                <a:ea typeface="Montserrat"/>
                <a:cs typeface="Montserrat"/>
                <a:sym typeface="Montserrat"/>
              </a:rPr>
              <a:t>2x + 3y - z = 5</a:t>
            </a:r>
            <a:endParaRPr b="1" sz="1600">
              <a:solidFill>
                <a:schemeClr val="dk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600">
                <a:solidFill>
                  <a:schemeClr val="dk2"/>
                </a:solidFill>
                <a:latin typeface="Montserrat"/>
                <a:ea typeface="Montserrat"/>
                <a:cs typeface="Montserrat"/>
                <a:sym typeface="Montserrat"/>
              </a:rPr>
              <a:t>4x - 6y + 2z = 10</a:t>
            </a:r>
            <a:endParaRPr b="1" sz="1600">
              <a:solidFill>
                <a:schemeClr val="dk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16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dk2"/>
              </a:solidFill>
              <a:latin typeface="Montserrat"/>
              <a:ea typeface="Montserrat"/>
              <a:cs typeface="Montserrat"/>
              <a:sym typeface="Montserrat"/>
            </a:endParaRPr>
          </a:p>
        </p:txBody>
      </p:sp>
      <p:sp>
        <p:nvSpPr>
          <p:cNvPr id="155" name="Google Shape;155;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30"/>
          <p:cNvSpPr txBox="1"/>
          <p:nvPr>
            <p:ph type="ctrTitle"/>
          </p:nvPr>
        </p:nvSpPr>
        <p:spPr>
          <a:xfrm>
            <a:off x="117050" y="0"/>
            <a:ext cx="8520600" cy="63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Times New Roman"/>
                <a:ea typeface="Times New Roman"/>
                <a:cs typeface="Times New Roman"/>
                <a:sym typeface="Times New Roman"/>
              </a:rPr>
              <a:t>Homogeneous Linear Systems</a:t>
            </a:r>
            <a:endParaRPr sz="2500">
              <a:solidFill>
                <a:schemeClr val="dk1"/>
              </a:solidFill>
              <a:latin typeface="Times New Roman"/>
              <a:ea typeface="Times New Roman"/>
              <a:cs typeface="Times New Roman"/>
              <a:sym typeface="Times New Roman"/>
            </a:endParaRPr>
          </a:p>
        </p:txBody>
      </p:sp>
      <p:sp>
        <p:nvSpPr>
          <p:cNvPr id="161" name="Google Shape;161;p30"/>
          <p:cNvSpPr txBox="1"/>
          <p:nvPr/>
        </p:nvSpPr>
        <p:spPr>
          <a:xfrm>
            <a:off x="696775" y="1152850"/>
            <a:ext cx="7347900" cy="3711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Times New Roman"/>
              <a:buChar char="-"/>
            </a:pPr>
            <a:r>
              <a:rPr b="1" lang="en" sz="1600">
                <a:solidFill>
                  <a:schemeClr val="dk2"/>
                </a:solidFill>
                <a:latin typeface="Times New Roman"/>
                <a:ea typeface="Times New Roman"/>
                <a:cs typeface="Times New Roman"/>
                <a:sym typeface="Times New Roman"/>
              </a:rPr>
              <a:t>A system of linear equations is said to be homogeneous if it can be written in the form Ax = 0.</a:t>
            </a:r>
            <a:endParaRPr b="1" sz="1600">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rPr b="1" lang="en" sz="1600">
                <a:solidFill>
                  <a:schemeClr val="dk2"/>
                </a:solidFill>
                <a:latin typeface="Times New Roman"/>
                <a:ea typeface="Times New Roman"/>
                <a:cs typeface="Times New Roman"/>
                <a:sym typeface="Times New Roman"/>
              </a:rPr>
              <a:t>where A is an m*n matrix and 0 is the zero vector in Rⁿ.</a:t>
            </a:r>
            <a:endParaRPr b="1" sz="1600">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b="1" lang="en" sz="1600">
                <a:solidFill>
                  <a:schemeClr val="dk2"/>
                </a:solidFill>
                <a:latin typeface="Times New Roman"/>
                <a:ea typeface="Times New Roman"/>
                <a:cs typeface="Times New Roman"/>
                <a:sym typeface="Times New Roman"/>
              </a:rPr>
              <a:t>Such a system Ax = 0 always has at least one solution, namely x = 0 (the zero vector in Rⁿ)</a:t>
            </a:r>
            <a:endParaRPr b="1"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b="1" lang="en" sz="1600">
                <a:solidFill>
                  <a:schemeClr val="dk2"/>
                </a:solidFill>
                <a:latin typeface="Times New Roman"/>
                <a:ea typeface="Times New Roman"/>
                <a:cs typeface="Times New Roman"/>
                <a:sym typeface="Times New Roman"/>
              </a:rPr>
              <a:t>The solution is usually called the trivial solution.</a:t>
            </a:r>
            <a:endParaRPr b="1"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b="1" lang="en" sz="1600">
                <a:solidFill>
                  <a:schemeClr val="dk2"/>
                </a:solidFill>
                <a:latin typeface="Times New Roman"/>
                <a:ea typeface="Times New Roman"/>
                <a:cs typeface="Times New Roman"/>
                <a:sym typeface="Times New Roman"/>
              </a:rPr>
              <a:t>The homogeneous equation Ax=0, the important question is whether there exists a non-trivial solution that is, a non zero vector x that satisfies Ax = 0.</a:t>
            </a:r>
            <a:endParaRPr b="1" sz="1600">
              <a:solidFill>
                <a:schemeClr val="dk2"/>
              </a:solidFill>
              <a:latin typeface="Times New Roman"/>
              <a:ea typeface="Times New Roman"/>
              <a:cs typeface="Times New Roman"/>
              <a:sym typeface="Times New Roman"/>
            </a:endParaRPr>
          </a:p>
        </p:txBody>
      </p:sp>
      <p:sp>
        <p:nvSpPr>
          <p:cNvPr id="162" name="Google Shape;162;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p31"/>
          <p:cNvSpPr txBox="1"/>
          <p:nvPr>
            <p:ph type="ctrTitle"/>
          </p:nvPr>
        </p:nvSpPr>
        <p:spPr>
          <a:xfrm>
            <a:off x="129725" y="0"/>
            <a:ext cx="8520600" cy="50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Times New Roman"/>
                <a:ea typeface="Times New Roman"/>
                <a:cs typeface="Times New Roman"/>
                <a:sym typeface="Times New Roman"/>
              </a:rPr>
              <a:t>Example1: Homogeneous Equation</a:t>
            </a:r>
            <a:endParaRPr sz="2500">
              <a:solidFill>
                <a:schemeClr val="dk1"/>
              </a:solidFill>
              <a:latin typeface="Times New Roman"/>
              <a:ea typeface="Times New Roman"/>
              <a:cs typeface="Times New Roman"/>
              <a:sym typeface="Times New Roman"/>
            </a:endParaRPr>
          </a:p>
        </p:txBody>
      </p:sp>
      <p:sp>
        <p:nvSpPr>
          <p:cNvPr id="168" name="Google Shape;168;p31"/>
          <p:cNvSpPr txBox="1"/>
          <p:nvPr/>
        </p:nvSpPr>
        <p:spPr>
          <a:xfrm>
            <a:off x="329400" y="608125"/>
            <a:ext cx="2217000" cy="924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2"/>
                </a:solidFill>
                <a:latin typeface="Times New Roman"/>
                <a:ea typeface="Times New Roman"/>
                <a:cs typeface="Times New Roman"/>
                <a:sym typeface="Times New Roman"/>
              </a:rPr>
              <a:t>3x1 + 5x2 - 4x3 = 0</a:t>
            </a:r>
            <a:endParaRPr b="1"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b="1" lang="en" sz="1600">
                <a:solidFill>
                  <a:schemeClr val="dk2"/>
                </a:solidFill>
                <a:latin typeface="Times New Roman"/>
                <a:ea typeface="Times New Roman"/>
                <a:cs typeface="Times New Roman"/>
                <a:sym typeface="Times New Roman"/>
              </a:rPr>
              <a:t>-3x1 - 2x2 + 4x3 = 0</a:t>
            </a:r>
            <a:endParaRPr b="1"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b="1" lang="en" sz="1600">
                <a:solidFill>
                  <a:schemeClr val="dk2"/>
                </a:solidFill>
                <a:latin typeface="Times New Roman"/>
                <a:ea typeface="Times New Roman"/>
                <a:cs typeface="Times New Roman"/>
                <a:sym typeface="Times New Roman"/>
              </a:rPr>
              <a:t>6x1 + x2 - 8x3 = 0</a:t>
            </a:r>
            <a:endParaRPr b="1" sz="1600">
              <a:solidFill>
                <a:schemeClr val="dk2"/>
              </a:solidFill>
              <a:latin typeface="Times New Roman"/>
              <a:ea typeface="Times New Roman"/>
              <a:cs typeface="Times New Roman"/>
              <a:sym typeface="Times New Roman"/>
            </a:endParaRPr>
          </a:p>
        </p:txBody>
      </p:sp>
      <p:pic>
        <p:nvPicPr>
          <p:cNvPr id="169" name="Google Shape;169;p31"/>
          <p:cNvPicPr preferRelativeResize="0"/>
          <p:nvPr/>
        </p:nvPicPr>
        <p:blipFill>
          <a:blip r:embed="rId3">
            <a:alphaModFix/>
          </a:blip>
          <a:stretch>
            <a:fillRect/>
          </a:stretch>
        </p:blipFill>
        <p:spPr>
          <a:xfrm>
            <a:off x="129725" y="1632350"/>
            <a:ext cx="7876901" cy="1486875"/>
          </a:xfrm>
          <a:prstGeom prst="rect">
            <a:avLst/>
          </a:prstGeom>
          <a:noFill/>
          <a:ln>
            <a:noFill/>
          </a:ln>
        </p:spPr>
      </p:pic>
      <p:pic>
        <p:nvPicPr>
          <p:cNvPr id="170" name="Google Shape;170;p31"/>
          <p:cNvPicPr preferRelativeResize="0"/>
          <p:nvPr/>
        </p:nvPicPr>
        <p:blipFill>
          <a:blip r:embed="rId4">
            <a:alphaModFix/>
          </a:blip>
          <a:stretch>
            <a:fillRect/>
          </a:stretch>
        </p:blipFill>
        <p:spPr>
          <a:xfrm>
            <a:off x="260938" y="3218549"/>
            <a:ext cx="8258175" cy="1872350"/>
          </a:xfrm>
          <a:prstGeom prst="rect">
            <a:avLst/>
          </a:prstGeom>
          <a:noFill/>
          <a:ln>
            <a:noFill/>
          </a:ln>
        </p:spPr>
      </p:pic>
      <p:cxnSp>
        <p:nvCxnSpPr>
          <p:cNvPr id="171" name="Google Shape;171;p31"/>
          <p:cNvCxnSpPr/>
          <p:nvPr/>
        </p:nvCxnSpPr>
        <p:spPr>
          <a:xfrm>
            <a:off x="3901975" y="4155350"/>
            <a:ext cx="0" cy="671400"/>
          </a:xfrm>
          <a:prstGeom prst="straightConnector1">
            <a:avLst/>
          </a:prstGeom>
          <a:noFill/>
          <a:ln cap="flat" cmpd="sng" w="9525">
            <a:solidFill>
              <a:schemeClr val="dk2"/>
            </a:solidFill>
            <a:prstDash val="dot"/>
            <a:round/>
            <a:headEnd len="med" w="med" type="none"/>
            <a:tailEnd len="med" w="med" type="none"/>
          </a:ln>
        </p:spPr>
      </p:cxnSp>
      <p:cxnSp>
        <p:nvCxnSpPr>
          <p:cNvPr id="172" name="Google Shape;172;p31"/>
          <p:cNvCxnSpPr/>
          <p:nvPr/>
        </p:nvCxnSpPr>
        <p:spPr>
          <a:xfrm>
            <a:off x="4649825" y="2331050"/>
            <a:ext cx="0" cy="671400"/>
          </a:xfrm>
          <a:prstGeom prst="straightConnector1">
            <a:avLst/>
          </a:prstGeom>
          <a:noFill/>
          <a:ln cap="flat" cmpd="sng" w="9525">
            <a:solidFill>
              <a:schemeClr val="dk2"/>
            </a:solidFill>
            <a:prstDash val="dot"/>
            <a:round/>
            <a:headEnd len="med" w="med" type="none"/>
            <a:tailEnd len="med" w="med" type="none"/>
          </a:ln>
        </p:spPr>
      </p:cxnSp>
      <p:cxnSp>
        <p:nvCxnSpPr>
          <p:cNvPr id="173" name="Google Shape;173;p31"/>
          <p:cNvCxnSpPr/>
          <p:nvPr/>
        </p:nvCxnSpPr>
        <p:spPr>
          <a:xfrm>
            <a:off x="6664525" y="2331050"/>
            <a:ext cx="0" cy="671400"/>
          </a:xfrm>
          <a:prstGeom prst="straightConnector1">
            <a:avLst/>
          </a:prstGeom>
          <a:noFill/>
          <a:ln cap="flat" cmpd="sng" w="9525">
            <a:solidFill>
              <a:schemeClr val="dk2"/>
            </a:solidFill>
            <a:prstDash val="dot"/>
            <a:round/>
            <a:headEnd len="med" w="med" type="none"/>
            <a:tailEnd len="med" w="med" type="none"/>
          </a:ln>
        </p:spPr>
      </p:cxnSp>
      <p:sp>
        <p:nvSpPr>
          <p:cNvPr id="174" name="Google Shape;174;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175" name="Google Shape;175;p31"/>
          <p:cNvCxnSpPr/>
          <p:nvPr/>
        </p:nvCxnSpPr>
        <p:spPr>
          <a:xfrm>
            <a:off x="2571750" y="2318375"/>
            <a:ext cx="0" cy="696900"/>
          </a:xfrm>
          <a:prstGeom prst="straightConnector1">
            <a:avLst/>
          </a:prstGeom>
          <a:noFill/>
          <a:ln cap="flat" cmpd="sng" w="9525">
            <a:solidFill>
              <a:schemeClr val="dk2"/>
            </a:solidFill>
            <a:prstDash val="dot"/>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32"/>
          <p:cNvSpPr txBox="1"/>
          <p:nvPr>
            <p:ph type="ctrTitle"/>
          </p:nvPr>
        </p:nvSpPr>
        <p:spPr>
          <a:xfrm>
            <a:off x="129725" y="76000"/>
            <a:ext cx="8520600" cy="81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dk1"/>
                </a:solidFill>
                <a:latin typeface="Times New Roman"/>
                <a:ea typeface="Times New Roman"/>
                <a:cs typeface="Times New Roman"/>
                <a:sym typeface="Times New Roman"/>
              </a:rPr>
              <a:t>Example1: Homogeneous Equation</a:t>
            </a:r>
            <a:endParaRPr sz="2500">
              <a:solidFill>
                <a:schemeClr val="dk1"/>
              </a:solidFill>
              <a:latin typeface="Times New Roman"/>
              <a:ea typeface="Times New Roman"/>
              <a:cs typeface="Times New Roman"/>
              <a:sym typeface="Times New Roman"/>
            </a:endParaRPr>
          </a:p>
        </p:txBody>
      </p:sp>
      <p:pic>
        <p:nvPicPr>
          <p:cNvPr id="181" name="Google Shape;181;p32"/>
          <p:cNvPicPr preferRelativeResize="0"/>
          <p:nvPr/>
        </p:nvPicPr>
        <p:blipFill>
          <a:blip r:embed="rId3">
            <a:alphaModFix/>
          </a:blip>
          <a:stretch>
            <a:fillRect/>
          </a:stretch>
        </p:blipFill>
        <p:spPr>
          <a:xfrm>
            <a:off x="4057400" y="3357475"/>
            <a:ext cx="2415969" cy="1786025"/>
          </a:xfrm>
          <a:prstGeom prst="rect">
            <a:avLst/>
          </a:prstGeom>
          <a:noFill/>
          <a:ln>
            <a:noFill/>
          </a:ln>
        </p:spPr>
      </p:pic>
      <p:pic>
        <p:nvPicPr>
          <p:cNvPr id="182" name="Google Shape;182;p32"/>
          <p:cNvPicPr preferRelativeResize="0"/>
          <p:nvPr/>
        </p:nvPicPr>
        <p:blipFill>
          <a:blip r:embed="rId4">
            <a:alphaModFix/>
          </a:blip>
          <a:stretch>
            <a:fillRect/>
          </a:stretch>
        </p:blipFill>
        <p:spPr>
          <a:xfrm>
            <a:off x="722500" y="1045600"/>
            <a:ext cx="6929064" cy="2311863"/>
          </a:xfrm>
          <a:prstGeom prst="rect">
            <a:avLst/>
          </a:prstGeom>
          <a:noFill/>
          <a:ln>
            <a:noFill/>
          </a:ln>
        </p:spPr>
      </p:pic>
      <p:sp>
        <p:nvSpPr>
          <p:cNvPr id="183" name="Google Shape;183;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1000"/>
                                        <p:tgtEl>
                                          <p:spTgt spid="18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81"/>
                                        </p:tgtEl>
                                        <p:attrNameLst>
                                          <p:attrName>style.visibility</p:attrName>
                                        </p:attrNameLst>
                                      </p:cBhvr>
                                      <p:to>
                                        <p:strVal val="visible"/>
                                      </p:to>
                                    </p:set>
                                    <p:anim calcmode="lin" valueType="num">
                                      <p:cBhvr additive="base">
                                        <p:cTn dur="1000"/>
                                        <p:tgtEl>
                                          <p:spTgt spid="18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3A3A3A"/>
      </a:dk2>
      <a:lt2>
        <a:srgbClr val="4E4F50"/>
      </a:lt2>
      <a:accent1>
        <a:srgbClr val="2074B9"/>
      </a:accent1>
      <a:accent2>
        <a:srgbClr val="58A4E2"/>
      </a:accent2>
      <a:accent3>
        <a:srgbClr val="2EBFCA"/>
      </a:accent3>
      <a:accent4>
        <a:srgbClr val="FDBA4D"/>
      </a:accent4>
      <a:accent5>
        <a:srgbClr val="8BB762"/>
      </a:accent5>
      <a:accent6>
        <a:srgbClr val="E85B5B"/>
      </a:accent6>
      <a:hlink>
        <a:srgbClr val="2071B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