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1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1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3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6CD7-912B-44E0-A4CE-7B30DD1BCF2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A823-E09D-4D27-8AF2-18C279A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0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Feed Forward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3.2</a:t>
            </a:r>
          </a:p>
          <a:p>
            <a:r>
              <a:rPr lang="en-US" dirty="0" smtClean="0"/>
              <a:t>MDS 655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1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Set, Validation Set and </a:t>
            </a:r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924" y="1988693"/>
            <a:ext cx="5052151" cy="40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0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212" y="1825625"/>
            <a:ext cx="5243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9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149" y="2533894"/>
            <a:ext cx="6581701" cy="29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149" y="2533894"/>
            <a:ext cx="6581701" cy="29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1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9" y="1690688"/>
            <a:ext cx="5513561" cy="50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5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Training Feed Forward Neural Networks</vt:lpstr>
      <vt:lpstr>Test Set, Validation Set and Overfitting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2024-07-12T03:23:56Z</dcterms:created>
  <dcterms:modified xsi:type="dcterms:W3CDTF">2024-07-12T03:26:19Z</dcterms:modified>
</cp:coreProperties>
</file>