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aa2be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aa2be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0d625f2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0d625f2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0d625f2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0d625f2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0d625f2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0d625f2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d625f21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d625f21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0d625f21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0d625f21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65250" y="2271825"/>
            <a:ext cx="55986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20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Kaushal Khatiwada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Number </a:t>
            </a:r>
            <a:r>
              <a:rPr lang="en" b="1"/>
              <a:t>13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2100" y="69850"/>
            <a:ext cx="761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Supervised Regression Models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8450" y="500950"/>
            <a:ext cx="46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Generated a Random Normal Distributed data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726150" y="50095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Fit Bivariate and Multivariate linear regression model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25" y="901138"/>
            <a:ext cx="2842200" cy="12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88450" y="3652275"/>
            <a:ext cx="46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3) VIF &lt; 10 so,no multicollinearity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50" y="2571750"/>
            <a:ext cx="4283550" cy="9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88450" y="2134875"/>
            <a:ext cx="460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Split into Train and Test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50" y="769225"/>
            <a:ext cx="4359899" cy="13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50" y="4009325"/>
            <a:ext cx="4085800" cy="8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0695" y="2291704"/>
            <a:ext cx="4473305" cy="20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127000" y="6350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BLUE and LINE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5" y="2018200"/>
            <a:ext cx="4862301" cy="7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5075" y="1419600"/>
            <a:ext cx="435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P-value &gt; 0.05, so dependent variable normally distributed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5063" y="2791500"/>
            <a:ext cx="42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Coefficient of correlation are positively correlated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t="83636" b="-9597"/>
          <a:stretch/>
        </p:blipFill>
        <p:spPr>
          <a:xfrm>
            <a:off x="315075" y="3546050"/>
            <a:ext cx="3941550" cy="5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15075" y="3838000"/>
            <a:ext cx="421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R-squared  is between 0 and 1 therefore the model perfectly predicts the outcome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425" y="463700"/>
            <a:ext cx="3588276" cy="9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63700"/>
            <a:ext cx="4571999" cy="7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7375" y="1462100"/>
            <a:ext cx="3941550" cy="6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7375" y="2346000"/>
            <a:ext cx="3837575" cy="9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5025" y="3454300"/>
            <a:ext cx="3752700" cy="9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75" y="611850"/>
            <a:ext cx="51054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01075" y="21165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KNN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25" y="2869275"/>
            <a:ext cx="4781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100" y="1432975"/>
            <a:ext cx="4623651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01075" y="21165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201075" y="21165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SVR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529500" y="1898650"/>
            <a:ext cx="208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THANK YOU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SUPERVISED 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 REGRESSION MODEL</dc:title>
  <cp:lastModifiedBy>KAUSHAL KHATIWADA</cp:lastModifiedBy>
  <cp:revision>1</cp:revision>
  <dcterms:modified xsi:type="dcterms:W3CDTF">2024-05-10T18:11:33Z</dcterms:modified>
</cp:coreProperties>
</file>