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63" r:id="rId2"/>
    <p:sldId id="265" r:id="rId3"/>
    <p:sldId id="267" r:id="rId4"/>
    <p:sldId id="269" r:id="rId5"/>
    <p:sldId id="270" r:id="rId6"/>
    <p:sldId id="271" r:id="rId7"/>
    <p:sldId id="272" r:id="rId8"/>
    <p:sldId id="259" r:id="rId9"/>
    <p:sldId id="273" r:id="rId10"/>
    <p:sldId id="274" r:id="rId11"/>
    <p:sldId id="277" r:id="rId12"/>
    <p:sldId id="280" r:id="rId13"/>
    <p:sldId id="278" r:id="rId14"/>
    <p:sldId id="282" r:id="rId15"/>
    <p:sldId id="28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A297A-D877-466F-BF5B-A17E36526C78}" v="53" dt="2024-05-12T18:01:29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89" autoAdjust="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AL KHATIWADA" userId="a4fa5869-44a5-4620-aa4a-848a27bcb746" providerId="ADAL" clId="{114A297A-D877-466F-BF5B-A17E36526C78}"/>
    <pc:docChg chg="undo redo custSel addSld delSld modSld sldOrd">
      <pc:chgData name="KAUSHAL KHATIWADA" userId="a4fa5869-44a5-4620-aa4a-848a27bcb746" providerId="ADAL" clId="{114A297A-D877-466F-BF5B-A17E36526C78}" dt="2024-05-12T18:34:23.331" v="2996" actId="14100"/>
      <pc:docMkLst>
        <pc:docMk/>
      </pc:docMkLst>
      <pc:sldChg chg="addSp delSp modSp del mod setBg modAnim setClrOvrMap delDesignElem">
        <pc:chgData name="KAUSHAL KHATIWADA" userId="a4fa5869-44a5-4620-aa4a-848a27bcb746" providerId="ADAL" clId="{114A297A-D877-466F-BF5B-A17E36526C78}" dt="2024-05-03T11:17:50.306" v="787" actId="47"/>
        <pc:sldMkLst>
          <pc:docMk/>
          <pc:sldMk cId="3331560183" sldId="256"/>
        </pc:sldMkLst>
        <pc:spChg chg="mod">
          <ac:chgData name="KAUSHAL KHATIWADA" userId="a4fa5869-44a5-4620-aa4a-848a27bcb746" providerId="ADAL" clId="{114A297A-D877-466F-BF5B-A17E36526C78}" dt="2024-05-03T09:21:57.365" v="634" actId="26606"/>
          <ac:spMkLst>
            <pc:docMk/>
            <pc:sldMk cId="3331560183" sldId="256"/>
            <ac:spMk id="2" creationId="{9B3D3A1A-B669-6481-CE62-CDDFF9EA280A}"/>
          </ac:spMkLst>
        </pc:spChg>
        <pc:spChg chg="add mod">
          <ac:chgData name="KAUSHAL KHATIWADA" userId="a4fa5869-44a5-4620-aa4a-848a27bcb746" providerId="ADAL" clId="{114A297A-D877-466F-BF5B-A17E36526C78}" dt="2024-05-03T09:21:57.365" v="634" actId="26606"/>
          <ac:spMkLst>
            <pc:docMk/>
            <pc:sldMk cId="3331560183" sldId="256"/>
            <ac:spMk id="3" creationId="{2873B329-35E7-5D48-5998-CF75D1C1E023}"/>
          </ac:spMkLst>
        </pc:spChg>
        <pc:spChg chg="del mod">
          <ac:chgData name="KAUSHAL KHATIWADA" userId="a4fa5869-44a5-4620-aa4a-848a27bcb746" providerId="ADAL" clId="{114A297A-D877-466F-BF5B-A17E36526C78}" dt="2024-04-27T10:49:43.226" v="59" actId="478"/>
          <ac:spMkLst>
            <pc:docMk/>
            <pc:sldMk cId="3331560183" sldId="256"/>
            <ac:spMk id="3" creationId="{876AF7E4-BE9A-D300-F699-342D4588EB75}"/>
          </ac:spMkLst>
        </pc:spChg>
        <pc:spChg chg="add mod">
          <ac:chgData name="KAUSHAL KHATIWADA" userId="a4fa5869-44a5-4620-aa4a-848a27bcb746" providerId="ADAL" clId="{114A297A-D877-466F-BF5B-A17E36526C78}" dt="2024-05-03T08:40:23.755" v="620" actId="20577"/>
          <ac:spMkLst>
            <pc:docMk/>
            <pc:sldMk cId="3331560183" sldId="256"/>
            <ac:spMk id="7" creationId="{6243757F-556B-577B-8616-CA26BFB3A913}"/>
          </ac:spMkLst>
        </pc:spChg>
        <pc:spChg chg="add del">
          <ac:chgData name="KAUSHAL KHATIWADA" userId="a4fa5869-44a5-4620-aa4a-848a27bcb746" providerId="ADAL" clId="{114A297A-D877-466F-BF5B-A17E36526C78}" dt="2024-05-03T11:06:24.152" v="747"/>
          <ac:spMkLst>
            <pc:docMk/>
            <pc:sldMk cId="3331560183" sldId="256"/>
            <ac:spMk id="17" creationId="{6AD30037-67ED-4367-9BE0-45787510BF13}"/>
          </ac:spMkLst>
        </pc:spChg>
        <pc:spChg chg="add del">
          <ac:chgData name="KAUSHAL KHATIWADA" userId="a4fa5869-44a5-4620-aa4a-848a27bcb746" providerId="ADAL" clId="{114A297A-D877-466F-BF5B-A17E36526C78}" dt="2024-05-03T08:40:39.667" v="626" actId="26606"/>
          <ac:spMkLst>
            <pc:docMk/>
            <pc:sldMk cId="3331560183" sldId="256"/>
            <ac:spMk id="38" creationId="{85428F22-76B3-4107-AADE-3F9EC95FD325}"/>
          </ac:spMkLst>
        </pc:spChg>
        <pc:spChg chg="add del">
          <ac:chgData name="KAUSHAL KHATIWADA" userId="a4fa5869-44a5-4620-aa4a-848a27bcb746" providerId="ADAL" clId="{114A297A-D877-466F-BF5B-A17E36526C78}" dt="2024-05-03T09:21:57.365" v="634" actId="26606"/>
          <ac:spMkLst>
            <pc:docMk/>
            <pc:sldMk cId="3331560183" sldId="256"/>
            <ac:spMk id="59" creationId="{2FCD9B94-D70B-4446-85E5-ACD3904289CB}"/>
          </ac:spMkLst>
        </pc:spChg>
        <pc:grpChg chg="add del">
          <ac:chgData name="KAUSHAL KHATIWADA" userId="a4fa5869-44a5-4620-aa4a-848a27bcb746" providerId="ADAL" clId="{114A297A-D877-466F-BF5B-A17E36526C78}" dt="2024-05-03T11:06:24.152" v="747"/>
          <ac:grpSpMkLst>
            <pc:docMk/>
            <pc:sldMk cId="3331560183" sldId="256"/>
            <ac:grpSpMk id="9" creationId="{260ACC13-B825-49F3-93DE-C8B8F2FA37A1}"/>
          </ac:grpSpMkLst>
        </pc:grpChg>
        <pc:grpChg chg="add del">
          <ac:chgData name="KAUSHAL KHATIWADA" userId="a4fa5869-44a5-4620-aa4a-848a27bcb746" providerId="ADAL" clId="{114A297A-D877-466F-BF5B-A17E36526C78}" dt="2024-05-03T11:06:24.152" v="747"/>
          <ac:grpSpMkLst>
            <pc:docMk/>
            <pc:sldMk cId="3331560183" sldId="256"/>
            <ac:grpSpMk id="19" creationId="{50841A4E-5BC1-44B4-83CF-D524E8AEAD64}"/>
          </ac:grpSpMkLst>
        </pc:grpChg>
        <pc:grpChg chg="add del">
          <ac:chgData name="KAUSHAL KHATIWADA" userId="a4fa5869-44a5-4620-aa4a-848a27bcb746" providerId="ADAL" clId="{114A297A-D877-466F-BF5B-A17E36526C78}" dt="2024-05-03T08:40:39.667" v="626" actId="26606"/>
          <ac:grpSpMkLst>
            <pc:docMk/>
            <pc:sldMk cId="3331560183" sldId="256"/>
            <ac:grpSpMk id="30" creationId="{260ACC13-B825-49F3-93DE-C8B8F2FA37A1}"/>
          </ac:grpSpMkLst>
        </pc:grpChg>
        <pc:grpChg chg="add del">
          <ac:chgData name="KAUSHAL KHATIWADA" userId="a4fa5869-44a5-4620-aa4a-848a27bcb746" providerId="ADAL" clId="{114A297A-D877-466F-BF5B-A17E36526C78}" dt="2024-05-03T08:40:39.667" v="626" actId="26606"/>
          <ac:grpSpMkLst>
            <pc:docMk/>
            <pc:sldMk cId="3331560183" sldId="256"/>
            <ac:grpSpMk id="40" creationId="{5346FBCF-5353-4172-96F5-4B7EB07777C4}"/>
          </ac:grpSpMkLst>
        </pc:grpChg>
        <pc:grpChg chg="add del">
          <ac:chgData name="KAUSHAL KHATIWADA" userId="a4fa5869-44a5-4620-aa4a-848a27bcb746" providerId="ADAL" clId="{114A297A-D877-466F-BF5B-A17E36526C78}" dt="2024-05-03T08:40:39.667" v="626" actId="26606"/>
          <ac:grpSpMkLst>
            <pc:docMk/>
            <pc:sldMk cId="3331560183" sldId="256"/>
            <ac:grpSpMk id="44" creationId="{78326E10-C8CB-487F-A110-F861268DE619}"/>
          </ac:grpSpMkLst>
        </pc:grpChg>
        <pc:grpChg chg="add del">
          <ac:chgData name="KAUSHAL KHATIWADA" userId="a4fa5869-44a5-4620-aa4a-848a27bcb746" providerId="ADAL" clId="{114A297A-D877-466F-BF5B-A17E36526C78}" dt="2024-05-03T09:21:57.365" v="634" actId="26606"/>
          <ac:grpSpMkLst>
            <pc:docMk/>
            <pc:sldMk cId="3331560183" sldId="256"/>
            <ac:grpSpMk id="52" creationId="{260ACC13-B825-49F3-93DE-C8B8F2FA37A1}"/>
          </ac:grpSpMkLst>
        </pc:grpChg>
        <pc:picChg chg="add del mod ord">
          <ac:chgData name="KAUSHAL KHATIWADA" userId="a4fa5869-44a5-4620-aa4a-848a27bcb746" providerId="ADAL" clId="{114A297A-D877-466F-BF5B-A17E36526C78}" dt="2024-05-03T11:17:45.795" v="786" actId="478"/>
          <ac:picMkLst>
            <pc:docMk/>
            <pc:sldMk cId="3331560183" sldId="256"/>
            <ac:picMk id="5" creationId="{42137DF8-C9AC-8017-615A-92CF6DA70B9A}"/>
          </ac:picMkLst>
        </pc:picChg>
        <pc:picChg chg="add mod ord">
          <ac:chgData name="KAUSHAL KHATIWADA" userId="a4fa5869-44a5-4620-aa4a-848a27bcb746" providerId="ADAL" clId="{114A297A-D877-466F-BF5B-A17E36526C78}" dt="2024-05-03T08:40:26.551" v="624" actId="931"/>
          <ac:picMkLst>
            <pc:docMk/>
            <pc:sldMk cId="3331560183" sldId="256"/>
            <ac:picMk id="6" creationId="{D163ECA8-CA40-89C8-CD33-5AC8DD4EFE43}"/>
          </ac:picMkLst>
        </pc:picChg>
      </pc:sldChg>
      <pc:sldChg chg="addSp delSp modSp new del mod setBg setClrOvrMap">
        <pc:chgData name="KAUSHAL KHATIWADA" userId="a4fa5869-44a5-4620-aa4a-848a27bcb746" providerId="ADAL" clId="{114A297A-D877-466F-BF5B-A17E36526C78}" dt="2024-05-12T15:42:01.650" v="2004" actId="47"/>
        <pc:sldMkLst>
          <pc:docMk/>
          <pc:sldMk cId="3173613141" sldId="257"/>
        </pc:sldMkLst>
        <pc:spChg chg="mod">
          <ac:chgData name="KAUSHAL KHATIWADA" userId="a4fa5869-44a5-4620-aa4a-848a27bcb746" providerId="ADAL" clId="{114A297A-D877-466F-BF5B-A17E36526C78}" dt="2024-05-10T03:30:14.493" v="1061" actId="113"/>
          <ac:spMkLst>
            <pc:docMk/>
            <pc:sldMk cId="3173613141" sldId="257"/>
            <ac:spMk id="2" creationId="{F6943A6A-5D10-57AB-D738-F57685AD238A}"/>
          </ac:spMkLst>
        </pc:spChg>
        <pc:spChg chg="mod">
          <ac:chgData name="KAUSHAL KHATIWADA" userId="a4fa5869-44a5-4620-aa4a-848a27bcb746" providerId="ADAL" clId="{114A297A-D877-466F-BF5B-A17E36526C78}" dt="2024-05-10T03:30:11.577" v="1060" actId="113"/>
          <ac:spMkLst>
            <pc:docMk/>
            <pc:sldMk cId="3173613141" sldId="257"/>
            <ac:spMk id="3" creationId="{A5400E8A-5CDD-4F6B-6A9D-73E20A87D376}"/>
          </ac:spMkLst>
        </pc:spChg>
        <pc:spChg chg="add mod">
          <ac:chgData name="KAUSHAL KHATIWADA" userId="a4fa5869-44a5-4620-aa4a-848a27bcb746" providerId="ADAL" clId="{114A297A-D877-466F-BF5B-A17E36526C78}" dt="2024-05-10T03:00:44.683" v="917"/>
          <ac:spMkLst>
            <pc:docMk/>
            <pc:sldMk cId="3173613141" sldId="257"/>
            <ac:spMk id="4" creationId="{CFBDCE18-22FA-5568-C516-01FABB22A813}"/>
          </ac:spMkLst>
        </pc:spChg>
        <pc:spChg chg="add mod">
          <ac:chgData name="KAUSHAL KHATIWADA" userId="a4fa5869-44a5-4620-aa4a-848a27bcb746" providerId="ADAL" clId="{114A297A-D877-466F-BF5B-A17E36526C78}" dt="2024-05-10T03:22:25.446" v="993" actId="1076"/>
          <ac:spMkLst>
            <pc:docMk/>
            <pc:sldMk cId="3173613141" sldId="257"/>
            <ac:spMk id="5" creationId="{4D25BF69-66BF-68FA-CAAD-064A4A9ED3B5}"/>
          </ac:spMkLst>
        </pc:spChg>
        <pc:spChg chg="add mod">
          <ac:chgData name="KAUSHAL KHATIWADA" userId="a4fa5869-44a5-4620-aa4a-848a27bcb746" providerId="ADAL" clId="{114A297A-D877-466F-BF5B-A17E36526C78}" dt="2024-05-10T03:30:18.354" v="1062" actId="113"/>
          <ac:spMkLst>
            <pc:docMk/>
            <pc:sldMk cId="3173613141" sldId="257"/>
            <ac:spMk id="6" creationId="{8D3BA92D-C8FB-161D-77F5-C8D9201CBF16}"/>
          </ac:spMkLst>
        </pc:spChg>
        <pc:spChg chg="add mod">
          <ac:chgData name="KAUSHAL KHATIWADA" userId="a4fa5869-44a5-4620-aa4a-848a27bcb746" providerId="ADAL" clId="{114A297A-D877-466F-BF5B-A17E36526C78}" dt="2024-05-10T03:30:24.517" v="1063" actId="113"/>
          <ac:spMkLst>
            <pc:docMk/>
            <pc:sldMk cId="3173613141" sldId="257"/>
            <ac:spMk id="7" creationId="{2D0A0FBE-1615-5D6C-3A55-27FA7279EB58}"/>
          </ac:spMkLst>
        </pc:spChg>
        <pc:spChg chg="add del">
          <ac:chgData name="KAUSHAL KHATIWADA" userId="a4fa5869-44a5-4620-aa4a-848a27bcb746" providerId="ADAL" clId="{114A297A-D877-466F-BF5B-A17E36526C78}" dt="2024-05-03T09:21:42.491" v="630" actId="26606"/>
          <ac:spMkLst>
            <pc:docMk/>
            <pc:sldMk cId="3173613141" sldId="257"/>
            <ac:spMk id="9" creationId="{2FCD9B94-D70B-4446-85E5-ACD3904289CB}"/>
          </ac:spMkLst>
        </pc:spChg>
        <pc:spChg chg="add del">
          <ac:chgData name="KAUSHAL KHATIWADA" userId="a4fa5869-44a5-4620-aa4a-848a27bcb746" providerId="ADAL" clId="{114A297A-D877-466F-BF5B-A17E36526C78}" dt="2024-05-03T09:21:54.712" v="632" actId="26606"/>
          <ac:spMkLst>
            <pc:docMk/>
            <pc:sldMk cId="3173613141" sldId="257"/>
            <ac:spMk id="12" creationId="{2FCD9B94-D70B-4446-85E5-ACD3904289CB}"/>
          </ac:spMkLst>
        </pc:spChg>
        <pc:picChg chg="add del">
          <ac:chgData name="KAUSHAL KHATIWADA" userId="a4fa5869-44a5-4620-aa4a-848a27bcb746" providerId="ADAL" clId="{114A297A-D877-466F-BF5B-A17E36526C78}" dt="2024-05-03T09:21:42.491" v="630" actId="26606"/>
          <ac:picMkLst>
            <pc:docMk/>
            <pc:sldMk cId="3173613141" sldId="257"/>
            <ac:picMk id="5" creationId="{FA4BF307-12FF-3BCF-F04C-74B2D9DD0F2B}"/>
          </ac:picMkLst>
        </pc:picChg>
        <pc:picChg chg="add del">
          <ac:chgData name="KAUSHAL KHATIWADA" userId="a4fa5869-44a5-4620-aa4a-848a27bcb746" providerId="ADAL" clId="{114A297A-D877-466F-BF5B-A17E36526C78}" dt="2024-05-03T09:21:54.712" v="632" actId="26606"/>
          <ac:picMkLst>
            <pc:docMk/>
            <pc:sldMk cId="3173613141" sldId="257"/>
            <ac:picMk id="13" creationId="{2F9352EB-E5A0-8648-99FB-63A97861A58F}"/>
          </ac:picMkLst>
        </pc:picChg>
        <pc:cxnChg chg="add del">
          <ac:chgData name="KAUSHAL KHATIWADA" userId="a4fa5869-44a5-4620-aa4a-848a27bcb746" providerId="ADAL" clId="{114A297A-D877-466F-BF5B-A17E36526C78}" dt="2024-05-03T09:21:54.712" v="632" actId="26606"/>
          <ac:cxnSpMkLst>
            <pc:docMk/>
            <pc:sldMk cId="3173613141" sldId="257"/>
            <ac:cxnSpMk id="11" creationId="{3378FF8B-3743-48E1-88E3-F4CADB3DECE5}"/>
          </ac:cxnSpMkLst>
        </pc:cxnChg>
      </pc:sldChg>
      <pc:sldChg chg="addSp delSp modSp add del mod ord setBg setClrOvrMap">
        <pc:chgData name="KAUSHAL KHATIWADA" userId="a4fa5869-44a5-4620-aa4a-848a27bcb746" providerId="ADAL" clId="{114A297A-D877-466F-BF5B-A17E36526C78}" dt="2024-05-10T02:56:39.343" v="913" actId="47"/>
        <pc:sldMkLst>
          <pc:docMk/>
          <pc:sldMk cId="2734824526" sldId="258"/>
        </pc:sldMkLst>
        <pc:spChg chg="mod">
          <ac:chgData name="KAUSHAL KHATIWADA" userId="a4fa5869-44a5-4620-aa4a-848a27bcb746" providerId="ADAL" clId="{114A297A-D877-466F-BF5B-A17E36526C78}" dt="2024-05-10T02:48:48.235" v="896" actId="1076"/>
          <ac:spMkLst>
            <pc:docMk/>
            <pc:sldMk cId="2734824526" sldId="258"/>
            <ac:spMk id="2" creationId="{F6943A6A-5D10-57AB-D738-F57685AD238A}"/>
          </ac:spMkLst>
        </pc:spChg>
        <pc:spChg chg="del mod">
          <ac:chgData name="KAUSHAL KHATIWADA" userId="a4fa5869-44a5-4620-aa4a-848a27bcb746" providerId="ADAL" clId="{114A297A-D877-466F-BF5B-A17E36526C78}" dt="2024-05-10T02:48:03.462" v="887" actId="478"/>
          <ac:spMkLst>
            <pc:docMk/>
            <pc:sldMk cId="2734824526" sldId="258"/>
            <ac:spMk id="3" creationId="{A5400E8A-5CDD-4F6B-6A9D-73E20A87D376}"/>
          </ac:spMkLst>
        </pc:spChg>
        <pc:spChg chg="add del mod">
          <ac:chgData name="KAUSHAL KHATIWADA" userId="a4fa5869-44a5-4620-aa4a-848a27bcb746" providerId="ADAL" clId="{114A297A-D877-466F-BF5B-A17E36526C78}" dt="2024-05-10T02:48:06.949" v="888" actId="478"/>
          <ac:spMkLst>
            <pc:docMk/>
            <pc:sldMk cId="2734824526" sldId="258"/>
            <ac:spMk id="5" creationId="{430883AE-32AF-6B5B-B7E6-633543E3F07D}"/>
          </ac:spMkLst>
        </pc:spChg>
        <pc:spChg chg="add mod">
          <ac:chgData name="KAUSHAL KHATIWADA" userId="a4fa5869-44a5-4620-aa4a-848a27bcb746" providerId="ADAL" clId="{114A297A-D877-466F-BF5B-A17E36526C78}" dt="2024-05-10T02:53:19.290" v="899" actId="14100"/>
          <ac:spMkLst>
            <pc:docMk/>
            <pc:sldMk cId="2734824526" sldId="258"/>
            <ac:spMk id="6" creationId="{FC4F7414-AE43-96B8-AA31-792E7309EBE1}"/>
          </ac:spMkLst>
        </pc:spChg>
        <pc:spChg chg="add mod">
          <ac:chgData name="KAUSHAL KHATIWADA" userId="a4fa5869-44a5-4620-aa4a-848a27bcb746" providerId="ADAL" clId="{114A297A-D877-466F-BF5B-A17E36526C78}" dt="2024-05-10T02:53:28.722" v="900" actId="1076"/>
          <ac:spMkLst>
            <pc:docMk/>
            <pc:sldMk cId="2734824526" sldId="258"/>
            <ac:spMk id="7" creationId="{DF05486B-8F2C-986E-BE89-28F03F1F1D4D}"/>
          </ac:spMkLst>
        </pc:spChg>
        <pc:spChg chg="add del">
          <ac:chgData name="KAUSHAL KHATIWADA" userId="a4fa5869-44a5-4620-aa4a-848a27bcb746" providerId="ADAL" clId="{114A297A-D877-466F-BF5B-A17E36526C78}" dt="2024-05-03T11:18:19.537" v="789" actId="26606"/>
          <ac:spMkLst>
            <pc:docMk/>
            <pc:sldMk cId="2734824526" sldId="258"/>
            <ac:spMk id="8" creationId="{C2554CA6-288E-4202-BC52-2E5A8F0C0AED}"/>
          </ac:spMkLst>
        </pc:spChg>
        <pc:spChg chg="add del">
          <ac:chgData name="KAUSHAL KHATIWADA" userId="a4fa5869-44a5-4620-aa4a-848a27bcb746" providerId="ADAL" clId="{114A297A-D877-466F-BF5B-A17E36526C78}" dt="2024-05-03T09:21:55.264" v="633" actId="26606"/>
          <ac:spMkLst>
            <pc:docMk/>
            <pc:sldMk cId="2734824526" sldId="258"/>
            <ac:spMk id="9" creationId="{2FCD9B94-D70B-4446-85E5-ACD3904289CB}"/>
          </ac:spMkLst>
        </pc:spChg>
        <pc:spChg chg="add del">
          <ac:chgData name="KAUSHAL KHATIWADA" userId="a4fa5869-44a5-4620-aa4a-848a27bcb746" providerId="ADAL" clId="{114A297A-D877-466F-BF5B-A17E36526C78}" dt="2024-05-03T11:18:19.537" v="789" actId="26606"/>
          <ac:spMkLst>
            <pc:docMk/>
            <pc:sldMk cId="2734824526" sldId="258"/>
            <ac:spMk id="10" creationId="{B10BB131-AC8E-4A8E-A5D1-36260F720C3B}"/>
          </ac:spMkLst>
        </pc:spChg>
        <pc:spChg chg="add del">
          <ac:chgData name="KAUSHAL KHATIWADA" userId="a4fa5869-44a5-4620-aa4a-848a27bcb746" providerId="ADAL" clId="{114A297A-D877-466F-BF5B-A17E36526C78}" dt="2024-05-03T11:18:19.537" v="789" actId="26606"/>
          <ac:spMkLst>
            <pc:docMk/>
            <pc:sldMk cId="2734824526" sldId="258"/>
            <ac:spMk id="12" creationId="{5B7778FC-632E-4DCA-A7CB-0D7731CCF970}"/>
          </ac:spMkLst>
        </pc:spChg>
        <pc:spChg chg="add del">
          <ac:chgData name="KAUSHAL KHATIWADA" userId="a4fa5869-44a5-4620-aa4a-848a27bcb746" providerId="ADAL" clId="{114A297A-D877-466F-BF5B-A17E36526C78}" dt="2024-05-03T11:18:19.537" v="789" actId="26606"/>
          <ac:spMkLst>
            <pc:docMk/>
            <pc:sldMk cId="2734824526" sldId="258"/>
            <ac:spMk id="14" creationId="{FA23A907-97FB-4A8F-880A-DD77401C4296}"/>
          </ac:spMkLst>
        </pc:spChg>
        <pc:picChg chg="add del">
          <ac:chgData name="KAUSHAL KHATIWADA" userId="a4fa5869-44a5-4620-aa4a-848a27bcb746" providerId="ADAL" clId="{114A297A-D877-466F-BF5B-A17E36526C78}" dt="2024-05-03T09:21:55.264" v="633" actId="26606"/>
          <ac:picMkLst>
            <pc:docMk/>
            <pc:sldMk cId="2734824526" sldId="258"/>
            <ac:picMk id="5" creationId="{7E2FEA1D-8C6B-33DD-4FAC-5FF6B1B36750}"/>
          </ac:picMkLst>
        </pc:picChg>
      </pc:sldChg>
      <pc:sldChg chg="addSp delSp modSp add mod ord">
        <pc:chgData name="KAUSHAL KHATIWADA" userId="a4fa5869-44a5-4620-aa4a-848a27bcb746" providerId="ADAL" clId="{114A297A-D877-466F-BF5B-A17E36526C78}" dt="2024-05-12T17:13:31.860" v="2753" actId="20577"/>
        <pc:sldMkLst>
          <pc:docMk/>
          <pc:sldMk cId="1835283604" sldId="259"/>
        </pc:sldMkLst>
        <pc:spChg chg="mod">
          <ac:chgData name="KAUSHAL KHATIWADA" userId="a4fa5869-44a5-4620-aa4a-848a27bcb746" providerId="ADAL" clId="{114A297A-D877-466F-BF5B-A17E36526C78}" dt="2024-05-12T16:52:16.164" v="2659" actId="20577"/>
          <ac:spMkLst>
            <pc:docMk/>
            <pc:sldMk cId="1835283604" sldId="259"/>
            <ac:spMk id="2" creationId="{F6943A6A-5D10-57AB-D738-F57685AD238A}"/>
          </ac:spMkLst>
        </pc:spChg>
        <pc:spChg chg="mod">
          <ac:chgData name="KAUSHAL KHATIWADA" userId="a4fa5869-44a5-4620-aa4a-848a27bcb746" providerId="ADAL" clId="{114A297A-D877-466F-BF5B-A17E36526C78}" dt="2024-05-12T17:13:31.860" v="2753" actId="20577"/>
          <ac:spMkLst>
            <pc:docMk/>
            <pc:sldMk cId="1835283604" sldId="259"/>
            <ac:spMk id="3" creationId="{A5400E8A-5CDD-4F6B-6A9D-73E20A87D376}"/>
          </ac:spMkLst>
        </pc:spChg>
        <pc:spChg chg="add del mod">
          <ac:chgData name="KAUSHAL KHATIWADA" userId="a4fa5869-44a5-4620-aa4a-848a27bcb746" providerId="ADAL" clId="{114A297A-D877-466F-BF5B-A17E36526C78}" dt="2024-05-12T16:50:58.572" v="2623" actId="478"/>
          <ac:spMkLst>
            <pc:docMk/>
            <pc:sldMk cId="1835283604" sldId="259"/>
            <ac:spMk id="4" creationId="{CFBB4AB5-E5A9-0507-637C-6D2E136EF7D6}"/>
          </ac:spMkLst>
        </pc:spChg>
      </pc:sldChg>
      <pc:sldChg chg="modSp add del mod">
        <pc:chgData name="KAUSHAL KHATIWADA" userId="a4fa5869-44a5-4620-aa4a-848a27bcb746" providerId="ADAL" clId="{114A297A-D877-466F-BF5B-A17E36526C78}" dt="2024-05-12T16:51:07.296" v="2624" actId="47"/>
        <pc:sldMkLst>
          <pc:docMk/>
          <pc:sldMk cId="764142861" sldId="260"/>
        </pc:sldMkLst>
        <pc:spChg chg="mod">
          <ac:chgData name="KAUSHAL KHATIWADA" userId="a4fa5869-44a5-4620-aa4a-848a27bcb746" providerId="ADAL" clId="{114A297A-D877-466F-BF5B-A17E36526C78}" dt="2024-05-10T02:44:39.472" v="869" actId="20577"/>
          <ac:spMkLst>
            <pc:docMk/>
            <pc:sldMk cId="764142861" sldId="260"/>
            <ac:spMk id="2" creationId="{F6943A6A-5D10-57AB-D738-F57685AD238A}"/>
          </ac:spMkLst>
        </pc:spChg>
        <pc:spChg chg="mod">
          <ac:chgData name="KAUSHAL KHATIWADA" userId="a4fa5869-44a5-4620-aa4a-848a27bcb746" providerId="ADAL" clId="{114A297A-D877-466F-BF5B-A17E36526C78}" dt="2024-05-12T09:53:17.924" v="1207" actId="20577"/>
          <ac:spMkLst>
            <pc:docMk/>
            <pc:sldMk cId="764142861" sldId="260"/>
            <ac:spMk id="3" creationId="{A5400E8A-5CDD-4F6B-6A9D-73E20A87D376}"/>
          </ac:spMkLst>
        </pc:spChg>
      </pc:sldChg>
      <pc:sldChg chg="addSp modSp add del mod">
        <pc:chgData name="KAUSHAL KHATIWADA" userId="a4fa5869-44a5-4620-aa4a-848a27bcb746" providerId="ADAL" clId="{114A297A-D877-466F-BF5B-A17E36526C78}" dt="2024-05-12T16:51:16.644" v="2625" actId="47"/>
        <pc:sldMkLst>
          <pc:docMk/>
          <pc:sldMk cId="87219048" sldId="261"/>
        </pc:sldMkLst>
        <pc:spChg chg="mod">
          <ac:chgData name="KAUSHAL KHATIWADA" userId="a4fa5869-44a5-4620-aa4a-848a27bcb746" providerId="ADAL" clId="{114A297A-D877-466F-BF5B-A17E36526C78}" dt="2024-05-10T02:44:47.056" v="871" actId="20577"/>
          <ac:spMkLst>
            <pc:docMk/>
            <pc:sldMk cId="87219048" sldId="261"/>
            <ac:spMk id="2" creationId="{F6943A6A-5D10-57AB-D738-F57685AD238A}"/>
          </ac:spMkLst>
        </pc:spChg>
        <pc:spChg chg="mod">
          <ac:chgData name="KAUSHAL KHATIWADA" userId="a4fa5869-44a5-4620-aa4a-848a27bcb746" providerId="ADAL" clId="{114A297A-D877-466F-BF5B-A17E36526C78}" dt="2024-05-10T03:23:02.530" v="1001" actId="20577"/>
          <ac:spMkLst>
            <pc:docMk/>
            <pc:sldMk cId="87219048" sldId="261"/>
            <ac:spMk id="3" creationId="{A5400E8A-5CDD-4F6B-6A9D-73E20A87D376}"/>
          </ac:spMkLst>
        </pc:spChg>
        <pc:spChg chg="add mod">
          <ac:chgData name="KAUSHAL KHATIWADA" userId="a4fa5869-44a5-4620-aa4a-848a27bcb746" providerId="ADAL" clId="{114A297A-D877-466F-BF5B-A17E36526C78}" dt="2024-05-10T03:22:41.817" v="999"/>
          <ac:spMkLst>
            <pc:docMk/>
            <pc:sldMk cId="87219048" sldId="261"/>
            <ac:spMk id="4" creationId="{0D075A84-EB2A-C136-FF64-35D42911F71C}"/>
          </ac:spMkLst>
        </pc:spChg>
      </pc:sldChg>
      <pc:sldChg chg="modSp add del mod">
        <pc:chgData name="KAUSHAL KHATIWADA" userId="a4fa5869-44a5-4620-aa4a-848a27bcb746" providerId="ADAL" clId="{114A297A-D877-466F-BF5B-A17E36526C78}" dt="2024-05-12T17:14:28.035" v="2754" actId="47"/>
        <pc:sldMkLst>
          <pc:docMk/>
          <pc:sldMk cId="97296969" sldId="262"/>
        </pc:sldMkLst>
        <pc:spChg chg="mod">
          <ac:chgData name="KAUSHAL KHATIWADA" userId="a4fa5869-44a5-4620-aa4a-848a27bcb746" providerId="ADAL" clId="{114A297A-D877-466F-BF5B-A17E36526C78}" dt="2024-05-12T16:55:07.845" v="2702" actId="20577"/>
          <ac:spMkLst>
            <pc:docMk/>
            <pc:sldMk cId="97296969" sldId="262"/>
            <ac:spMk id="2" creationId="{F6943A6A-5D10-57AB-D738-F57685AD238A}"/>
          </ac:spMkLst>
        </pc:spChg>
        <pc:spChg chg="mod">
          <ac:chgData name="KAUSHAL KHATIWADA" userId="a4fa5869-44a5-4620-aa4a-848a27bcb746" providerId="ADAL" clId="{114A297A-D877-466F-BF5B-A17E36526C78}" dt="2024-04-29T02:54:48.548" v="593" actId="20577"/>
          <ac:spMkLst>
            <pc:docMk/>
            <pc:sldMk cId="97296969" sldId="262"/>
            <ac:spMk id="3" creationId="{A5400E8A-5CDD-4F6B-6A9D-73E20A87D376}"/>
          </ac:spMkLst>
        </pc:spChg>
      </pc:sldChg>
      <pc:sldChg chg="addSp delSp modSp new del mod ord setBg">
        <pc:chgData name="KAUSHAL KHATIWADA" userId="a4fa5869-44a5-4620-aa4a-848a27bcb746" providerId="ADAL" clId="{114A297A-D877-466F-BF5B-A17E36526C78}" dt="2024-05-03T11:21:17.682" v="823" actId="680"/>
        <pc:sldMkLst>
          <pc:docMk/>
          <pc:sldMk cId="14707287" sldId="263"/>
        </pc:sldMkLst>
        <pc:spChg chg="add del">
          <ac:chgData name="KAUSHAL KHATIWADA" userId="a4fa5869-44a5-4620-aa4a-848a27bcb746" providerId="ADAL" clId="{114A297A-D877-466F-BF5B-A17E36526C78}" dt="2024-05-03T11:19:41.399" v="800" actId="26606"/>
          <ac:spMkLst>
            <pc:docMk/>
            <pc:sldMk cId="14707287" sldId="263"/>
            <ac:spMk id="8" creationId="{5D9FC6AC-4A12-4825-8ABE-0732B8EF4D16}"/>
          </ac:spMkLst>
        </pc:spChg>
        <pc:spChg chg="add del">
          <ac:chgData name="KAUSHAL KHATIWADA" userId="a4fa5869-44a5-4620-aa4a-848a27bcb746" providerId="ADAL" clId="{114A297A-D877-466F-BF5B-A17E36526C78}" dt="2024-05-03T11:19:45.044" v="802" actId="26606"/>
          <ac:spMkLst>
            <pc:docMk/>
            <pc:sldMk cId="14707287" sldId="263"/>
            <ac:spMk id="10" creationId="{216BB327-7AA9-4EC5-815F-9D8E6BC53E34}"/>
          </ac:spMkLst>
        </pc:spChg>
        <pc:spChg chg="add del">
          <ac:chgData name="KAUSHAL KHATIWADA" userId="a4fa5869-44a5-4620-aa4a-848a27bcb746" providerId="ADAL" clId="{114A297A-D877-466F-BF5B-A17E36526C78}" dt="2024-05-03T11:21:17.453" v="819" actId="26606"/>
          <ac:spMkLst>
            <pc:docMk/>
            <pc:sldMk cId="14707287" sldId="263"/>
            <ac:spMk id="12" creationId="{42A4FC2C-047E-45A5-965D-8E1E3BF09BC6}"/>
          </ac:spMkLst>
        </pc:spChg>
        <pc:picChg chg="add mod">
          <ac:chgData name="KAUSHAL KHATIWADA" userId="a4fa5869-44a5-4620-aa4a-848a27bcb746" providerId="ADAL" clId="{114A297A-D877-466F-BF5B-A17E36526C78}" dt="2024-05-03T11:21:17.651" v="821" actId="931"/>
          <ac:picMkLst>
            <pc:docMk/>
            <pc:sldMk cId="14707287" sldId="263"/>
            <ac:picMk id="3" creationId="{A3032F15-6871-CC58-B26F-18C76813C23F}"/>
          </ac:picMkLst>
        </pc:picChg>
      </pc:sldChg>
      <pc:sldChg chg="addSp delSp modSp new add del mod ord setBg delDesignElem">
        <pc:chgData name="KAUSHAL KHATIWADA" userId="a4fa5869-44a5-4620-aa4a-848a27bcb746" providerId="ADAL" clId="{114A297A-D877-466F-BF5B-A17E36526C78}" dt="2024-05-03T11:21:39.897" v="827" actId="26606"/>
        <pc:sldMkLst>
          <pc:docMk/>
          <pc:sldMk cId="935995494" sldId="263"/>
        </pc:sldMkLst>
        <pc:spChg chg="del mod">
          <ac:chgData name="KAUSHAL KHATIWADA" userId="a4fa5869-44a5-4620-aa4a-848a27bcb746" providerId="ADAL" clId="{114A297A-D877-466F-BF5B-A17E36526C78}" dt="2024-05-03T11:05:57.746" v="741" actId="478"/>
          <ac:spMkLst>
            <pc:docMk/>
            <pc:sldMk cId="935995494" sldId="263"/>
            <ac:spMk id="2" creationId="{BEC58C41-93E3-FF57-4F6E-9664137EBA93}"/>
          </ac:spMkLst>
        </pc:spChg>
        <pc:spChg chg="del">
          <ac:chgData name="KAUSHAL KHATIWADA" userId="a4fa5869-44a5-4620-aa4a-848a27bcb746" providerId="ADAL" clId="{114A297A-D877-466F-BF5B-A17E36526C78}" dt="2024-05-03T11:05:53.084" v="738" actId="931"/>
          <ac:spMkLst>
            <pc:docMk/>
            <pc:sldMk cId="935995494" sldId="263"/>
            <ac:spMk id="3" creationId="{97F0B0E7-CF8E-98C6-6F1C-F86C1E1BA3F9}"/>
          </ac:spMkLst>
        </pc:spChg>
        <pc:spChg chg="add del mod">
          <ac:chgData name="KAUSHAL KHATIWADA" userId="a4fa5869-44a5-4620-aa4a-848a27bcb746" providerId="ADAL" clId="{114A297A-D877-466F-BF5B-A17E36526C78}" dt="2024-05-03T11:21:17.757" v="826" actId="478"/>
          <ac:spMkLst>
            <pc:docMk/>
            <pc:sldMk cId="935995494" sldId="263"/>
            <ac:spMk id="7" creationId="{D81F6998-EEFD-445F-5040-BBAF16DFCD8A}"/>
          </ac:spMkLst>
        </pc:spChg>
        <pc:spChg chg="add del">
          <ac:chgData name="KAUSHAL KHATIWADA" userId="a4fa5869-44a5-4620-aa4a-848a27bcb746" providerId="ADAL" clId="{114A297A-D877-466F-BF5B-A17E36526C78}" dt="2024-05-03T11:06:48.514" v="748" actId="26606"/>
          <ac:spMkLst>
            <pc:docMk/>
            <pc:sldMk cId="935995494" sldId="263"/>
            <ac:spMk id="9" creationId="{0B0605D8-38A0-A575-F52E-E24EFAAE6B35}"/>
          </ac:spMkLst>
        </pc:spChg>
        <pc:spChg chg="add del">
          <ac:chgData name="KAUSHAL KHATIWADA" userId="a4fa5869-44a5-4620-aa4a-848a27bcb746" providerId="ADAL" clId="{114A297A-D877-466F-BF5B-A17E36526C78}" dt="2024-05-03T11:06:24.152" v="747"/>
          <ac:spMkLst>
            <pc:docMk/>
            <pc:sldMk cId="935995494" sldId="263"/>
            <ac:spMk id="20" creationId="{55599FE3-8CCE-4364-9F89-0C11699C4F6A}"/>
          </ac:spMkLst>
        </pc:spChg>
        <pc:spChg chg="add del">
          <ac:chgData name="KAUSHAL KHATIWADA" userId="a4fa5869-44a5-4620-aa4a-848a27bcb746" providerId="ADAL" clId="{114A297A-D877-466F-BF5B-A17E36526C78}" dt="2024-05-03T11:07:19.712" v="750" actId="26606"/>
          <ac:spMkLst>
            <pc:docMk/>
            <pc:sldMk cId="935995494" sldId="263"/>
            <ac:spMk id="25" creationId="{2633B3B5-CC90-43F0-8714-D31D1F3F0209}"/>
          </ac:spMkLst>
        </pc:spChg>
        <pc:spChg chg="add del">
          <ac:chgData name="KAUSHAL KHATIWADA" userId="a4fa5869-44a5-4620-aa4a-848a27bcb746" providerId="ADAL" clId="{114A297A-D877-466F-BF5B-A17E36526C78}" dt="2024-05-03T11:07:19.712" v="750" actId="26606"/>
          <ac:spMkLst>
            <pc:docMk/>
            <pc:sldMk cId="935995494" sldId="263"/>
            <ac:spMk id="26" creationId="{AB8C311F-7253-4AED-9701-7FC0708C41C7}"/>
          </ac:spMkLst>
        </pc:spChg>
        <pc:spChg chg="add del">
          <ac:chgData name="KAUSHAL KHATIWADA" userId="a4fa5869-44a5-4620-aa4a-848a27bcb746" providerId="ADAL" clId="{114A297A-D877-466F-BF5B-A17E36526C78}" dt="2024-05-03T11:07:19.712" v="750" actId="26606"/>
          <ac:spMkLst>
            <pc:docMk/>
            <pc:sldMk cId="935995494" sldId="263"/>
            <ac:spMk id="27" creationId="{A8D57A06-A426-446D-B02C-A2DC6B62E45E}"/>
          </ac:spMkLst>
        </pc:spChg>
        <pc:spChg chg="add del">
          <ac:chgData name="KAUSHAL KHATIWADA" userId="a4fa5869-44a5-4620-aa4a-848a27bcb746" providerId="ADAL" clId="{114A297A-D877-466F-BF5B-A17E36526C78}" dt="2024-05-03T11:07:19.712" v="750" actId="26606"/>
          <ac:spMkLst>
            <pc:docMk/>
            <pc:sldMk cId="935995494" sldId="263"/>
            <ac:spMk id="28" creationId="{E2384209-CB15-4CDF-9D31-C44FD9A3F20D}"/>
          </ac:spMkLst>
        </pc:spChg>
        <pc:spChg chg="add del">
          <ac:chgData name="KAUSHAL KHATIWADA" userId="a4fa5869-44a5-4620-aa4a-848a27bcb746" providerId="ADAL" clId="{114A297A-D877-466F-BF5B-A17E36526C78}" dt="2024-05-03T11:08:37.015" v="785" actId="26606"/>
          <ac:spMkLst>
            <pc:docMk/>
            <pc:sldMk cId="935995494" sldId="263"/>
            <ac:spMk id="30" creationId="{AE3A741D-C19B-960A-5803-1C5887147820}"/>
          </ac:spMkLst>
        </pc:spChg>
        <pc:spChg chg="add del">
          <ac:chgData name="KAUSHAL KHATIWADA" userId="a4fa5869-44a5-4620-aa4a-848a27bcb746" providerId="ADAL" clId="{114A297A-D877-466F-BF5B-A17E36526C78}" dt="2024-05-03T11:08:37.015" v="785" actId="26606"/>
          <ac:spMkLst>
            <pc:docMk/>
            <pc:sldMk cId="935995494" sldId="263"/>
            <ac:spMk id="31" creationId="{DC39DE25-0E4E-0AA7-0932-1D78C2372786}"/>
          </ac:spMkLst>
        </pc:spChg>
        <pc:spChg chg="add del">
          <ac:chgData name="KAUSHAL KHATIWADA" userId="a4fa5869-44a5-4620-aa4a-848a27bcb746" providerId="ADAL" clId="{114A297A-D877-466F-BF5B-A17E36526C78}" dt="2024-05-03T11:08:37.015" v="785" actId="26606"/>
          <ac:spMkLst>
            <pc:docMk/>
            <pc:sldMk cId="935995494" sldId="263"/>
            <ac:spMk id="32" creationId="{8D6EA299-0840-6DEA-E670-C49AEBC87E89}"/>
          </ac:spMkLst>
        </pc:spChg>
        <pc:spChg chg="add del mod">
          <ac:chgData name="KAUSHAL KHATIWADA" userId="a4fa5869-44a5-4620-aa4a-848a27bcb746" providerId="ADAL" clId="{114A297A-D877-466F-BF5B-A17E36526C78}" dt="2024-05-03T11:08:37.015" v="785" actId="26606"/>
          <ac:spMkLst>
            <pc:docMk/>
            <pc:sldMk cId="935995494" sldId="263"/>
            <ac:spMk id="33" creationId="{641F5669-3166-318D-D45D-824D1C5EEEB5}"/>
          </ac:spMkLst>
        </pc:spChg>
        <pc:spChg chg="add del">
          <ac:chgData name="KAUSHAL KHATIWADA" userId="a4fa5869-44a5-4620-aa4a-848a27bcb746" providerId="ADAL" clId="{114A297A-D877-466F-BF5B-A17E36526C78}" dt="2024-05-03T11:08:23.703" v="782" actId="26606"/>
          <ac:spMkLst>
            <pc:docMk/>
            <pc:sldMk cId="935995494" sldId="263"/>
            <ac:spMk id="38" creationId="{8950AD4C-6AF3-49F8-94E1-DBCAFB39478B}"/>
          </ac:spMkLst>
        </pc:spChg>
        <pc:spChg chg="add del">
          <ac:chgData name="KAUSHAL KHATIWADA" userId="a4fa5869-44a5-4620-aa4a-848a27bcb746" providerId="ADAL" clId="{114A297A-D877-466F-BF5B-A17E36526C78}" dt="2024-05-03T11:08:23.703" v="782" actId="26606"/>
          <ac:spMkLst>
            <pc:docMk/>
            <pc:sldMk cId="935995494" sldId="263"/>
            <ac:spMk id="40" creationId="{2F0E00C3-4613-415F-BE3A-78FBAD9061C0}"/>
          </ac:spMkLst>
        </pc:spChg>
        <pc:spChg chg="add del">
          <ac:chgData name="KAUSHAL KHATIWADA" userId="a4fa5869-44a5-4620-aa4a-848a27bcb746" providerId="ADAL" clId="{114A297A-D877-466F-BF5B-A17E36526C78}" dt="2024-05-03T11:08:23.703" v="782" actId="26606"/>
          <ac:spMkLst>
            <pc:docMk/>
            <pc:sldMk cId="935995494" sldId="263"/>
            <ac:spMk id="42" creationId="{8DBEAE55-3EA1-41D7-A212-5F7D8986C1F2}"/>
          </ac:spMkLst>
        </pc:spChg>
        <pc:spChg chg="add del">
          <ac:chgData name="KAUSHAL KHATIWADA" userId="a4fa5869-44a5-4620-aa4a-848a27bcb746" providerId="ADAL" clId="{114A297A-D877-466F-BF5B-A17E36526C78}" dt="2024-05-03T11:08:23.703" v="782" actId="26606"/>
          <ac:spMkLst>
            <pc:docMk/>
            <pc:sldMk cId="935995494" sldId="263"/>
            <ac:spMk id="44" creationId="{CFC5F0E7-644F-4101-BE72-12825CF537E7}"/>
          </ac:spMkLst>
        </pc:spChg>
        <pc:spChg chg="add del">
          <ac:chgData name="KAUSHAL KHATIWADA" userId="a4fa5869-44a5-4620-aa4a-848a27bcb746" providerId="ADAL" clId="{114A297A-D877-466F-BF5B-A17E36526C78}" dt="2024-05-03T11:08:37.009" v="784" actId="26606"/>
          <ac:spMkLst>
            <pc:docMk/>
            <pc:sldMk cId="935995494" sldId="263"/>
            <ac:spMk id="46" creationId="{AE3A741D-C19B-960A-5803-1C5887147820}"/>
          </ac:spMkLst>
        </pc:spChg>
        <pc:spChg chg="add del">
          <ac:chgData name="KAUSHAL KHATIWADA" userId="a4fa5869-44a5-4620-aa4a-848a27bcb746" providerId="ADAL" clId="{114A297A-D877-466F-BF5B-A17E36526C78}" dt="2024-05-03T11:08:37.009" v="784" actId="26606"/>
          <ac:spMkLst>
            <pc:docMk/>
            <pc:sldMk cId="935995494" sldId="263"/>
            <ac:spMk id="47" creationId="{DC39DE25-0E4E-0AA7-0932-1D78C2372786}"/>
          </ac:spMkLst>
        </pc:spChg>
        <pc:spChg chg="add del">
          <ac:chgData name="KAUSHAL KHATIWADA" userId="a4fa5869-44a5-4620-aa4a-848a27bcb746" providerId="ADAL" clId="{114A297A-D877-466F-BF5B-A17E36526C78}" dt="2024-05-03T11:08:37.009" v="784" actId="26606"/>
          <ac:spMkLst>
            <pc:docMk/>
            <pc:sldMk cId="935995494" sldId="263"/>
            <ac:spMk id="48" creationId="{8D6EA299-0840-6DEA-E670-C49AEBC87E89}"/>
          </ac:spMkLst>
        </pc:spChg>
        <pc:spChg chg="add del">
          <ac:chgData name="KAUSHAL KHATIWADA" userId="a4fa5869-44a5-4620-aa4a-848a27bcb746" providerId="ADAL" clId="{114A297A-D877-466F-BF5B-A17E36526C78}" dt="2024-05-03T11:08:37.009" v="784" actId="26606"/>
          <ac:spMkLst>
            <pc:docMk/>
            <pc:sldMk cId="935995494" sldId="263"/>
            <ac:spMk id="49" creationId="{641F5669-3166-318D-D45D-824D1C5EEEB5}"/>
          </ac:spMkLst>
        </pc:spChg>
        <pc:spChg chg="add del">
          <ac:chgData name="KAUSHAL KHATIWADA" userId="a4fa5869-44a5-4620-aa4a-848a27bcb746" providerId="ADAL" clId="{114A297A-D877-466F-BF5B-A17E36526C78}" dt="2024-05-03T11:21:39.897" v="827" actId="26606"/>
          <ac:spMkLst>
            <pc:docMk/>
            <pc:sldMk cId="935995494" sldId="263"/>
            <ac:spMk id="51" creationId="{FE29D509-65D8-0297-0BE0-870D888D4A2F}"/>
          </ac:spMkLst>
        </pc:spChg>
        <pc:spChg chg="add">
          <ac:chgData name="KAUSHAL KHATIWADA" userId="a4fa5869-44a5-4620-aa4a-848a27bcb746" providerId="ADAL" clId="{114A297A-D877-466F-BF5B-A17E36526C78}" dt="2024-05-03T11:21:39.897" v="827" actId="26606"/>
          <ac:spMkLst>
            <pc:docMk/>
            <pc:sldMk cId="935995494" sldId="263"/>
            <ac:spMk id="57" creationId="{42A4FC2C-047E-45A5-965D-8E1E3BF09BC6}"/>
          </ac:spMkLst>
        </pc:spChg>
        <pc:grpChg chg="add del">
          <ac:chgData name="KAUSHAL KHATIWADA" userId="a4fa5869-44a5-4620-aa4a-848a27bcb746" providerId="ADAL" clId="{114A297A-D877-466F-BF5B-A17E36526C78}" dt="2024-05-03T11:06:08.553" v="743" actId="26606"/>
          <ac:grpSpMkLst>
            <pc:docMk/>
            <pc:sldMk cId="935995494" sldId="263"/>
            <ac:grpSpMk id="10" creationId="{6ADA8EC3-01C5-453C-91A6-D01B9E15BF0B}"/>
          </ac:grpSpMkLst>
        </pc:grpChg>
        <pc:grpChg chg="add del">
          <ac:chgData name="KAUSHAL KHATIWADA" userId="a4fa5869-44a5-4620-aa4a-848a27bcb746" providerId="ADAL" clId="{114A297A-D877-466F-BF5B-A17E36526C78}" dt="2024-05-03T11:07:19.753" v="751" actId="26606"/>
          <ac:grpSpMkLst>
            <pc:docMk/>
            <pc:sldMk cId="935995494" sldId="263"/>
            <ac:grpSpMk id="14" creationId="{723C66ED-DBBF-12CA-7F5E-813E0E7D036A}"/>
          </ac:grpSpMkLst>
        </pc:grpChg>
        <pc:grpChg chg="add del">
          <ac:chgData name="KAUSHAL KHATIWADA" userId="a4fa5869-44a5-4620-aa4a-848a27bcb746" providerId="ADAL" clId="{114A297A-D877-466F-BF5B-A17E36526C78}" dt="2024-05-03T11:06:24.152" v="747"/>
          <ac:grpSpMkLst>
            <pc:docMk/>
            <pc:sldMk cId="935995494" sldId="263"/>
            <ac:grpSpMk id="19" creationId="{E4C39A5A-6D63-4FAC-B6C2-D37778B97ACD}"/>
          </ac:grpSpMkLst>
        </pc:grpChg>
        <pc:picChg chg="add del mod">
          <ac:chgData name="KAUSHAL KHATIWADA" userId="a4fa5869-44a5-4620-aa4a-848a27bcb746" providerId="ADAL" clId="{114A297A-D877-466F-BF5B-A17E36526C78}" dt="2024-05-03T11:21:39.897" v="827" actId="26606"/>
          <ac:picMkLst>
            <pc:docMk/>
            <pc:sldMk cId="935995494" sldId="263"/>
            <ac:picMk id="5" creationId="{F70BCB2F-F296-79B5-94B7-42F020F14FAC}"/>
          </ac:picMkLst>
        </pc:picChg>
        <pc:cxnChg chg="add del">
          <ac:chgData name="KAUSHAL KHATIWADA" userId="a4fa5869-44a5-4620-aa4a-848a27bcb746" providerId="ADAL" clId="{114A297A-D877-466F-BF5B-A17E36526C78}" dt="2024-05-03T11:21:39.897" v="827" actId="26606"/>
          <ac:cxnSpMkLst>
            <pc:docMk/>
            <pc:sldMk cId="935995494" sldId="263"/>
            <ac:cxnSpMk id="52" creationId="{08671CFF-13CE-4046-6B91-44F30DCCF2E7}"/>
          </ac:cxnSpMkLst>
        </pc:cxnChg>
      </pc:sldChg>
      <pc:sldChg chg="addSp delSp modSp new del mod setBg">
        <pc:chgData name="KAUSHAL KHATIWADA" userId="a4fa5869-44a5-4620-aa4a-848a27bcb746" providerId="ADAL" clId="{114A297A-D877-466F-BF5B-A17E36526C78}" dt="2024-05-03T11:21:17.270" v="818" actId="680"/>
        <pc:sldMkLst>
          <pc:docMk/>
          <pc:sldMk cId="1982063156" sldId="264"/>
        </pc:sldMkLst>
        <pc:spChg chg="add del">
          <ac:chgData name="KAUSHAL KHATIWADA" userId="a4fa5869-44a5-4620-aa4a-848a27bcb746" providerId="ADAL" clId="{114A297A-D877-466F-BF5B-A17E36526C78}" dt="2024-05-03T11:21:17.219" v="815" actId="26606"/>
          <ac:spMkLst>
            <pc:docMk/>
            <pc:sldMk cId="1982063156" sldId="264"/>
            <ac:spMk id="8" creationId="{42A4FC2C-047E-45A5-965D-8E1E3BF09BC6}"/>
          </ac:spMkLst>
        </pc:spChg>
        <pc:picChg chg="add mod">
          <ac:chgData name="KAUSHAL KHATIWADA" userId="a4fa5869-44a5-4620-aa4a-848a27bcb746" providerId="ADAL" clId="{114A297A-D877-466F-BF5B-A17E36526C78}" dt="2024-05-03T11:21:17.243" v="817" actId="931"/>
          <ac:picMkLst>
            <pc:docMk/>
            <pc:sldMk cId="1982063156" sldId="264"/>
            <ac:picMk id="3" creationId="{6C0AFB51-5087-24C1-4094-DBFF4B34F855}"/>
          </ac:picMkLst>
        </pc:picChg>
      </pc:sldChg>
      <pc:sldChg chg="addSp modSp new del mod modShow">
        <pc:chgData name="KAUSHAL KHATIWADA" userId="a4fa5869-44a5-4620-aa4a-848a27bcb746" providerId="ADAL" clId="{114A297A-D877-466F-BF5B-A17E36526C78}" dt="2024-05-12T08:41:05.713" v="1066" actId="2696"/>
        <pc:sldMkLst>
          <pc:docMk/>
          <pc:sldMk cId="2676018273" sldId="264"/>
        </pc:sldMkLst>
        <pc:picChg chg="add mod">
          <ac:chgData name="KAUSHAL KHATIWADA" userId="a4fa5869-44a5-4620-aa4a-848a27bcb746" providerId="ADAL" clId="{114A297A-D877-466F-BF5B-A17E36526C78}" dt="2024-05-03T11:22:12.515" v="831" actId="962"/>
          <ac:picMkLst>
            <pc:docMk/>
            <pc:sldMk cId="2676018273" sldId="264"/>
            <ac:picMk id="3" creationId="{AB80F427-CBCE-33D4-D4DF-23D2A1F3880A}"/>
          </ac:picMkLst>
        </pc:picChg>
      </pc:sldChg>
      <pc:sldChg chg="addSp delSp modSp add mod ord modNotesTx">
        <pc:chgData name="KAUSHAL KHATIWADA" userId="a4fa5869-44a5-4620-aa4a-848a27bcb746" providerId="ADAL" clId="{114A297A-D877-466F-BF5B-A17E36526C78}" dt="2024-05-12T15:13:00.132" v="1596" actId="20577"/>
        <pc:sldMkLst>
          <pc:docMk/>
          <pc:sldMk cId="3105823741" sldId="265"/>
        </pc:sldMkLst>
        <pc:spChg chg="mod">
          <ac:chgData name="KAUSHAL KHATIWADA" userId="a4fa5869-44a5-4620-aa4a-848a27bcb746" providerId="ADAL" clId="{114A297A-D877-466F-BF5B-A17E36526C78}" dt="2024-05-10T02:55:55.364" v="904"/>
          <ac:spMkLst>
            <pc:docMk/>
            <pc:sldMk cId="3105823741" sldId="265"/>
            <ac:spMk id="2" creationId="{F6943A6A-5D10-57AB-D738-F57685AD238A}"/>
          </ac:spMkLst>
        </pc:spChg>
        <pc:spChg chg="mod">
          <ac:chgData name="KAUSHAL KHATIWADA" userId="a4fa5869-44a5-4620-aa4a-848a27bcb746" providerId="ADAL" clId="{114A297A-D877-466F-BF5B-A17E36526C78}" dt="2024-05-12T15:03:33.190" v="1289" actId="255"/>
          <ac:spMkLst>
            <pc:docMk/>
            <pc:sldMk cId="3105823741" sldId="265"/>
            <ac:spMk id="3" creationId="{A5400E8A-5CDD-4F6B-6A9D-73E20A87D376}"/>
          </ac:spMkLst>
        </pc:spChg>
        <pc:spChg chg="add del mod">
          <ac:chgData name="KAUSHAL KHATIWADA" userId="a4fa5869-44a5-4620-aa4a-848a27bcb746" providerId="ADAL" clId="{114A297A-D877-466F-BF5B-A17E36526C78}" dt="2024-05-12T15:05:11.997" v="1294" actId="478"/>
          <ac:spMkLst>
            <pc:docMk/>
            <pc:sldMk cId="3105823741" sldId="265"/>
            <ac:spMk id="4" creationId="{2FA11BCC-2BA5-D507-3A36-1077988FADD1}"/>
          </ac:spMkLst>
        </pc:spChg>
      </pc:sldChg>
      <pc:sldChg chg="delSp modSp add del mod">
        <pc:chgData name="KAUSHAL KHATIWADA" userId="a4fa5869-44a5-4620-aa4a-848a27bcb746" providerId="ADAL" clId="{114A297A-D877-466F-BF5B-A17E36526C78}" dt="2024-05-12T16:24:39.174" v="2425" actId="47"/>
        <pc:sldMkLst>
          <pc:docMk/>
          <pc:sldMk cId="1212169973" sldId="266"/>
        </pc:sldMkLst>
        <pc:spChg chg="mod">
          <ac:chgData name="KAUSHAL KHATIWADA" userId="a4fa5869-44a5-4620-aa4a-848a27bcb746" providerId="ADAL" clId="{114A297A-D877-466F-BF5B-A17E36526C78}" dt="2024-05-10T03:38:18.555" v="1064" actId="113"/>
          <ac:spMkLst>
            <pc:docMk/>
            <pc:sldMk cId="1212169973" sldId="266"/>
            <ac:spMk id="2" creationId="{F6943A6A-5D10-57AB-D738-F57685AD238A}"/>
          </ac:spMkLst>
        </pc:spChg>
        <pc:spChg chg="mod">
          <ac:chgData name="KAUSHAL KHATIWADA" userId="a4fa5869-44a5-4620-aa4a-848a27bcb746" providerId="ADAL" clId="{114A297A-D877-466F-BF5B-A17E36526C78}" dt="2024-05-12T10:55:39.578" v="1271" actId="5793"/>
          <ac:spMkLst>
            <pc:docMk/>
            <pc:sldMk cId="1212169973" sldId="266"/>
            <ac:spMk id="3" creationId="{A5400E8A-5CDD-4F6B-6A9D-73E20A87D376}"/>
          </ac:spMkLst>
        </pc:spChg>
        <pc:spChg chg="del">
          <ac:chgData name="KAUSHAL KHATIWADA" userId="a4fa5869-44a5-4620-aa4a-848a27bcb746" providerId="ADAL" clId="{114A297A-D877-466F-BF5B-A17E36526C78}" dt="2024-05-12T15:54:25.946" v="2103" actId="478"/>
          <ac:spMkLst>
            <pc:docMk/>
            <pc:sldMk cId="1212169973" sldId="266"/>
            <ac:spMk id="5" creationId="{4D25BF69-66BF-68FA-CAAD-064A4A9ED3B5}"/>
          </ac:spMkLst>
        </pc:spChg>
        <pc:spChg chg="mod">
          <ac:chgData name="KAUSHAL KHATIWADA" userId="a4fa5869-44a5-4620-aa4a-848a27bcb746" providerId="ADAL" clId="{114A297A-D877-466F-BF5B-A17E36526C78}" dt="2024-05-10T03:25:21.750" v="1043" actId="20577"/>
          <ac:spMkLst>
            <pc:docMk/>
            <pc:sldMk cId="1212169973" sldId="266"/>
            <ac:spMk id="6" creationId="{8D3BA92D-C8FB-161D-77F5-C8D9201CBF16}"/>
          </ac:spMkLst>
        </pc:spChg>
        <pc:spChg chg="mod">
          <ac:chgData name="KAUSHAL KHATIWADA" userId="a4fa5869-44a5-4620-aa4a-848a27bcb746" providerId="ADAL" clId="{114A297A-D877-466F-BF5B-A17E36526C78}" dt="2024-05-10T03:45:39.498" v="1065" actId="20577"/>
          <ac:spMkLst>
            <pc:docMk/>
            <pc:sldMk cId="1212169973" sldId="266"/>
            <ac:spMk id="7" creationId="{2D0A0FBE-1615-5D6C-3A55-27FA7279EB58}"/>
          </ac:spMkLst>
        </pc:spChg>
      </pc:sldChg>
      <pc:sldChg chg="addSp delSp modSp add mod">
        <pc:chgData name="KAUSHAL KHATIWADA" userId="a4fa5869-44a5-4620-aa4a-848a27bcb746" providerId="ADAL" clId="{114A297A-D877-466F-BF5B-A17E36526C78}" dt="2024-05-12T15:18:45.284" v="1727"/>
        <pc:sldMkLst>
          <pc:docMk/>
          <pc:sldMk cId="3213653441" sldId="267"/>
        </pc:sldMkLst>
        <pc:spChg chg="mod">
          <ac:chgData name="KAUSHAL KHATIWADA" userId="a4fa5869-44a5-4620-aa4a-848a27bcb746" providerId="ADAL" clId="{114A297A-D877-466F-BF5B-A17E36526C78}" dt="2024-05-12T15:13:29.070" v="1635" actId="14100"/>
          <ac:spMkLst>
            <pc:docMk/>
            <pc:sldMk cId="3213653441" sldId="267"/>
            <ac:spMk id="3" creationId="{A5400E8A-5CDD-4F6B-6A9D-73E20A87D376}"/>
          </ac:spMkLst>
        </pc:spChg>
        <pc:spChg chg="mod">
          <ac:chgData name="KAUSHAL KHATIWADA" userId="a4fa5869-44a5-4620-aa4a-848a27bcb746" providerId="ADAL" clId="{114A297A-D877-466F-BF5B-A17E36526C78}" dt="2024-05-12T15:18:45.284" v="1727"/>
          <ac:spMkLst>
            <pc:docMk/>
            <pc:sldMk cId="3213653441" sldId="267"/>
            <ac:spMk id="4" creationId="{2FA11BCC-2BA5-D507-3A36-1077988FADD1}"/>
          </ac:spMkLst>
        </pc:spChg>
        <pc:spChg chg="add del mod">
          <ac:chgData name="KAUSHAL KHATIWADA" userId="a4fa5869-44a5-4620-aa4a-848a27bcb746" providerId="ADAL" clId="{114A297A-D877-466F-BF5B-A17E36526C78}" dt="2024-05-12T15:14:02.493" v="1640" actId="478"/>
          <ac:spMkLst>
            <pc:docMk/>
            <pc:sldMk cId="3213653441" sldId="267"/>
            <ac:spMk id="5" creationId="{7E144400-91B4-E3D3-F2B7-4842808C804B}"/>
          </ac:spMkLst>
        </pc:spChg>
      </pc:sldChg>
      <pc:sldChg chg="add del">
        <pc:chgData name="KAUSHAL KHATIWADA" userId="a4fa5869-44a5-4620-aa4a-848a27bcb746" providerId="ADAL" clId="{114A297A-D877-466F-BF5B-A17E36526C78}" dt="2024-05-12T15:16:58.030" v="1722" actId="47"/>
        <pc:sldMkLst>
          <pc:docMk/>
          <pc:sldMk cId="3878982946" sldId="268"/>
        </pc:sldMkLst>
      </pc:sldChg>
      <pc:sldChg chg="addSp modSp add mod">
        <pc:chgData name="KAUSHAL KHATIWADA" userId="a4fa5869-44a5-4620-aa4a-848a27bcb746" providerId="ADAL" clId="{114A297A-D877-466F-BF5B-A17E36526C78}" dt="2024-05-12T15:17:33.282" v="1724" actId="403"/>
        <pc:sldMkLst>
          <pc:docMk/>
          <pc:sldMk cId="1716213173" sldId="269"/>
        </pc:sldMkLst>
        <pc:spChg chg="mod">
          <ac:chgData name="KAUSHAL KHATIWADA" userId="a4fa5869-44a5-4620-aa4a-848a27bcb746" providerId="ADAL" clId="{114A297A-D877-466F-BF5B-A17E36526C78}" dt="2024-05-12T15:17:33.282" v="1724" actId="403"/>
          <ac:spMkLst>
            <pc:docMk/>
            <pc:sldMk cId="1716213173" sldId="269"/>
            <ac:spMk id="4" creationId="{2FA11BCC-2BA5-D507-3A36-1077988FADD1}"/>
          </ac:spMkLst>
        </pc:spChg>
        <pc:spChg chg="add mod">
          <ac:chgData name="KAUSHAL KHATIWADA" userId="a4fa5869-44a5-4620-aa4a-848a27bcb746" providerId="ADAL" clId="{114A297A-D877-466F-BF5B-A17E36526C78}" dt="2024-05-12T15:15:36.445" v="1721" actId="20577"/>
          <ac:spMkLst>
            <pc:docMk/>
            <pc:sldMk cId="1716213173" sldId="269"/>
            <ac:spMk id="5" creationId="{82F43356-B7EC-E689-8127-75C7EE6915BA}"/>
          </ac:spMkLst>
        </pc:spChg>
      </pc:sldChg>
      <pc:sldChg chg="addSp modSp add mod">
        <pc:chgData name="KAUSHAL KHATIWADA" userId="a4fa5869-44a5-4620-aa4a-848a27bcb746" providerId="ADAL" clId="{114A297A-D877-466F-BF5B-A17E36526C78}" dt="2024-05-12T15:54:02.743" v="2102" actId="20577"/>
        <pc:sldMkLst>
          <pc:docMk/>
          <pc:sldMk cId="1555365007" sldId="270"/>
        </pc:sldMkLst>
        <pc:spChg chg="add mod">
          <ac:chgData name="KAUSHAL KHATIWADA" userId="a4fa5869-44a5-4620-aa4a-848a27bcb746" providerId="ADAL" clId="{114A297A-D877-466F-BF5B-A17E36526C78}" dt="2024-05-12T15:54:02.743" v="2102" actId="20577"/>
          <ac:spMkLst>
            <pc:docMk/>
            <pc:sldMk cId="1555365007" sldId="270"/>
            <ac:spMk id="6" creationId="{6FA77B19-58D4-F6D5-121A-EAFA3D563A41}"/>
          </ac:spMkLst>
        </pc:spChg>
      </pc:sldChg>
      <pc:sldChg chg="addSp modSp add mod">
        <pc:chgData name="KAUSHAL KHATIWADA" userId="a4fa5869-44a5-4620-aa4a-848a27bcb746" providerId="ADAL" clId="{114A297A-D877-466F-BF5B-A17E36526C78}" dt="2024-05-12T15:53:57.898" v="2101" actId="20577"/>
        <pc:sldMkLst>
          <pc:docMk/>
          <pc:sldMk cId="1605377008" sldId="271"/>
        </pc:sldMkLst>
        <pc:spChg chg="mod">
          <ac:chgData name="KAUSHAL KHATIWADA" userId="a4fa5869-44a5-4620-aa4a-848a27bcb746" providerId="ADAL" clId="{114A297A-D877-466F-BF5B-A17E36526C78}" dt="2024-05-12T15:53:57.898" v="2101" actId="20577"/>
          <ac:spMkLst>
            <pc:docMk/>
            <pc:sldMk cId="1605377008" sldId="271"/>
            <ac:spMk id="6" creationId="{6FA77B19-58D4-F6D5-121A-EAFA3D563A41}"/>
          </ac:spMkLst>
        </pc:spChg>
        <pc:spChg chg="add mod">
          <ac:chgData name="KAUSHAL KHATIWADA" userId="a4fa5869-44a5-4620-aa4a-848a27bcb746" providerId="ADAL" clId="{114A297A-D877-466F-BF5B-A17E36526C78}" dt="2024-05-12T15:52:24.697" v="2038" actId="6549"/>
          <ac:spMkLst>
            <pc:docMk/>
            <pc:sldMk cId="1605377008" sldId="271"/>
            <ac:spMk id="7" creationId="{54A63708-B552-317C-A255-4B1EAAEBD780}"/>
          </ac:spMkLst>
        </pc:spChg>
        <pc:spChg chg="add mod">
          <ac:chgData name="KAUSHAL KHATIWADA" userId="a4fa5869-44a5-4620-aa4a-848a27bcb746" providerId="ADAL" clId="{114A297A-D877-466F-BF5B-A17E36526C78}" dt="2024-05-12T15:46:03.384" v="2029" actId="1076"/>
          <ac:spMkLst>
            <pc:docMk/>
            <pc:sldMk cId="1605377008" sldId="271"/>
            <ac:spMk id="8" creationId="{E93758EA-30E3-FE5B-A3DC-2E454D46E40A}"/>
          </ac:spMkLst>
        </pc:spChg>
        <pc:spChg chg="add mod">
          <ac:chgData name="KAUSHAL KHATIWADA" userId="a4fa5869-44a5-4620-aa4a-848a27bcb746" providerId="ADAL" clId="{114A297A-D877-466F-BF5B-A17E36526C78}" dt="2024-05-12T15:52:13.850" v="2037" actId="20577"/>
          <ac:spMkLst>
            <pc:docMk/>
            <pc:sldMk cId="1605377008" sldId="271"/>
            <ac:spMk id="9" creationId="{6B5D8038-E099-40C1-1184-A6839093D89B}"/>
          </ac:spMkLst>
        </pc:spChg>
      </pc:sldChg>
      <pc:sldChg chg="addSp modSp add mod">
        <pc:chgData name="KAUSHAL KHATIWADA" userId="a4fa5869-44a5-4620-aa4a-848a27bcb746" providerId="ADAL" clId="{114A297A-D877-466F-BF5B-A17E36526C78}" dt="2024-05-12T15:53:45.859" v="2098" actId="20577"/>
        <pc:sldMkLst>
          <pc:docMk/>
          <pc:sldMk cId="399600862" sldId="272"/>
        </pc:sldMkLst>
        <pc:spChg chg="mod">
          <ac:chgData name="KAUSHAL KHATIWADA" userId="a4fa5869-44a5-4620-aa4a-848a27bcb746" providerId="ADAL" clId="{114A297A-D877-466F-BF5B-A17E36526C78}" dt="2024-05-12T15:53:45.859" v="2098" actId="20577"/>
          <ac:spMkLst>
            <pc:docMk/>
            <pc:sldMk cId="399600862" sldId="272"/>
            <ac:spMk id="6" creationId="{6FA77B19-58D4-F6D5-121A-EAFA3D563A41}"/>
          </ac:spMkLst>
        </pc:spChg>
        <pc:spChg chg="add mod">
          <ac:chgData name="KAUSHAL KHATIWADA" userId="a4fa5869-44a5-4620-aa4a-848a27bcb746" providerId="ADAL" clId="{114A297A-D877-466F-BF5B-A17E36526C78}" dt="2024-05-12T15:53:43.043" v="2097" actId="33524"/>
          <ac:spMkLst>
            <pc:docMk/>
            <pc:sldMk cId="399600862" sldId="272"/>
            <ac:spMk id="10" creationId="{038FF1F8-EBBB-E002-2A44-AFBCFEB170DF}"/>
          </ac:spMkLst>
        </pc:spChg>
      </pc:sldChg>
      <pc:sldChg chg="add del">
        <pc:chgData name="KAUSHAL KHATIWADA" userId="a4fa5869-44a5-4620-aa4a-848a27bcb746" providerId="ADAL" clId="{114A297A-D877-466F-BF5B-A17E36526C78}" dt="2024-05-12T15:40:54.868" v="1981" actId="47"/>
        <pc:sldMkLst>
          <pc:docMk/>
          <pc:sldMk cId="4288259117" sldId="272"/>
        </pc:sldMkLst>
      </pc:sldChg>
      <pc:sldChg chg="addSp delSp modSp add mod">
        <pc:chgData name="KAUSHAL KHATIWADA" userId="a4fa5869-44a5-4620-aa4a-848a27bcb746" providerId="ADAL" clId="{114A297A-D877-466F-BF5B-A17E36526C78}" dt="2024-05-12T16:54:37.176" v="2666" actId="20577"/>
        <pc:sldMkLst>
          <pc:docMk/>
          <pc:sldMk cId="620119778" sldId="273"/>
        </pc:sldMkLst>
        <pc:spChg chg="mod">
          <ac:chgData name="KAUSHAL KHATIWADA" userId="a4fa5869-44a5-4620-aa4a-848a27bcb746" providerId="ADAL" clId="{114A297A-D877-466F-BF5B-A17E36526C78}" dt="2024-05-12T16:54:37.176" v="2666" actId="20577"/>
          <ac:spMkLst>
            <pc:docMk/>
            <pc:sldMk cId="620119778" sldId="273"/>
            <ac:spMk id="2" creationId="{F6943A6A-5D10-57AB-D738-F57685AD238A}"/>
          </ac:spMkLst>
        </pc:spChg>
        <pc:spChg chg="del mod">
          <ac:chgData name="KAUSHAL KHATIWADA" userId="a4fa5869-44a5-4620-aa4a-848a27bcb746" providerId="ADAL" clId="{114A297A-D877-466F-BF5B-A17E36526C78}" dt="2024-05-12T16:53:10.835" v="2663" actId="478"/>
          <ac:spMkLst>
            <pc:docMk/>
            <pc:sldMk cId="620119778" sldId="273"/>
            <ac:spMk id="3" creationId="{A5400E8A-5CDD-4F6B-6A9D-73E20A87D376}"/>
          </ac:spMkLst>
        </pc:spChg>
        <pc:spChg chg="del">
          <ac:chgData name="KAUSHAL KHATIWADA" userId="a4fa5869-44a5-4620-aa4a-848a27bcb746" providerId="ADAL" clId="{114A297A-D877-466F-BF5B-A17E36526C78}" dt="2024-05-12T16:17:37.265" v="2297" actId="478"/>
          <ac:spMkLst>
            <pc:docMk/>
            <pc:sldMk cId="620119778" sldId="273"/>
            <ac:spMk id="4" creationId="{2FA11BCC-2BA5-D507-3A36-1077988FADD1}"/>
          </ac:spMkLst>
        </pc:spChg>
        <pc:spChg chg="del mod">
          <ac:chgData name="KAUSHAL KHATIWADA" userId="a4fa5869-44a5-4620-aa4a-848a27bcb746" providerId="ADAL" clId="{114A297A-D877-466F-BF5B-A17E36526C78}" dt="2024-05-12T16:21:26.873" v="2419" actId="478"/>
          <ac:spMkLst>
            <pc:docMk/>
            <pc:sldMk cId="620119778" sldId="273"/>
            <ac:spMk id="5" creationId="{82F43356-B7EC-E689-8127-75C7EE6915BA}"/>
          </ac:spMkLst>
        </pc:spChg>
        <pc:spChg chg="del">
          <ac:chgData name="KAUSHAL KHATIWADA" userId="a4fa5869-44a5-4620-aa4a-848a27bcb746" providerId="ADAL" clId="{114A297A-D877-466F-BF5B-A17E36526C78}" dt="2024-05-12T16:50:22.393" v="2618" actId="478"/>
          <ac:spMkLst>
            <pc:docMk/>
            <pc:sldMk cId="620119778" sldId="273"/>
            <ac:spMk id="6" creationId="{6FA77B19-58D4-F6D5-121A-EAFA3D563A41}"/>
          </ac:spMkLst>
        </pc:spChg>
        <pc:spChg chg="del">
          <ac:chgData name="KAUSHAL KHATIWADA" userId="a4fa5869-44a5-4620-aa4a-848a27bcb746" providerId="ADAL" clId="{114A297A-D877-466F-BF5B-A17E36526C78}" dt="2024-05-12T16:50:25.747" v="2619" actId="478"/>
          <ac:spMkLst>
            <pc:docMk/>
            <pc:sldMk cId="620119778" sldId="273"/>
            <ac:spMk id="7" creationId="{54A63708-B552-317C-A255-4B1EAAEBD780}"/>
          </ac:spMkLst>
        </pc:spChg>
        <pc:spChg chg="del">
          <ac:chgData name="KAUSHAL KHATIWADA" userId="a4fa5869-44a5-4620-aa4a-848a27bcb746" providerId="ADAL" clId="{114A297A-D877-466F-BF5B-A17E36526C78}" dt="2024-05-12T16:50:28.762" v="2620" actId="478"/>
          <ac:spMkLst>
            <pc:docMk/>
            <pc:sldMk cId="620119778" sldId="273"/>
            <ac:spMk id="8" creationId="{E93758EA-30E3-FE5B-A3DC-2E454D46E40A}"/>
          </ac:spMkLst>
        </pc:spChg>
        <pc:spChg chg="del">
          <ac:chgData name="KAUSHAL KHATIWADA" userId="a4fa5869-44a5-4620-aa4a-848a27bcb746" providerId="ADAL" clId="{114A297A-D877-466F-BF5B-A17E36526C78}" dt="2024-05-12T16:50:31.885" v="2621" actId="478"/>
          <ac:spMkLst>
            <pc:docMk/>
            <pc:sldMk cId="620119778" sldId="273"/>
            <ac:spMk id="9" creationId="{6B5D8038-E099-40C1-1184-A6839093D89B}"/>
          </ac:spMkLst>
        </pc:spChg>
        <pc:spChg chg="del">
          <ac:chgData name="KAUSHAL KHATIWADA" userId="a4fa5869-44a5-4620-aa4a-848a27bcb746" providerId="ADAL" clId="{114A297A-D877-466F-BF5B-A17E36526C78}" dt="2024-05-12T16:50:38.464" v="2622" actId="478"/>
          <ac:spMkLst>
            <pc:docMk/>
            <pc:sldMk cId="620119778" sldId="273"/>
            <ac:spMk id="10" creationId="{038FF1F8-EBBB-E002-2A44-AFBCFEB170DF}"/>
          </ac:spMkLst>
        </pc:spChg>
        <pc:spChg chg="add del mod">
          <ac:chgData name="KAUSHAL KHATIWADA" userId="a4fa5869-44a5-4620-aa4a-848a27bcb746" providerId="ADAL" clId="{114A297A-D877-466F-BF5B-A17E36526C78}" dt="2024-05-12T16:53:15.266" v="2664" actId="478"/>
          <ac:spMkLst>
            <pc:docMk/>
            <pc:sldMk cId="620119778" sldId="273"/>
            <ac:spMk id="12" creationId="{1CE0BD74-FFFB-C84A-C13B-5039B6B01EB7}"/>
          </ac:spMkLst>
        </pc:spChg>
      </pc:sldChg>
      <pc:sldChg chg="addSp delSp modSp add mod">
        <pc:chgData name="KAUSHAL KHATIWADA" userId="a4fa5869-44a5-4620-aa4a-848a27bcb746" providerId="ADAL" clId="{114A297A-D877-466F-BF5B-A17E36526C78}" dt="2024-05-12T17:21:17.674" v="2793" actId="21"/>
        <pc:sldMkLst>
          <pc:docMk/>
          <pc:sldMk cId="4203118385" sldId="274"/>
        </pc:sldMkLst>
        <pc:spChg chg="mod">
          <ac:chgData name="KAUSHAL KHATIWADA" userId="a4fa5869-44a5-4620-aa4a-848a27bcb746" providerId="ADAL" clId="{114A297A-D877-466F-BF5B-A17E36526C78}" dt="2024-05-12T16:54:41.766" v="2668" actId="20577"/>
          <ac:spMkLst>
            <pc:docMk/>
            <pc:sldMk cId="4203118385" sldId="274"/>
            <ac:spMk id="2" creationId="{F6943A6A-5D10-57AB-D738-F57685AD238A}"/>
          </ac:spMkLst>
        </pc:spChg>
        <pc:spChg chg="add del mod">
          <ac:chgData name="KAUSHAL KHATIWADA" userId="a4fa5869-44a5-4620-aa4a-848a27bcb746" providerId="ADAL" clId="{114A297A-D877-466F-BF5B-A17E36526C78}" dt="2024-05-12T17:21:17.674" v="2793" actId="21"/>
          <ac:spMkLst>
            <pc:docMk/>
            <pc:sldMk cId="4203118385" sldId="274"/>
            <ac:spMk id="4" creationId="{63645525-2AF6-6A23-732F-083CE6CE45B2}"/>
          </ac:spMkLst>
        </pc:spChg>
      </pc:sldChg>
      <pc:sldChg chg="addSp delSp modSp new mod">
        <pc:chgData name="KAUSHAL KHATIWADA" userId="a4fa5869-44a5-4620-aa4a-848a27bcb746" providerId="ADAL" clId="{114A297A-D877-466F-BF5B-A17E36526C78}" dt="2024-05-12T17:15:47.088" v="2771" actId="478"/>
        <pc:sldMkLst>
          <pc:docMk/>
          <pc:sldMk cId="1258517106" sldId="275"/>
        </pc:sldMkLst>
        <pc:spChg chg="add mod">
          <ac:chgData name="KAUSHAL KHATIWADA" userId="a4fa5869-44a5-4620-aa4a-848a27bcb746" providerId="ADAL" clId="{114A297A-D877-466F-BF5B-A17E36526C78}" dt="2024-05-12T17:15:21.124" v="2769" actId="1076"/>
          <ac:spMkLst>
            <pc:docMk/>
            <pc:sldMk cId="1258517106" sldId="275"/>
            <ac:spMk id="2" creationId="{836A4180-3AD3-F5D7-FAEF-B7BDCB0EABD1}"/>
          </ac:spMkLst>
        </pc:spChg>
        <pc:spChg chg="add del mod">
          <ac:chgData name="KAUSHAL KHATIWADA" userId="a4fa5869-44a5-4620-aa4a-848a27bcb746" providerId="ADAL" clId="{114A297A-D877-466F-BF5B-A17E36526C78}" dt="2024-05-12T17:15:47.088" v="2771" actId="478"/>
          <ac:spMkLst>
            <pc:docMk/>
            <pc:sldMk cId="1258517106" sldId="275"/>
            <ac:spMk id="3" creationId="{2EA270A0-8BA8-9A9D-8289-BE7272B966F2}"/>
          </ac:spMkLst>
        </pc:spChg>
      </pc:sldChg>
      <pc:sldChg chg="addSp modSp add del mod">
        <pc:chgData name="KAUSHAL KHATIWADA" userId="a4fa5869-44a5-4620-aa4a-848a27bcb746" providerId="ADAL" clId="{114A297A-D877-466F-BF5B-A17E36526C78}" dt="2024-05-12T18:02:52.660" v="2934" actId="47"/>
        <pc:sldMkLst>
          <pc:docMk/>
          <pc:sldMk cId="1997765605" sldId="276"/>
        </pc:sldMkLst>
        <pc:spChg chg="mod">
          <ac:chgData name="KAUSHAL KHATIWADA" userId="a4fa5869-44a5-4620-aa4a-848a27bcb746" providerId="ADAL" clId="{114A297A-D877-466F-BF5B-A17E36526C78}" dt="2024-05-12T17:43:49.253" v="2914" actId="20577"/>
          <ac:spMkLst>
            <pc:docMk/>
            <pc:sldMk cId="1997765605" sldId="276"/>
            <ac:spMk id="3" creationId="{A5400E8A-5CDD-4F6B-6A9D-73E20A87D376}"/>
          </ac:spMkLst>
        </pc:spChg>
        <pc:spChg chg="add mod">
          <ac:chgData name="KAUSHAL KHATIWADA" userId="a4fa5869-44a5-4620-aa4a-848a27bcb746" providerId="ADAL" clId="{114A297A-D877-466F-BF5B-A17E36526C78}" dt="2024-05-12T17:33:44.804" v="2846" actId="14100"/>
          <ac:spMkLst>
            <pc:docMk/>
            <pc:sldMk cId="1997765605" sldId="276"/>
            <ac:spMk id="4" creationId="{63645525-2AF6-6A23-732F-083CE6CE45B2}"/>
          </ac:spMkLst>
        </pc:spChg>
      </pc:sldChg>
      <pc:sldChg chg="addSp delSp modSp add mod">
        <pc:chgData name="KAUSHAL KHATIWADA" userId="a4fa5869-44a5-4620-aa4a-848a27bcb746" providerId="ADAL" clId="{114A297A-D877-466F-BF5B-A17E36526C78}" dt="2024-05-12T18:03:04.534" v="2935" actId="478"/>
        <pc:sldMkLst>
          <pc:docMk/>
          <pc:sldMk cId="1349221920" sldId="277"/>
        </pc:sldMkLst>
        <pc:spChg chg="add del mod">
          <ac:chgData name="KAUSHAL KHATIWADA" userId="a4fa5869-44a5-4620-aa4a-848a27bcb746" providerId="ADAL" clId="{114A297A-D877-466F-BF5B-A17E36526C78}" dt="2024-05-12T18:03:04.534" v="2935" actId="478"/>
          <ac:spMkLst>
            <pc:docMk/>
            <pc:sldMk cId="1349221920" sldId="277"/>
            <ac:spMk id="5" creationId="{C21EA4DB-3BC2-66B9-6166-32AC30E50FE2}"/>
          </ac:spMkLst>
        </pc:spChg>
        <pc:spChg chg="add mod">
          <ac:chgData name="KAUSHAL KHATIWADA" userId="a4fa5869-44a5-4620-aa4a-848a27bcb746" providerId="ADAL" clId="{114A297A-D877-466F-BF5B-A17E36526C78}" dt="2024-05-12T17:34:05.555" v="2851"/>
          <ac:spMkLst>
            <pc:docMk/>
            <pc:sldMk cId="1349221920" sldId="277"/>
            <ac:spMk id="6" creationId="{E0896ED1-7FB3-AB09-7494-C68573F248AF}"/>
          </ac:spMkLst>
        </pc:spChg>
        <pc:spChg chg="add del mod">
          <ac:chgData name="KAUSHAL KHATIWADA" userId="a4fa5869-44a5-4620-aa4a-848a27bcb746" providerId="ADAL" clId="{114A297A-D877-466F-BF5B-A17E36526C78}" dt="2024-05-12T17:39:22.186" v="2878" actId="478"/>
          <ac:spMkLst>
            <pc:docMk/>
            <pc:sldMk cId="1349221920" sldId="277"/>
            <ac:spMk id="9" creationId="{E1237A17-06DC-CB91-DF72-CA6A460021E3}"/>
          </ac:spMkLst>
        </pc:spChg>
        <pc:spChg chg="add mod">
          <ac:chgData name="KAUSHAL KHATIWADA" userId="a4fa5869-44a5-4620-aa4a-848a27bcb746" providerId="ADAL" clId="{114A297A-D877-466F-BF5B-A17E36526C78}" dt="2024-05-12T17:39:03.990" v="2873"/>
          <ac:spMkLst>
            <pc:docMk/>
            <pc:sldMk cId="1349221920" sldId="277"/>
            <ac:spMk id="10" creationId="{0868B2AE-70FC-55AE-C85E-6E876167E495}"/>
          </ac:spMkLst>
        </pc:spChg>
        <pc:spChg chg="add mod">
          <ac:chgData name="KAUSHAL KHATIWADA" userId="a4fa5869-44a5-4620-aa4a-848a27bcb746" providerId="ADAL" clId="{114A297A-D877-466F-BF5B-A17E36526C78}" dt="2024-05-12T17:39:14.962" v="2876" actId="1076"/>
          <ac:spMkLst>
            <pc:docMk/>
            <pc:sldMk cId="1349221920" sldId="277"/>
            <ac:spMk id="11" creationId="{CF7BA5BF-916C-4279-A4FF-6892AF548A5C}"/>
          </ac:spMkLst>
        </pc:spChg>
        <pc:spChg chg="add mod">
          <ac:chgData name="KAUSHAL KHATIWADA" userId="a4fa5869-44a5-4620-aa4a-848a27bcb746" providerId="ADAL" clId="{114A297A-D877-466F-BF5B-A17E36526C78}" dt="2024-05-12T17:39:44.610" v="2881" actId="767"/>
          <ac:spMkLst>
            <pc:docMk/>
            <pc:sldMk cId="1349221920" sldId="277"/>
            <ac:spMk id="12" creationId="{574CBA35-25C3-64DE-3BB5-B9F875EFA41E}"/>
          </ac:spMkLst>
        </pc:spChg>
        <pc:spChg chg="add">
          <ac:chgData name="KAUSHAL KHATIWADA" userId="a4fa5869-44a5-4620-aa4a-848a27bcb746" providerId="ADAL" clId="{114A297A-D877-466F-BF5B-A17E36526C78}" dt="2024-05-12T17:39:36.899" v="2880"/>
          <ac:spMkLst>
            <pc:docMk/>
            <pc:sldMk cId="1349221920" sldId="277"/>
            <ac:spMk id="13" creationId="{6F8AB38F-4B27-B537-E95B-47FE1EF7404B}"/>
          </ac:spMkLst>
        </pc:spChg>
        <pc:picChg chg="add mod">
          <ac:chgData name="KAUSHAL KHATIWADA" userId="a4fa5869-44a5-4620-aa4a-848a27bcb746" providerId="ADAL" clId="{114A297A-D877-466F-BF5B-A17E36526C78}" dt="2024-05-12T17:39:52.482" v="2882" actId="14100"/>
          <ac:picMkLst>
            <pc:docMk/>
            <pc:sldMk cId="1349221920" sldId="277"/>
            <ac:picMk id="8" creationId="{3A77E066-BB9B-CFC0-91BF-220603C96C1E}"/>
          </ac:picMkLst>
        </pc:picChg>
      </pc:sldChg>
      <pc:sldChg chg="addSp delSp modSp new mod">
        <pc:chgData name="KAUSHAL KHATIWADA" userId="a4fa5869-44a5-4620-aa4a-848a27bcb746" providerId="ADAL" clId="{114A297A-D877-466F-BF5B-A17E36526C78}" dt="2024-05-12T18:34:23.331" v="2996" actId="14100"/>
        <pc:sldMkLst>
          <pc:docMk/>
          <pc:sldMk cId="151265597" sldId="278"/>
        </pc:sldMkLst>
        <pc:spChg chg="add mod">
          <ac:chgData name="KAUSHAL KHATIWADA" userId="a4fa5869-44a5-4620-aa4a-848a27bcb746" providerId="ADAL" clId="{114A297A-D877-466F-BF5B-A17E36526C78}" dt="2024-05-12T18:22:52.136" v="2954" actId="20577"/>
          <ac:spMkLst>
            <pc:docMk/>
            <pc:sldMk cId="151265597" sldId="278"/>
            <ac:spMk id="3" creationId="{7B37AA26-985D-1365-1D02-2E1F353AC21C}"/>
          </ac:spMkLst>
        </pc:spChg>
        <pc:spChg chg="add mod">
          <ac:chgData name="KAUSHAL KHATIWADA" userId="a4fa5869-44a5-4620-aa4a-848a27bcb746" providerId="ADAL" clId="{114A297A-D877-466F-BF5B-A17E36526C78}" dt="2024-05-12T18:25:25.669" v="2989" actId="20577"/>
          <ac:spMkLst>
            <pc:docMk/>
            <pc:sldMk cId="151265597" sldId="278"/>
            <ac:spMk id="4" creationId="{B3475765-79EB-A855-F9F6-E462C28FB18E}"/>
          </ac:spMkLst>
        </pc:spChg>
        <pc:picChg chg="add mod">
          <ac:chgData name="KAUSHAL KHATIWADA" userId="a4fa5869-44a5-4620-aa4a-848a27bcb746" providerId="ADAL" clId="{114A297A-D877-466F-BF5B-A17E36526C78}" dt="2024-05-12T18:21:56.070" v="2943" actId="1076"/>
          <ac:picMkLst>
            <pc:docMk/>
            <pc:sldMk cId="151265597" sldId="278"/>
            <ac:picMk id="6" creationId="{778C739E-63E8-E97A-F3A3-BF32560C94A7}"/>
          </ac:picMkLst>
        </pc:picChg>
        <pc:picChg chg="add del mod">
          <ac:chgData name="KAUSHAL KHATIWADA" userId="a4fa5869-44a5-4620-aa4a-848a27bcb746" providerId="ADAL" clId="{114A297A-D877-466F-BF5B-A17E36526C78}" dt="2024-05-12T18:34:16.645" v="2994" actId="478"/>
          <ac:picMkLst>
            <pc:docMk/>
            <pc:sldMk cId="151265597" sldId="278"/>
            <ac:picMk id="8" creationId="{A1D2EF08-AA5B-A719-9A67-42B10B399195}"/>
          </ac:picMkLst>
        </pc:picChg>
        <pc:picChg chg="add mod">
          <ac:chgData name="KAUSHAL KHATIWADA" userId="a4fa5869-44a5-4620-aa4a-848a27bcb746" providerId="ADAL" clId="{114A297A-D877-466F-BF5B-A17E36526C78}" dt="2024-05-12T18:34:23.331" v="2996" actId="14100"/>
          <ac:picMkLst>
            <pc:docMk/>
            <pc:sldMk cId="151265597" sldId="278"/>
            <ac:picMk id="10" creationId="{D67DD3FF-1CB2-8667-55C2-644E324FE508}"/>
          </ac:picMkLst>
        </pc:picChg>
      </pc:sldChg>
      <pc:sldChg chg="add del">
        <pc:chgData name="KAUSHAL KHATIWADA" userId="a4fa5869-44a5-4620-aa4a-848a27bcb746" providerId="ADAL" clId="{114A297A-D877-466F-BF5B-A17E36526C78}" dt="2024-05-12T18:07:49.513" v="2941" actId="47"/>
        <pc:sldMkLst>
          <pc:docMk/>
          <pc:sldMk cId="1694928794" sldId="279"/>
        </pc:sldMkLst>
      </pc:sldChg>
      <pc:sldChg chg="addSp modSp add mod">
        <pc:chgData name="KAUSHAL KHATIWADA" userId="a4fa5869-44a5-4620-aa4a-848a27bcb746" providerId="ADAL" clId="{114A297A-D877-466F-BF5B-A17E36526C78}" dt="2024-05-12T18:05:14.384" v="2940" actId="14100"/>
        <pc:sldMkLst>
          <pc:docMk/>
          <pc:sldMk cId="1655043292" sldId="280"/>
        </pc:sldMkLst>
        <pc:picChg chg="add mod">
          <ac:chgData name="KAUSHAL KHATIWADA" userId="a4fa5869-44a5-4620-aa4a-848a27bcb746" providerId="ADAL" clId="{114A297A-D877-466F-BF5B-A17E36526C78}" dt="2024-05-12T18:05:14.384" v="2940" actId="14100"/>
          <ac:picMkLst>
            <pc:docMk/>
            <pc:sldMk cId="1655043292" sldId="280"/>
            <ac:picMk id="7" creationId="{51EF19EC-A821-5788-F796-F4FA62387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F88D2-FA7A-47D0-9314-EA0EABF530B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76C06-863E-4665-9294-3D419BE57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7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Dimensionality reduction is the process of reducing dimensions from higher to lower. Dataset with higher dimensions are reduced to lower dimensions. But why dimension needs to be reduced?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76C06-863E-4665-9294-3D419BE57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AFA2-AD2A-2996-998E-0E5C72398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8AEE7-8686-4CFA-0588-72676364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D1E2-C0D9-9E42-3091-B2056F62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3DB9-7AE8-4007-F0B6-8C61171E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FCA4-D7F2-6CC4-41F6-2366954F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A5E9-0B4B-E21C-612C-DA6203E8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52C13-8AC0-9298-037C-2E42A4A8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BBF8-5330-F2B3-64BA-10B56F1F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CC7E-AE9D-ED5D-F859-D39E8C0C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F8E0-BEFB-D24F-B461-CDB63336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30E34-B6A9-87E6-DB2D-1FA6BE964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7F66C-47DA-FF7D-A25E-63CE4496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7771-6469-1898-7247-2E65E31F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EC7D-0694-04F6-B07A-1F1888BB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CA3F-58D8-9556-70DF-E3AA02A1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5DCA-9CF3-90AE-182F-C70B1562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8DB0-9525-3448-C0A9-72F1239F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83C7-C31D-E83F-F61B-47FADAC4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D4CC-6782-BBB7-3C80-10A1C6B1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596B-EC2B-9810-5DE0-7EE2D28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887B-6DDA-4A29-FA4F-A47A5A39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80FC-7EA7-0756-98AC-A461EC8A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7A4E-CA94-79D0-B7FA-717E14D0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F8D8-295E-D38E-E39F-E4FC814B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1FF5-5E01-7A44-0029-EB74AE70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8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0C42-E546-2040-70F5-A9488423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E2D5-CA99-92C7-5F36-0C890E50E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F5AF3-741C-13C8-EF63-3ADBC2B26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8F4E-8887-E578-0A91-B37C76E8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7BF9-F24E-04CD-892C-F325782D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C2B8-E1E0-EED7-D794-1D1D6FEC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71E4-C581-78D3-AD65-500C7974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B86E4-26D0-34BC-115A-5BC91D3E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93569-7C37-E498-7AD9-85D09110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5129-6B1E-6D9B-9652-98CFE92AF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F9718-F07E-2CD4-629D-652E4ACAC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65241-5E74-C272-4CCF-F1B027C4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2E0BA-C3FC-6643-7039-19A3AA08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5D527-8BCB-BF01-B00B-ED844B74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8BD3-7A1F-269B-6FD1-646495AA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04082-BCEF-CBD8-6E81-B463D524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7B484-2755-FC07-03DB-9E0FFBD4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2FDDA-583F-CF1E-BADF-A3CAEB6D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BEA29-0F03-9931-5F03-D9272861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1C35C-614C-1A86-F71C-F0F57818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B8FFE-913E-0D30-B187-E87AA37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4AC5-9213-554F-CC27-19C24D02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F0CE-4B0A-9D2C-2A30-4CA23010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ACA3-3C9F-515C-45C0-3759D5BC8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652EC-46DA-F760-E570-BE1E6A80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F65B5-EDD7-D5A5-8D64-2A073D6D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79E13-CB1D-F3E5-07D0-BBA32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7E11-3488-36E2-EC51-7DF5551B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31B82-709A-2B6A-BF2C-67DD295F1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835F3-DEDD-44AB-44DF-6774FA3C4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453D-B42E-C6B2-B46D-72E60FE5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1D05-BC05-BB43-CA08-04651DA2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9DEE4-E9C8-D6E4-54E1-E5EF8895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8541C-D1E8-ABF7-CC1A-913FA148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66B67-644B-E006-AEE2-A8EB8EC5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5C775-7198-FE99-B5A7-F1C3DF50C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2357F-1B91-4017-A912-0B655E2E302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2EB2-0EED-8496-58D1-18F9E7E38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415E-C7BF-723B-1C5E-5D14FDD04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D3643-71BE-45FE-A6B2-51F6103E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F70BCB2F-F296-79B5-94B7-42F020F14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9" b="135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FBE62B-4BDF-0946-4551-2431BAFE524F}"/>
              </a:ext>
            </a:extLst>
          </p:cNvPr>
          <p:cNvSpPr txBox="1"/>
          <p:nvPr/>
        </p:nvSpPr>
        <p:spPr>
          <a:xfrm>
            <a:off x="3026002" y="161663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75FE9-F9A5-1D06-D64B-A16E4ADF630D}"/>
              </a:ext>
            </a:extLst>
          </p:cNvPr>
          <p:cNvSpPr txBox="1"/>
          <p:nvPr/>
        </p:nvSpPr>
        <p:spPr>
          <a:xfrm>
            <a:off x="3465481" y="1521437"/>
            <a:ext cx="245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599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A6A-5D10-57AB-D738-F57685A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03800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E8A-5CDD-4F6B-6A9D-73E20A8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4671"/>
            <a:ext cx="9721027" cy="985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PCA reduces higher dimensional data into lower dimensional space by identifying a set of new uncorrelated variable called principal components.</a:t>
            </a:r>
          </a:p>
          <a:p>
            <a:pPr marL="0" indent="0">
              <a:buNone/>
            </a:pPr>
            <a:r>
              <a:rPr lang="en-US" sz="1800" dirty="0"/>
              <a:t>Principal Components are determined by computing eigenvectors of the covariance matrix.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graph showing a graph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46D8962E-DCC6-CA5A-832D-133BF5D0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44" y="2612160"/>
            <a:ext cx="4154058" cy="3101604"/>
          </a:xfrm>
          <a:prstGeom prst="rect">
            <a:avLst/>
          </a:prstGeom>
        </p:spPr>
      </p:pic>
      <p:pic>
        <p:nvPicPr>
          <p:cNvPr id="7" name="Picture 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A5CB65FB-43B6-63B4-F99A-1CA956587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21" y="2470483"/>
            <a:ext cx="5360194" cy="334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A6A-5D10-57AB-D738-F57685A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03800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E8A-5CDD-4F6B-6A9D-73E20A8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4671"/>
            <a:ext cx="9721027" cy="985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PCA reduces higher dimensional data into lower dimensional space by identifying a set of new uncorrelated variable called principal components.</a:t>
            </a:r>
          </a:p>
          <a:p>
            <a:pPr marL="0" indent="0">
              <a:buNone/>
            </a:pPr>
            <a:r>
              <a:rPr lang="en-US" sz="1800" dirty="0"/>
              <a:t>Principal Components are determined by computing eigenvectors of the covariance matrix.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645525-2AF6-6A23-732F-083CE6CE45B2}"/>
              </a:ext>
            </a:extLst>
          </p:cNvPr>
          <p:cNvSpPr txBox="1">
            <a:spLocks/>
          </p:cNvSpPr>
          <p:nvPr/>
        </p:nvSpPr>
        <p:spPr>
          <a:xfrm>
            <a:off x="1141412" y="2775285"/>
            <a:ext cx="9721027" cy="425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Let’s Perform PCA using “</a:t>
            </a:r>
            <a:r>
              <a:rPr lang="en-US" sz="1800" b="1" dirty="0"/>
              <a:t>US Arrests</a:t>
            </a:r>
            <a:r>
              <a:rPr lang="en-US" sz="1800" dirty="0"/>
              <a:t>” dataset on </a:t>
            </a:r>
            <a:r>
              <a:rPr lang="en-US" sz="1800" b="1" dirty="0"/>
              <a:t>R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7E066-BB9B-CFC0-91BF-220603C9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128591"/>
            <a:ext cx="4255693" cy="14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2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A6A-5D10-57AB-D738-F57685A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03800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E8A-5CDD-4F6B-6A9D-73E20A8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4671"/>
            <a:ext cx="9721027" cy="985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PCA reduces higher dimensional data into lower dimensional space by identifying a set of new uncorrelated variable called principal components.</a:t>
            </a:r>
          </a:p>
          <a:p>
            <a:pPr marL="0" indent="0">
              <a:buNone/>
            </a:pPr>
            <a:r>
              <a:rPr lang="en-US" sz="1800" dirty="0"/>
              <a:t>Principal Components are determined by computing eigenvectors of the covariance matrix.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645525-2AF6-6A23-732F-083CE6CE45B2}"/>
              </a:ext>
            </a:extLst>
          </p:cNvPr>
          <p:cNvSpPr txBox="1">
            <a:spLocks/>
          </p:cNvSpPr>
          <p:nvPr/>
        </p:nvSpPr>
        <p:spPr>
          <a:xfrm>
            <a:off x="1141412" y="2775285"/>
            <a:ext cx="9721027" cy="425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Let’s Perform PCA using “</a:t>
            </a:r>
            <a:r>
              <a:rPr lang="en-US" sz="1800" b="1" dirty="0"/>
              <a:t>US Arrests</a:t>
            </a:r>
            <a:r>
              <a:rPr lang="en-US" sz="1800" dirty="0"/>
              <a:t>” dataset on </a:t>
            </a:r>
            <a:r>
              <a:rPr lang="en-US" sz="1800" b="1" dirty="0"/>
              <a:t>R</a:t>
            </a: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1EA4DB-3BC2-66B9-6166-32AC30E50FE2}"/>
              </a:ext>
            </a:extLst>
          </p:cNvPr>
          <p:cNvSpPr txBox="1">
            <a:spLocks/>
          </p:cNvSpPr>
          <p:nvPr/>
        </p:nvSpPr>
        <p:spPr>
          <a:xfrm>
            <a:off x="1141412" y="4657778"/>
            <a:ext cx="10267324" cy="275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800" b="1" dirty="0"/>
              <a:t>Data Normalization</a:t>
            </a:r>
            <a:r>
              <a:rPr lang="en-US" sz="1800" dirty="0"/>
              <a:t>:  Scale each of the variables to have a mean of 0 and a standard deviation of 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7E066-BB9B-CFC0-91BF-220603C9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128591"/>
            <a:ext cx="4255693" cy="1475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F19EC-A821-5788-F796-F4FA62387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987508"/>
            <a:ext cx="4621435" cy="16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4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7AA26-985D-1365-1D02-2E1F353AC21C}"/>
              </a:ext>
            </a:extLst>
          </p:cNvPr>
          <p:cNvSpPr txBox="1"/>
          <p:nvPr/>
        </p:nvSpPr>
        <p:spPr>
          <a:xfrm>
            <a:off x="433278" y="38390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2. Calculate the correlation matrix for the scaled variables.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C739E-63E8-E97A-F3A3-BF32560C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5" y="753232"/>
            <a:ext cx="3109229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7AA26-985D-1365-1D02-2E1F353AC21C}"/>
              </a:ext>
            </a:extLst>
          </p:cNvPr>
          <p:cNvSpPr txBox="1"/>
          <p:nvPr/>
        </p:nvSpPr>
        <p:spPr>
          <a:xfrm>
            <a:off x="433278" y="38390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2. Calculate the correlation matrix for the scaled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75765-79EB-A855-F9F6-E462C28FB18E}"/>
              </a:ext>
            </a:extLst>
          </p:cNvPr>
          <p:cNvSpPr txBox="1"/>
          <p:nvPr/>
        </p:nvSpPr>
        <p:spPr>
          <a:xfrm>
            <a:off x="372935" y="30596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3. Selection of Principal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C739E-63E8-E97A-F3A3-BF32560C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5" y="753232"/>
            <a:ext cx="3109229" cy="2194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7DD3FF-1CB2-8667-55C2-644E324F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8" y="3429000"/>
            <a:ext cx="4563188" cy="10260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43EF24-6E0B-C05A-2F42-D07C2AE2B4FD}"/>
              </a:ext>
            </a:extLst>
          </p:cNvPr>
          <p:cNvSpPr txBox="1"/>
          <p:nvPr/>
        </p:nvSpPr>
        <p:spPr>
          <a:xfrm>
            <a:off x="372936" y="4864064"/>
            <a:ext cx="493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select PC1 to be retained as the Eigenvalue (SD) is &gt;=1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64733-2809-A4CF-28DF-5275C79D2F1A}"/>
              </a:ext>
            </a:extLst>
          </p:cNvPr>
          <p:cNvSpPr txBox="1"/>
          <p:nvPr/>
        </p:nvSpPr>
        <p:spPr>
          <a:xfrm>
            <a:off x="372936" y="5510395"/>
            <a:ext cx="493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we use PC1 as the </a:t>
            </a:r>
            <a:r>
              <a:rPr lang="en-US" b="1" dirty="0"/>
              <a:t>“criminality score” </a:t>
            </a:r>
            <a:r>
              <a:rPr lang="en-US" dirty="0"/>
              <a:t>to represent 3 features using PCA 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235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7AA26-985D-1365-1D02-2E1F353AC21C}"/>
              </a:ext>
            </a:extLst>
          </p:cNvPr>
          <p:cNvSpPr txBox="1"/>
          <p:nvPr/>
        </p:nvSpPr>
        <p:spPr>
          <a:xfrm>
            <a:off x="433278" y="38390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2. Calculate the correlation matrix for the scaled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75765-79EB-A855-F9F6-E462C28FB18E}"/>
              </a:ext>
            </a:extLst>
          </p:cNvPr>
          <p:cNvSpPr txBox="1"/>
          <p:nvPr/>
        </p:nvSpPr>
        <p:spPr>
          <a:xfrm>
            <a:off x="372935" y="30596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3. Selection of Principal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C739E-63E8-E97A-F3A3-BF32560C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5" y="753232"/>
            <a:ext cx="3109229" cy="2194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7DD3FF-1CB2-8667-55C2-644E324F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8" y="3429000"/>
            <a:ext cx="4563188" cy="10260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43EF24-6E0B-C05A-2F42-D07C2AE2B4FD}"/>
              </a:ext>
            </a:extLst>
          </p:cNvPr>
          <p:cNvSpPr txBox="1"/>
          <p:nvPr/>
        </p:nvSpPr>
        <p:spPr>
          <a:xfrm>
            <a:off x="372936" y="4864064"/>
            <a:ext cx="493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select PC1 to be retained as the Eigenvalue (SD) is &gt;=1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64733-2809-A4CF-28DF-5275C79D2F1A}"/>
              </a:ext>
            </a:extLst>
          </p:cNvPr>
          <p:cNvSpPr txBox="1"/>
          <p:nvPr/>
        </p:nvSpPr>
        <p:spPr>
          <a:xfrm>
            <a:off x="372936" y="5510395"/>
            <a:ext cx="493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we use PC1 as the </a:t>
            </a:r>
            <a:r>
              <a:rPr lang="en-US" b="1" dirty="0"/>
              <a:t>“criminality score” </a:t>
            </a:r>
            <a:r>
              <a:rPr lang="en-US" dirty="0"/>
              <a:t>to represent 3 features using PCA method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9FB1B-7A16-6C5A-06BA-B2834696F5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816"/>
          <a:stretch/>
        </p:blipFill>
        <p:spPr>
          <a:xfrm>
            <a:off x="5516889" y="1669976"/>
            <a:ext cx="5939360" cy="49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5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6A4180-3AD3-F5D7-FAEF-B7BDCB0EABD1}"/>
              </a:ext>
            </a:extLst>
          </p:cNvPr>
          <p:cNvSpPr txBox="1"/>
          <p:nvPr/>
        </p:nvSpPr>
        <p:spPr>
          <a:xfrm>
            <a:off x="4674136" y="3075057"/>
            <a:ext cx="2843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851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A6A-5D10-57AB-D738-F57685A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03800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Dimensionality Reduction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E8A-5CDD-4F6B-6A9D-73E20A8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4671"/>
            <a:ext cx="9721027" cy="840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Reducing dimensions from higher to lower.	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582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A6A-5D10-57AB-D738-F57685A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03800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Dimensionality Reduction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E8A-5CDD-4F6B-6A9D-73E20A8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4671"/>
            <a:ext cx="9721027" cy="42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Reducing dimensions from higher to lower.	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11BCC-2BA5-D507-3A36-1077988FADD1}"/>
              </a:ext>
            </a:extLst>
          </p:cNvPr>
          <p:cNvSpPr txBox="1"/>
          <p:nvPr/>
        </p:nvSpPr>
        <p:spPr>
          <a:xfrm>
            <a:off x="1141413" y="1905042"/>
            <a:ext cx="447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sz="2400" b="1" dirty="0"/>
              <a:t>why</a:t>
            </a:r>
            <a:r>
              <a:rPr lang="en-US" dirty="0"/>
              <a:t> dimension needs to be reduced ?</a:t>
            </a:r>
          </a:p>
        </p:txBody>
      </p:sp>
    </p:spTree>
    <p:extLst>
      <p:ext uri="{BB962C8B-B14F-4D97-AF65-F5344CB8AC3E}">
        <p14:creationId xmlns:p14="http://schemas.microsoft.com/office/powerpoint/2010/main" val="321365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A6A-5D10-57AB-D738-F57685A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03800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Dimensionality Reduction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E8A-5CDD-4F6B-6A9D-73E20A8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4671"/>
            <a:ext cx="9721027" cy="42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Reducing dimensions from higher to lower.	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11BCC-2BA5-D507-3A36-1077988FADD1}"/>
              </a:ext>
            </a:extLst>
          </p:cNvPr>
          <p:cNvSpPr txBox="1"/>
          <p:nvPr/>
        </p:nvSpPr>
        <p:spPr>
          <a:xfrm>
            <a:off x="1141413" y="1905042"/>
            <a:ext cx="447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sz="2400" b="1" dirty="0"/>
              <a:t>why</a:t>
            </a:r>
            <a:r>
              <a:rPr lang="en-US" dirty="0"/>
              <a:t> dimension needs to be reduced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43356-B7EC-E689-8127-75C7EE6915BA}"/>
              </a:ext>
            </a:extLst>
          </p:cNvPr>
          <p:cNvSpPr txBox="1"/>
          <p:nvPr/>
        </p:nvSpPr>
        <p:spPr>
          <a:xfrm>
            <a:off x="1598613" y="2325413"/>
            <a:ext cx="3495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reduce complexity of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/>
              <a:t>better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1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A6A-5D10-57AB-D738-F57685A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03800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Dimensionality Reduction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E8A-5CDD-4F6B-6A9D-73E20A8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4671"/>
            <a:ext cx="9721027" cy="42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Reducing dimensions from higher to lower.	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11BCC-2BA5-D507-3A36-1077988FADD1}"/>
              </a:ext>
            </a:extLst>
          </p:cNvPr>
          <p:cNvSpPr txBox="1"/>
          <p:nvPr/>
        </p:nvSpPr>
        <p:spPr>
          <a:xfrm>
            <a:off x="1141413" y="1905042"/>
            <a:ext cx="447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sz="2400" b="1" dirty="0"/>
              <a:t>why</a:t>
            </a:r>
            <a:r>
              <a:rPr lang="en-US" dirty="0"/>
              <a:t> dimension needs to be reduced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43356-B7EC-E689-8127-75C7EE6915BA}"/>
              </a:ext>
            </a:extLst>
          </p:cNvPr>
          <p:cNvSpPr txBox="1"/>
          <p:nvPr/>
        </p:nvSpPr>
        <p:spPr>
          <a:xfrm>
            <a:off x="1598613" y="2325413"/>
            <a:ext cx="3495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reduce complexity of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/>
              <a:t>better visualization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77B19-58D4-F6D5-121A-EAFA3D563A41}"/>
              </a:ext>
            </a:extLst>
          </p:cNvPr>
          <p:cNvSpPr txBox="1"/>
          <p:nvPr/>
        </p:nvSpPr>
        <p:spPr>
          <a:xfrm>
            <a:off x="1141413" y="3248743"/>
            <a:ext cx="4098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</a:t>
            </a:r>
            <a:r>
              <a:rPr lang="en-US" sz="2400" b="1" dirty="0"/>
              <a:t>how</a:t>
            </a:r>
            <a:r>
              <a:rPr lang="en-US" dirty="0"/>
              <a:t> to select important features ?</a:t>
            </a:r>
          </a:p>
        </p:txBody>
      </p:sp>
    </p:spTree>
    <p:extLst>
      <p:ext uri="{BB962C8B-B14F-4D97-AF65-F5344CB8AC3E}">
        <p14:creationId xmlns:p14="http://schemas.microsoft.com/office/powerpoint/2010/main" val="155536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A6A-5D10-57AB-D738-F57685A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03800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Dimensionality Reduction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E8A-5CDD-4F6B-6A9D-73E20A8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4671"/>
            <a:ext cx="9721027" cy="42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Reducing dimensions from higher to lower.	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11BCC-2BA5-D507-3A36-1077988FADD1}"/>
              </a:ext>
            </a:extLst>
          </p:cNvPr>
          <p:cNvSpPr txBox="1"/>
          <p:nvPr/>
        </p:nvSpPr>
        <p:spPr>
          <a:xfrm>
            <a:off x="1141413" y="1905042"/>
            <a:ext cx="447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sz="2400" b="1" dirty="0"/>
              <a:t>why</a:t>
            </a:r>
            <a:r>
              <a:rPr lang="en-US" dirty="0"/>
              <a:t> dimension needs to be reduced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43356-B7EC-E689-8127-75C7EE6915BA}"/>
              </a:ext>
            </a:extLst>
          </p:cNvPr>
          <p:cNvSpPr txBox="1"/>
          <p:nvPr/>
        </p:nvSpPr>
        <p:spPr>
          <a:xfrm>
            <a:off x="1598613" y="2325413"/>
            <a:ext cx="3495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reduce complexity of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/>
              <a:t>better visualization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77B19-58D4-F6D5-121A-EAFA3D563A41}"/>
              </a:ext>
            </a:extLst>
          </p:cNvPr>
          <p:cNvSpPr txBox="1"/>
          <p:nvPr/>
        </p:nvSpPr>
        <p:spPr>
          <a:xfrm>
            <a:off x="1141413" y="3248743"/>
            <a:ext cx="4108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</a:t>
            </a:r>
            <a:r>
              <a:rPr lang="en-US" sz="2400" b="1" dirty="0"/>
              <a:t>how</a:t>
            </a:r>
            <a:r>
              <a:rPr lang="en-US" dirty="0"/>
              <a:t> to select important features 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A63708-B552-317C-A255-4B1EAAEBD780}"/>
              </a:ext>
            </a:extLst>
          </p:cNvPr>
          <p:cNvSpPr txBox="1">
            <a:spLocks/>
          </p:cNvSpPr>
          <p:nvPr/>
        </p:nvSpPr>
        <p:spPr>
          <a:xfrm>
            <a:off x="1141413" y="3977150"/>
            <a:ext cx="2665043" cy="186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Filter Method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Calculates correlation coefficient score of each features and select based on score.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3758EA-30E3-FE5B-A3DC-2E454D46E40A}"/>
              </a:ext>
            </a:extLst>
          </p:cNvPr>
          <p:cNvSpPr txBox="1">
            <a:spLocks/>
          </p:cNvSpPr>
          <p:nvPr/>
        </p:nvSpPr>
        <p:spPr>
          <a:xfrm>
            <a:off x="4494214" y="4022897"/>
            <a:ext cx="2817442" cy="1860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/>
              <a:t>Wrapper Method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200" dirty="0"/>
              <a:t>Predictive model is used to evaluate a combination of features and assign a score based on model accuracy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5D8038-E099-40C1-1184-A6839093D89B}"/>
              </a:ext>
            </a:extLst>
          </p:cNvPr>
          <p:cNvSpPr txBox="1">
            <a:spLocks/>
          </p:cNvSpPr>
          <p:nvPr/>
        </p:nvSpPr>
        <p:spPr>
          <a:xfrm>
            <a:off x="7825749" y="3977150"/>
            <a:ext cx="2817442" cy="186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Embedded Method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Learn which features best contribute to the accuracy of the model</a:t>
            </a: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A6A-5D10-57AB-D738-F57685A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03800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Dimensionality Reduction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E8A-5CDD-4F6B-6A9D-73E20A8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4671"/>
            <a:ext cx="9721027" cy="42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Reducing dimensions from higher to lower.	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11BCC-2BA5-D507-3A36-1077988FADD1}"/>
              </a:ext>
            </a:extLst>
          </p:cNvPr>
          <p:cNvSpPr txBox="1"/>
          <p:nvPr/>
        </p:nvSpPr>
        <p:spPr>
          <a:xfrm>
            <a:off x="1141413" y="1905042"/>
            <a:ext cx="447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sz="2400" b="1" dirty="0"/>
              <a:t>why</a:t>
            </a:r>
            <a:r>
              <a:rPr lang="en-US" dirty="0"/>
              <a:t> dimension needs to be reduced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43356-B7EC-E689-8127-75C7EE6915BA}"/>
              </a:ext>
            </a:extLst>
          </p:cNvPr>
          <p:cNvSpPr txBox="1"/>
          <p:nvPr/>
        </p:nvSpPr>
        <p:spPr>
          <a:xfrm>
            <a:off x="1598613" y="2325413"/>
            <a:ext cx="3495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reduce complexity of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/>
              <a:t>better visualization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77B19-58D4-F6D5-121A-EAFA3D563A41}"/>
              </a:ext>
            </a:extLst>
          </p:cNvPr>
          <p:cNvSpPr txBox="1"/>
          <p:nvPr/>
        </p:nvSpPr>
        <p:spPr>
          <a:xfrm>
            <a:off x="1141413" y="3248743"/>
            <a:ext cx="4108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</a:t>
            </a:r>
            <a:r>
              <a:rPr lang="en-US" sz="2400" b="1" dirty="0"/>
              <a:t>how</a:t>
            </a:r>
            <a:r>
              <a:rPr lang="en-US" dirty="0"/>
              <a:t> to select important features 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A63708-B552-317C-A255-4B1EAAEBD780}"/>
              </a:ext>
            </a:extLst>
          </p:cNvPr>
          <p:cNvSpPr txBox="1">
            <a:spLocks/>
          </p:cNvSpPr>
          <p:nvPr/>
        </p:nvSpPr>
        <p:spPr>
          <a:xfrm>
            <a:off x="1141413" y="3977150"/>
            <a:ext cx="2665043" cy="186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Filter Method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Calculates correlation coefficient score of each features and select based on score.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3758EA-30E3-FE5B-A3DC-2E454D46E40A}"/>
              </a:ext>
            </a:extLst>
          </p:cNvPr>
          <p:cNvSpPr txBox="1">
            <a:spLocks/>
          </p:cNvSpPr>
          <p:nvPr/>
        </p:nvSpPr>
        <p:spPr>
          <a:xfrm>
            <a:off x="4494214" y="4022897"/>
            <a:ext cx="2817442" cy="1860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/>
              <a:t>Wrapper Method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200" dirty="0"/>
              <a:t>Predictive model is used to evaluate a combination of features and assign a score based on model accuracy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5D8038-E099-40C1-1184-A6839093D89B}"/>
              </a:ext>
            </a:extLst>
          </p:cNvPr>
          <p:cNvSpPr txBox="1">
            <a:spLocks/>
          </p:cNvSpPr>
          <p:nvPr/>
        </p:nvSpPr>
        <p:spPr>
          <a:xfrm>
            <a:off x="7825749" y="3977150"/>
            <a:ext cx="2817442" cy="186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Embedded Method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Learn which features best contribute to the accuracy of the model</a:t>
            </a: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FF1F8-EBBB-E002-2A44-AFBCFEB170DF}"/>
              </a:ext>
            </a:extLst>
          </p:cNvPr>
          <p:cNvSpPr txBox="1"/>
          <p:nvPr/>
        </p:nvSpPr>
        <p:spPr>
          <a:xfrm>
            <a:off x="1141413" y="5714679"/>
            <a:ext cx="6086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</a:t>
            </a:r>
            <a:r>
              <a:rPr lang="en-US" sz="2400" b="1" dirty="0"/>
              <a:t>what</a:t>
            </a:r>
            <a:r>
              <a:rPr lang="en-US" dirty="0"/>
              <a:t> are the techniques of Dimensionality reduction ?</a:t>
            </a:r>
          </a:p>
        </p:txBody>
      </p:sp>
    </p:spTree>
    <p:extLst>
      <p:ext uri="{BB962C8B-B14F-4D97-AF65-F5344CB8AC3E}">
        <p14:creationId xmlns:p14="http://schemas.microsoft.com/office/powerpoint/2010/main" val="39960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A6A-5D10-57AB-D738-F57685A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03800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Dimensionality Reduction Technique’s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0E8A-5CDD-4F6B-6A9D-73E20A87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68629"/>
            <a:ext cx="9905999" cy="2841523"/>
          </a:xfrm>
        </p:spPr>
        <p:txBody>
          <a:bodyPr>
            <a:normAutofit/>
          </a:bodyPr>
          <a:lstStyle/>
          <a:p>
            <a:r>
              <a:rPr lang="en-US" dirty="0"/>
              <a:t>PCA (Principal Component Analysis )</a:t>
            </a:r>
          </a:p>
          <a:p>
            <a:r>
              <a:rPr lang="en-US" dirty="0"/>
              <a:t>LDA ( Linear Discriminant Analysis )</a:t>
            </a:r>
          </a:p>
          <a:p>
            <a:r>
              <a:rPr lang="en-US" dirty="0"/>
              <a:t>TSNE ( T-distributed Stochastic Neighbor Embedding )</a:t>
            </a:r>
          </a:p>
          <a:p>
            <a:r>
              <a:rPr lang="en-US" dirty="0"/>
              <a:t>UMAP ( Uniform Manifold Approximation and Projection )</a:t>
            </a:r>
          </a:p>
          <a:p>
            <a:r>
              <a:rPr lang="en-US" dirty="0"/>
              <a:t>SVD ( Singular Value Decomposition )</a:t>
            </a:r>
          </a:p>
        </p:txBody>
      </p:sp>
    </p:spTree>
    <p:extLst>
      <p:ext uri="{BB962C8B-B14F-4D97-AF65-F5344CB8AC3E}">
        <p14:creationId xmlns:p14="http://schemas.microsoft.com/office/powerpoint/2010/main" val="18352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A6A-5D10-57AB-D738-F57685A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103800" cy="561353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62011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617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Dimensionality Reduction ?</vt:lpstr>
      <vt:lpstr>Dimensionality Reduction ?</vt:lpstr>
      <vt:lpstr>Dimensionality Reduction ?</vt:lpstr>
      <vt:lpstr>Dimensionality Reduction ?</vt:lpstr>
      <vt:lpstr>Dimensionality Reduction ?</vt:lpstr>
      <vt:lpstr>Dimensionality Reduction ?</vt:lpstr>
      <vt:lpstr>Dimensionality Reduction Technique’s</vt:lpstr>
      <vt:lpstr>Principal Component Analysis</vt:lpstr>
      <vt:lpstr>Principal Component Analysis</vt:lpstr>
      <vt:lpstr>Principal Component Analysis</vt:lpstr>
      <vt:lpstr>Principal Component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Kaushal Khatiwada</dc:creator>
  <cp:lastModifiedBy>KAUSHAL KHATIWADA</cp:lastModifiedBy>
  <cp:revision>10</cp:revision>
  <dcterms:created xsi:type="dcterms:W3CDTF">2024-04-27T09:01:07Z</dcterms:created>
  <dcterms:modified xsi:type="dcterms:W3CDTF">2024-05-13T01:43:11Z</dcterms:modified>
</cp:coreProperties>
</file>