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17f19e35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17f19e35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17f19e35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17f19e35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17f19e35e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17f19e35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17d38d92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17d38d9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7f19e35e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17f19e35e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17d38d9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17d38d9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17d38d92b_1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17d38d92b_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17d38d9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17d38d9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17d38d92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17d38d92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17d38d92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17d38d92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17f19e35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17f19e35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17f19e35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17f19e35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17d38d92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17d38d92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75475" y="1779775"/>
            <a:ext cx="610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DOOKO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835000" y="3419075"/>
            <a:ext cx="285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</a:t>
            </a:r>
            <a:r>
              <a:rPr lang="en" sz="1800">
                <a:solidFill>
                  <a:schemeClr val="dk2"/>
                </a:solidFill>
              </a:rPr>
              <a:t>    Abin Shrestha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10</a:t>
            </a:r>
            <a:r>
              <a:rPr lang="en" sz="1800">
                <a:solidFill>
                  <a:schemeClr val="dk2"/>
                </a:solidFill>
              </a:rPr>
              <a:t>  Gaurav Bhattarai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13</a:t>
            </a:r>
            <a:r>
              <a:rPr lang="en" sz="1800">
                <a:solidFill>
                  <a:schemeClr val="dk2"/>
                </a:solidFill>
              </a:rPr>
              <a:t>  Kaushal Khatiwada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51850" y="2571750"/>
            <a:ext cx="33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E-commerce Platform for farmers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33950" y="892475"/>
            <a:ext cx="555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</a:rPr>
              <a:t>Database Design: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96950" y="222725"/>
            <a:ext cx="61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JOIN, AGGREGATE, GROUP BY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96950" y="557150"/>
            <a:ext cx="8412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-- Get Farmers Total Sales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Create view </a:t>
            </a:r>
            <a:r>
              <a:rPr lang="en">
                <a:solidFill>
                  <a:schemeClr val="dk2"/>
                </a:solidFill>
              </a:rPr>
              <a:t>VW_FarmerTotalSales</a:t>
            </a:r>
            <a:r>
              <a:rPr b="1" lang="en">
                <a:solidFill>
                  <a:schemeClr val="dk2"/>
                </a:solidFill>
              </a:rPr>
              <a:t> as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</a:t>
            </a:r>
            <a:r>
              <a:rPr lang="en">
                <a:solidFill>
                  <a:schemeClr val="dk2"/>
                </a:solidFill>
              </a:rPr>
              <a:t>F.FName, sum(P.Price * Od.Quantity)</a:t>
            </a:r>
            <a:r>
              <a:rPr b="1" lang="en">
                <a:solidFill>
                  <a:schemeClr val="dk2"/>
                </a:solidFill>
              </a:rPr>
              <a:t> as </a:t>
            </a:r>
            <a:r>
              <a:rPr lang="en">
                <a:solidFill>
                  <a:schemeClr val="dk2"/>
                </a:solidFill>
              </a:rPr>
              <a:t>Total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from </a:t>
            </a:r>
            <a:r>
              <a:rPr lang="en">
                <a:solidFill>
                  <a:schemeClr val="dk2"/>
                </a:solidFill>
              </a:rPr>
              <a:t>OrderDetail Od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inner join</a:t>
            </a:r>
            <a:r>
              <a:rPr lang="en">
                <a:solidFill>
                  <a:schemeClr val="dk2"/>
                </a:solidFill>
              </a:rPr>
              <a:t> Product P</a:t>
            </a:r>
            <a:r>
              <a:rPr b="1" lang="en">
                <a:solidFill>
                  <a:schemeClr val="dk2"/>
                </a:solidFill>
              </a:rPr>
              <a:t>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on </a:t>
            </a:r>
            <a:r>
              <a:rPr lang="en">
                <a:solidFill>
                  <a:schemeClr val="dk2"/>
                </a:solidFill>
              </a:rPr>
              <a:t>P.PID= Od.PID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     inner join</a:t>
            </a:r>
            <a:r>
              <a:rPr lang="en">
                <a:solidFill>
                  <a:schemeClr val="dk2"/>
                </a:solidFill>
              </a:rPr>
              <a:t> Farmer 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     on </a:t>
            </a:r>
            <a:r>
              <a:rPr lang="en">
                <a:solidFill>
                  <a:schemeClr val="dk2"/>
                </a:solidFill>
              </a:rPr>
              <a:t>F.FID = P.FID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     group by</a:t>
            </a:r>
            <a:r>
              <a:rPr lang="en">
                <a:solidFill>
                  <a:schemeClr val="dk2"/>
                </a:solidFill>
              </a:rPr>
              <a:t> F.FName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     order by </a:t>
            </a:r>
            <a:r>
              <a:rPr lang="en">
                <a:solidFill>
                  <a:schemeClr val="dk2"/>
                </a:solidFill>
              </a:rPr>
              <a:t>Total;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* from </a:t>
            </a:r>
            <a:r>
              <a:rPr lang="en">
                <a:solidFill>
                  <a:schemeClr val="dk2"/>
                </a:solidFill>
              </a:rPr>
              <a:t>VW_FarmerTotalSales;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25" y="1715225"/>
            <a:ext cx="5052925" cy="15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296950" y="222725"/>
            <a:ext cx="61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STORED PROCEDURE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96950" y="557150"/>
            <a:ext cx="8412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-- Get Farmers Products from FarmerID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DELIMITER $$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CREATE PROCEDURE</a:t>
            </a:r>
            <a:r>
              <a:rPr lang="en">
                <a:solidFill>
                  <a:schemeClr val="dk2"/>
                </a:solidFill>
              </a:rPr>
              <a:t> GetFarmerProducts(</a:t>
            </a:r>
            <a:r>
              <a:rPr b="1" lang="en">
                <a:solidFill>
                  <a:schemeClr val="dk2"/>
                </a:solidFill>
              </a:rPr>
              <a:t>in</a:t>
            </a:r>
            <a:r>
              <a:rPr lang="en">
                <a:solidFill>
                  <a:schemeClr val="dk2"/>
                </a:solidFill>
              </a:rPr>
              <a:t> farmer </a:t>
            </a:r>
            <a:r>
              <a:rPr b="1" lang="en">
                <a:solidFill>
                  <a:schemeClr val="dk2"/>
                </a:solidFill>
              </a:rPr>
              <a:t>int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BEGIN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SELECT</a:t>
            </a:r>
            <a:r>
              <a:rPr lang="en">
                <a:solidFill>
                  <a:schemeClr val="dk2"/>
                </a:solidFill>
              </a:rPr>
              <a:t> PID,PName,Descr,Price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FROM</a:t>
            </a:r>
            <a:r>
              <a:rPr lang="en">
                <a:solidFill>
                  <a:schemeClr val="dk2"/>
                </a:solidFill>
              </a:rPr>
              <a:t> Product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WHERE</a:t>
            </a:r>
            <a:r>
              <a:rPr lang="en">
                <a:solidFill>
                  <a:schemeClr val="dk2"/>
                </a:solidFill>
              </a:rPr>
              <a:t> FID = farmer;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END</a:t>
            </a:r>
            <a:r>
              <a:rPr lang="en">
                <a:solidFill>
                  <a:schemeClr val="dk2"/>
                </a:solidFill>
              </a:rPr>
              <a:t>$$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DELIMITER 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call </a:t>
            </a:r>
            <a:r>
              <a:rPr lang="en">
                <a:solidFill>
                  <a:schemeClr val="dk2"/>
                </a:solidFill>
              </a:rPr>
              <a:t>GetFarmerProducts(1);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025" y="1728700"/>
            <a:ext cx="4978125" cy="10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296950" y="2227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STORED PROCEDURE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296950" y="557150"/>
            <a:ext cx="8412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-- Get Customer Purchased Products from CustomerID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DELIMITER $$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CREATE PROCEDURE GetCustomerProducts(in customer int)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BEGIN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</a:t>
            </a:r>
            <a:r>
              <a:rPr lang="en">
                <a:solidFill>
                  <a:schemeClr val="dk2"/>
                </a:solidFill>
              </a:rPr>
              <a:t>C.CName,P.PName,Od.Quantity,O.OrderDate,P.Price,Od.Quantity*P.Price </a:t>
            </a:r>
            <a:r>
              <a:rPr b="1" lang="en">
                <a:solidFill>
                  <a:schemeClr val="dk2"/>
                </a:solidFill>
              </a:rPr>
              <a:t>as</a:t>
            </a:r>
            <a:r>
              <a:rPr lang="en">
                <a:solidFill>
                  <a:schemeClr val="dk2"/>
                </a:solidFill>
              </a:rPr>
              <a:t> Amount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from </a:t>
            </a:r>
            <a:r>
              <a:rPr lang="en">
                <a:solidFill>
                  <a:schemeClr val="dk2"/>
                </a:solidFill>
              </a:rPr>
              <a:t>OrderDetail Od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inner join </a:t>
            </a:r>
            <a:r>
              <a:rPr lang="en">
                <a:solidFill>
                  <a:schemeClr val="dk2"/>
                </a:solidFill>
              </a:rPr>
              <a:t>Orders O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on </a:t>
            </a:r>
            <a:r>
              <a:rPr lang="en">
                <a:solidFill>
                  <a:schemeClr val="dk2"/>
                </a:solidFill>
              </a:rPr>
              <a:t>Od.OrderID=O.OrderID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inner join</a:t>
            </a:r>
            <a:r>
              <a:rPr lang="en">
                <a:solidFill>
                  <a:schemeClr val="dk2"/>
                </a:solidFill>
              </a:rPr>
              <a:t> Customer C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on </a:t>
            </a:r>
            <a:r>
              <a:rPr lang="en">
                <a:solidFill>
                  <a:schemeClr val="dk2"/>
                </a:solidFill>
              </a:rPr>
              <a:t>O.CID=C.CID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inner join </a:t>
            </a:r>
            <a:r>
              <a:rPr lang="en">
                <a:solidFill>
                  <a:schemeClr val="dk2"/>
                </a:solidFill>
              </a:rPr>
              <a:t>Product P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on </a:t>
            </a:r>
            <a:r>
              <a:rPr lang="en">
                <a:solidFill>
                  <a:schemeClr val="dk2"/>
                </a:solidFill>
              </a:rPr>
              <a:t>P.PID= Od.PID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	where </a:t>
            </a:r>
            <a:r>
              <a:rPr lang="en">
                <a:solidFill>
                  <a:schemeClr val="dk2"/>
                </a:solidFill>
              </a:rPr>
              <a:t>O.CID = customer;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END$$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DELIMITER </a:t>
            </a:r>
            <a:r>
              <a:rPr b="1" lang="en">
                <a:solidFill>
                  <a:schemeClr val="dk2"/>
                </a:solidFill>
              </a:rPr>
              <a:t>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show procedure status;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call </a:t>
            </a:r>
            <a:r>
              <a:rPr lang="en">
                <a:solidFill>
                  <a:schemeClr val="dk2"/>
                </a:solidFill>
              </a:rPr>
              <a:t>GetCustomerProducts(1)</a:t>
            </a:r>
            <a:r>
              <a:rPr b="1" lang="en">
                <a:solidFill>
                  <a:schemeClr val="dk2"/>
                </a:solidFill>
              </a:rPr>
              <a:t>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400" y="1888050"/>
            <a:ext cx="5496550" cy="1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296950" y="2227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TRIGGERS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296950" y="557150"/>
            <a:ext cx="841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-- To reduce stock quantity after Order Placement by customer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CREATE TRIGGER </a:t>
            </a:r>
            <a:r>
              <a:rPr lang="en">
                <a:solidFill>
                  <a:schemeClr val="dk2"/>
                </a:solidFill>
              </a:rPr>
              <a:t>update_product_quantity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AFTER INSERT ON </a:t>
            </a:r>
            <a:r>
              <a:rPr lang="en">
                <a:solidFill>
                  <a:schemeClr val="dk2"/>
                </a:solidFill>
              </a:rPr>
              <a:t>OrderDetail</a:t>
            </a:r>
            <a:r>
              <a:rPr b="1" lang="en">
                <a:solidFill>
                  <a:schemeClr val="dk2"/>
                </a:solidFill>
              </a:rPr>
              <a:t> FOR EACH ROW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UPDATE </a:t>
            </a:r>
            <a:r>
              <a:rPr lang="en">
                <a:solidFill>
                  <a:schemeClr val="dk2"/>
                </a:solidFill>
              </a:rPr>
              <a:t>Product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SET </a:t>
            </a:r>
            <a:r>
              <a:rPr lang="en">
                <a:solidFill>
                  <a:schemeClr val="dk2"/>
                </a:solidFill>
              </a:rPr>
              <a:t>Quantity = Quantity - NEW.Quantity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    WHERE </a:t>
            </a:r>
            <a:r>
              <a:rPr lang="en">
                <a:solidFill>
                  <a:schemeClr val="dk2"/>
                </a:solidFill>
              </a:rPr>
              <a:t>PID = NEW.PID</a:t>
            </a:r>
            <a:r>
              <a:rPr b="1" lang="en">
                <a:solidFill>
                  <a:schemeClr val="dk2"/>
                </a:solidFill>
              </a:rPr>
              <a:t>;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50" y="2063200"/>
            <a:ext cx="4136950" cy="151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212431"/>
            <a:ext cx="4136950" cy="1574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3340350" y="2248500"/>
            <a:ext cx="246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THANK YOU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40850" y="212100"/>
            <a:ext cx="61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Objective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74800" y="863275"/>
            <a:ext cx="8102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build a C2C (Consumer to Consumer) E-commerce platform for Farmers to sell their product. And for Consumer to buy healthy fresh products directly from farm.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CutOff Middleman.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Farmers will be Independent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Consumer can get product less expensive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96950" y="222725"/>
            <a:ext cx="610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ER Diagram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50" y="831450"/>
            <a:ext cx="7881575" cy="408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70625" y="1523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FARMER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44725" y="340425"/>
            <a:ext cx="841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create table</a:t>
            </a:r>
            <a:r>
              <a:rPr lang="en">
                <a:solidFill>
                  <a:schemeClr val="dk2"/>
                </a:solidFill>
              </a:rPr>
              <a:t> Farmer(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FID </a:t>
            </a:r>
            <a:r>
              <a:rPr b="1" lang="en">
                <a:solidFill>
                  <a:schemeClr val="dk2"/>
                </a:solidFill>
              </a:rPr>
              <a:t>int auto_increment primary key not null,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FName </a:t>
            </a:r>
            <a:r>
              <a:rPr b="1" lang="en">
                <a:solidFill>
                  <a:schemeClr val="dk2"/>
                </a:solidFill>
              </a:rPr>
              <a:t>varchar(255),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EmailID </a:t>
            </a:r>
            <a:r>
              <a:rPr b="1" lang="en">
                <a:solidFill>
                  <a:schemeClr val="dk2"/>
                </a:solidFill>
              </a:rPr>
              <a:t>varchar(100),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Address </a:t>
            </a:r>
            <a:r>
              <a:rPr b="1" lang="en">
                <a:solidFill>
                  <a:schemeClr val="dk2"/>
                </a:solidFill>
              </a:rPr>
              <a:t>varchar(255),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Contact_No </a:t>
            </a:r>
            <a:r>
              <a:rPr b="1" lang="en">
                <a:solidFill>
                  <a:schemeClr val="dk2"/>
                </a:solidFill>
              </a:rPr>
              <a:t>char(10),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constraint</a:t>
            </a:r>
            <a:r>
              <a:rPr lang="en">
                <a:solidFill>
                  <a:schemeClr val="dk2"/>
                </a:solidFill>
              </a:rPr>
              <a:t> f_Email </a:t>
            </a:r>
            <a:r>
              <a:rPr b="1" lang="en">
                <a:solidFill>
                  <a:schemeClr val="dk2"/>
                </a:solidFill>
              </a:rPr>
              <a:t>check </a:t>
            </a:r>
            <a:r>
              <a:rPr lang="en">
                <a:solidFill>
                  <a:schemeClr val="dk2"/>
                </a:solidFill>
              </a:rPr>
              <a:t>(EmailID </a:t>
            </a:r>
            <a:r>
              <a:rPr b="1" lang="en">
                <a:solidFill>
                  <a:schemeClr val="dk2"/>
                </a:solidFill>
              </a:rPr>
              <a:t>regexp</a:t>
            </a:r>
            <a:r>
              <a:rPr lang="en">
                <a:solidFill>
                  <a:schemeClr val="dk2"/>
                </a:solidFill>
              </a:rPr>
              <a:t> ‘^[a-zA-Z0-9._%+-]+@[a-zA-Z0-9.-]+\.[a-zA-Z]{2,}$')</a:t>
            </a:r>
            <a:r>
              <a:rPr b="1" lang="en">
                <a:solidFill>
                  <a:schemeClr val="dk2"/>
                </a:solidFill>
              </a:rPr>
              <a:t>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constraint</a:t>
            </a:r>
            <a:r>
              <a:rPr lang="en">
                <a:solidFill>
                  <a:schemeClr val="dk2"/>
                </a:solidFill>
              </a:rPr>
              <a:t> f_Contact_No </a:t>
            </a:r>
            <a:r>
              <a:rPr b="1" lang="en">
                <a:solidFill>
                  <a:schemeClr val="dk2"/>
                </a:solidFill>
              </a:rPr>
              <a:t>check </a:t>
            </a:r>
            <a:r>
              <a:rPr lang="en">
                <a:solidFill>
                  <a:schemeClr val="dk2"/>
                </a:solidFill>
              </a:rPr>
              <a:t>(</a:t>
            </a:r>
            <a:r>
              <a:rPr b="1" lang="en">
                <a:solidFill>
                  <a:schemeClr val="dk2"/>
                </a:solidFill>
              </a:rPr>
              <a:t>length</a:t>
            </a:r>
            <a:r>
              <a:rPr lang="en">
                <a:solidFill>
                  <a:schemeClr val="dk2"/>
                </a:solidFill>
              </a:rPr>
              <a:t>(Contact_No)=10)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);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44725" y="2464425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CUSTOMER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29550" y="2642825"/>
            <a:ext cx="841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create table </a:t>
            </a:r>
            <a:r>
              <a:rPr lang="en">
                <a:solidFill>
                  <a:schemeClr val="dk2"/>
                </a:solidFill>
              </a:rPr>
              <a:t>Customer(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</a:t>
            </a:r>
            <a:r>
              <a:rPr lang="en">
                <a:solidFill>
                  <a:schemeClr val="dk2"/>
                </a:solidFill>
              </a:rPr>
              <a:t>CID</a:t>
            </a:r>
            <a:r>
              <a:rPr b="1" lang="en">
                <a:solidFill>
                  <a:schemeClr val="dk2"/>
                </a:solidFill>
              </a:rPr>
              <a:t> int auto_increment primary key not null,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</a:t>
            </a:r>
            <a:r>
              <a:rPr lang="en">
                <a:solidFill>
                  <a:schemeClr val="dk2"/>
                </a:solidFill>
              </a:rPr>
              <a:t> CName</a:t>
            </a:r>
            <a:r>
              <a:rPr b="1" lang="en">
                <a:solidFill>
                  <a:schemeClr val="dk2"/>
                </a:solidFill>
              </a:rPr>
              <a:t> varchar(255),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</a:t>
            </a:r>
            <a:r>
              <a:rPr lang="en">
                <a:solidFill>
                  <a:schemeClr val="dk2"/>
                </a:solidFill>
              </a:rPr>
              <a:t>EmailID </a:t>
            </a:r>
            <a:r>
              <a:rPr b="1" lang="en">
                <a:solidFill>
                  <a:schemeClr val="dk2"/>
                </a:solidFill>
              </a:rPr>
              <a:t>varchar(100),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</a:t>
            </a:r>
            <a:r>
              <a:rPr lang="en">
                <a:solidFill>
                  <a:schemeClr val="dk2"/>
                </a:solidFill>
              </a:rPr>
              <a:t>Address </a:t>
            </a:r>
            <a:r>
              <a:rPr b="1" lang="en">
                <a:solidFill>
                  <a:schemeClr val="dk2"/>
                </a:solidFill>
              </a:rPr>
              <a:t>varchar(255),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</a:t>
            </a:r>
            <a:r>
              <a:rPr lang="en">
                <a:solidFill>
                  <a:schemeClr val="dk2"/>
                </a:solidFill>
              </a:rPr>
              <a:t>Contact_No</a:t>
            </a:r>
            <a:r>
              <a:rPr b="1" lang="en">
                <a:solidFill>
                  <a:schemeClr val="dk2"/>
                </a:solidFill>
              </a:rPr>
              <a:t> char(10),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constraint </a:t>
            </a:r>
            <a:r>
              <a:rPr lang="en">
                <a:solidFill>
                  <a:schemeClr val="dk2"/>
                </a:solidFill>
              </a:rPr>
              <a:t>c_Email</a:t>
            </a:r>
            <a:r>
              <a:rPr b="1" lang="en">
                <a:solidFill>
                  <a:schemeClr val="dk2"/>
                </a:solidFill>
              </a:rPr>
              <a:t> check (</a:t>
            </a:r>
            <a:r>
              <a:rPr lang="en">
                <a:solidFill>
                  <a:schemeClr val="dk2"/>
                </a:solidFill>
              </a:rPr>
              <a:t>EmailID</a:t>
            </a:r>
            <a:r>
              <a:rPr b="1" lang="en">
                <a:solidFill>
                  <a:schemeClr val="dk2"/>
                </a:solidFill>
              </a:rPr>
              <a:t> regexp </a:t>
            </a:r>
            <a:r>
              <a:rPr lang="en">
                <a:solidFill>
                  <a:schemeClr val="dk2"/>
                </a:solidFill>
              </a:rPr>
              <a:t>'^[a-zA-Z0-9._%+-]+@[a-zA-Z0-9.-]+\.[a-zA-Z]{2,}$')</a:t>
            </a:r>
            <a:r>
              <a:rPr b="1" lang="en">
                <a:solidFill>
                  <a:schemeClr val="dk2"/>
                </a:solidFill>
              </a:rPr>
              <a:t>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constraint </a:t>
            </a:r>
            <a:r>
              <a:rPr lang="en">
                <a:solidFill>
                  <a:schemeClr val="dk2"/>
                </a:solidFill>
              </a:rPr>
              <a:t>c_Contact_No</a:t>
            </a:r>
            <a:r>
              <a:rPr b="1" lang="en">
                <a:solidFill>
                  <a:schemeClr val="dk2"/>
                </a:solidFill>
              </a:rPr>
              <a:t> check </a:t>
            </a:r>
            <a:r>
              <a:rPr lang="en">
                <a:solidFill>
                  <a:schemeClr val="dk2"/>
                </a:solidFill>
              </a:rPr>
              <a:t>(</a:t>
            </a:r>
            <a:r>
              <a:rPr b="1" lang="en">
                <a:solidFill>
                  <a:schemeClr val="dk2"/>
                </a:solidFill>
              </a:rPr>
              <a:t>length</a:t>
            </a:r>
            <a:r>
              <a:rPr lang="en">
                <a:solidFill>
                  <a:schemeClr val="dk2"/>
                </a:solidFill>
              </a:rPr>
              <a:t>(Contact_No)=10)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70625" y="1523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PRODUCT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66000" y="340425"/>
            <a:ext cx="841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create table</a:t>
            </a:r>
            <a:r>
              <a:rPr lang="en">
                <a:solidFill>
                  <a:schemeClr val="dk2"/>
                </a:solidFill>
              </a:rPr>
              <a:t> Product(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PID </a:t>
            </a:r>
            <a:r>
              <a:rPr b="1" lang="en">
                <a:solidFill>
                  <a:schemeClr val="dk2"/>
                </a:solidFill>
              </a:rPr>
              <a:t>int auto_increment primary key not null,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PName </a:t>
            </a:r>
            <a:r>
              <a:rPr b="1" lang="en">
                <a:solidFill>
                  <a:schemeClr val="dk2"/>
                </a:solidFill>
              </a:rPr>
              <a:t>varchar(255),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Descr </a:t>
            </a:r>
            <a:r>
              <a:rPr b="1" lang="en">
                <a:solidFill>
                  <a:schemeClr val="dk2"/>
                </a:solidFill>
              </a:rPr>
              <a:t>varchar(255),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Price </a:t>
            </a:r>
            <a:r>
              <a:rPr b="1" lang="en">
                <a:solidFill>
                  <a:schemeClr val="dk2"/>
                </a:solidFill>
              </a:rPr>
              <a:t>decimal(10,2) default </a:t>
            </a:r>
            <a:r>
              <a:rPr lang="en">
                <a:solidFill>
                  <a:schemeClr val="dk2"/>
                </a:solidFill>
              </a:rPr>
              <a:t>0.00</a:t>
            </a:r>
            <a:r>
              <a:rPr b="1" lang="en">
                <a:solidFill>
                  <a:schemeClr val="dk2"/>
                </a:solidFill>
              </a:rPr>
              <a:t>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Quantity i</a:t>
            </a:r>
            <a:r>
              <a:rPr b="1" lang="en">
                <a:solidFill>
                  <a:schemeClr val="dk2"/>
                </a:solidFill>
              </a:rPr>
              <a:t>nt default 0,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FID </a:t>
            </a:r>
            <a:r>
              <a:rPr b="1" lang="en">
                <a:solidFill>
                  <a:schemeClr val="dk2"/>
                </a:solidFill>
              </a:rPr>
              <a:t>int,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foreign key</a:t>
            </a:r>
            <a:r>
              <a:rPr lang="en">
                <a:solidFill>
                  <a:schemeClr val="dk2"/>
                </a:solidFill>
              </a:rPr>
              <a:t> (FID) </a:t>
            </a:r>
            <a:r>
              <a:rPr b="1" lang="en">
                <a:solidFill>
                  <a:schemeClr val="dk2"/>
                </a:solidFill>
              </a:rPr>
              <a:t>references </a:t>
            </a:r>
            <a:r>
              <a:rPr lang="en">
                <a:solidFill>
                  <a:schemeClr val="dk2"/>
                </a:solidFill>
              </a:rPr>
              <a:t>Farmer(FID) </a:t>
            </a:r>
            <a:r>
              <a:rPr b="1" lang="en">
                <a:solidFill>
                  <a:schemeClr val="dk2"/>
                </a:solidFill>
              </a:rPr>
              <a:t>on update cascade on delete cascade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44725" y="2464425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ORDER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29550" y="2642825"/>
            <a:ext cx="841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create table</a:t>
            </a:r>
            <a:r>
              <a:rPr lang="en">
                <a:solidFill>
                  <a:schemeClr val="dk2"/>
                </a:solidFill>
              </a:rPr>
              <a:t> Orders(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OrderID </a:t>
            </a:r>
            <a:r>
              <a:rPr b="1" lang="en">
                <a:solidFill>
                  <a:schemeClr val="dk2"/>
                </a:solidFill>
              </a:rPr>
              <a:t>int auto_increment primary key not null,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OrderDate </a:t>
            </a:r>
            <a:r>
              <a:rPr b="1" lang="en">
                <a:solidFill>
                  <a:schemeClr val="dk2"/>
                </a:solidFill>
              </a:rPr>
              <a:t>timestamp default current_timestamp,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CID </a:t>
            </a:r>
            <a:r>
              <a:rPr b="1" lang="en">
                <a:solidFill>
                  <a:schemeClr val="dk2"/>
                </a:solidFill>
              </a:rPr>
              <a:t>int,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foreign key</a:t>
            </a:r>
            <a:r>
              <a:rPr lang="en">
                <a:solidFill>
                  <a:schemeClr val="dk2"/>
                </a:solidFill>
              </a:rPr>
              <a:t> (CID) </a:t>
            </a:r>
            <a:r>
              <a:rPr b="1" lang="en">
                <a:solidFill>
                  <a:schemeClr val="dk2"/>
                </a:solidFill>
              </a:rPr>
              <a:t>references</a:t>
            </a:r>
            <a:r>
              <a:rPr lang="en">
                <a:solidFill>
                  <a:schemeClr val="dk2"/>
                </a:solidFill>
              </a:rPr>
              <a:t> Customer(CID) </a:t>
            </a:r>
            <a:r>
              <a:rPr b="1" lang="en">
                <a:solidFill>
                  <a:schemeClr val="dk2"/>
                </a:solidFill>
              </a:rPr>
              <a:t>on update cascade on delete cascade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70625" y="1523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ORDER DETAIL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66000" y="340425"/>
            <a:ext cx="841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create table</a:t>
            </a:r>
            <a:r>
              <a:rPr lang="en">
                <a:solidFill>
                  <a:schemeClr val="dk2"/>
                </a:solidFill>
              </a:rPr>
              <a:t> OrderDetail(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OrderID</a:t>
            </a:r>
            <a:r>
              <a:rPr b="1" lang="en">
                <a:solidFill>
                  <a:schemeClr val="dk2"/>
                </a:solidFill>
              </a:rPr>
              <a:t> int,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PID </a:t>
            </a:r>
            <a:r>
              <a:rPr b="1" lang="en">
                <a:solidFill>
                  <a:schemeClr val="dk2"/>
                </a:solidFill>
              </a:rPr>
              <a:t>int,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Quantity </a:t>
            </a:r>
            <a:r>
              <a:rPr b="1" lang="en">
                <a:solidFill>
                  <a:schemeClr val="dk2"/>
                </a:solidFill>
              </a:rPr>
              <a:t>int,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foreign key</a:t>
            </a:r>
            <a:r>
              <a:rPr lang="en">
                <a:solidFill>
                  <a:schemeClr val="dk2"/>
                </a:solidFill>
              </a:rPr>
              <a:t>(OrderID) </a:t>
            </a:r>
            <a:r>
              <a:rPr b="1" lang="en">
                <a:solidFill>
                  <a:schemeClr val="dk2"/>
                </a:solidFill>
              </a:rPr>
              <a:t>references</a:t>
            </a:r>
            <a:r>
              <a:rPr lang="en">
                <a:solidFill>
                  <a:schemeClr val="dk2"/>
                </a:solidFill>
              </a:rPr>
              <a:t> Orders(OrderID),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foreign key</a:t>
            </a:r>
            <a:r>
              <a:rPr lang="en">
                <a:solidFill>
                  <a:schemeClr val="dk2"/>
                </a:solidFill>
              </a:rPr>
              <a:t>(PID) </a:t>
            </a:r>
            <a:r>
              <a:rPr b="1" lang="en">
                <a:solidFill>
                  <a:schemeClr val="dk2"/>
                </a:solidFill>
              </a:rPr>
              <a:t>references</a:t>
            </a:r>
            <a:r>
              <a:rPr lang="en">
                <a:solidFill>
                  <a:schemeClr val="dk2"/>
                </a:solidFill>
              </a:rPr>
              <a:t> Product(PID),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70625" y="1523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FARMERS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66000" y="340425"/>
            <a:ext cx="841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insert into</a:t>
            </a:r>
            <a:r>
              <a:rPr lang="en">
                <a:solidFill>
                  <a:schemeClr val="dk2"/>
                </a:solidFill>
              </a:rPr>
              <a:t> Farmer (FName, EmailID, Address, Contact_No)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values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('Kaushal Khatiwada', 'kk@abc.com', 'Kaushaltar', '1111111111'),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('Gopal Khadka', 'gkh@abc.com', 'Gaushala', '2222222222'),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('Rajendra Nepal', 'rn@abc.com', 'Rampur', '3333333333');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89800" y="1493475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CUSTOMERS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18975" y="1657425"/>
            <a:ext cx="841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insert into</a:t>
            </a:r>
            <a:r>
              <a:rPr lang="en">
                <a:solidFill>
                  <a:schemeClr val="dk2"/>
                </a:solidFill>
              </a:rPr>
              <a:t> Customer(CName,EMailID,Address,Contact_No)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values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('Gaurav Bhattarai', 'gb@abc.com', 'Kritipur', '4444444444'),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('Abin Shrestha', 'as@abc.com', 'Gaushala', '5555555555'),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('Prakash lama', 'pl@abc.com', 'Balkhu', '6666666666');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55400" y="2742925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PRODUCTS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84575" y="2983075"/>
            <a:ext cx="8412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insert into</a:t>
            </a:r>
            <a:r>
              <a:rPr lang="en">
                <a:solidFill>
                  <a:schemeClr val="dk2"/>
                </a:solidFill>
              </a:rPr>
              <a:t> Product(PID,PName,Descr,Price,Quantity,FID)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values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(1,"Cauliflower","Fresh Cauli flower",100,20,1),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(2,"Potato","Mustang Potato",200,30,1),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(3,"Tomato","Red Tomato",200,5,2),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(4,"Egg","Newly hatched Egg",20,100,2),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(5,"Apple","Mustang Apple",70,50,3),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(6,"Orange","Juicy Orange",30,40,3);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70625" y="1523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ORDER PLACED BY CUSTOMER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66000" y="731050"/>
            <a:ext cx="841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insert into </a:t>
            </a:r>
            <a:r>
              <a:rPr lang="en">
                <a:solidFill>
                  <a:schemeClr val="dk2"/>
                </a:solidFill>
              </a:rPr>
              <a:t>Orders(OrderID,CID)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value</a:t>
            </a:r>
            <a:r>
              <a:rPr lang="en">
                <a:solidFill>
                  <a:schemeClr val="dk2"/>
                </a:solidFill>
              </a:rPr>
              <a:t>(1,1),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(2,2),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(3,3);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70613" y="2689175"/>
            <a:ext cx="8412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insert into OrderDetail(OrderID,PID,Quantity)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value(1,5,5),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(1,3,5),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(2,1,3),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(2,2,10),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(3,4,12),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(3,6,20);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365988" y="2387100"/>
            <a:ext cx="61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ORDER ITEMS IN ORDER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96950" y="2227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JOIN, AGGREGATE, GROUP BY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96950" y="557150"/>
            <a:ext cx="84120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-- Get Farmers Sales By Product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create view</a:t>
            </a:r>
            <a:r>
              <a:rPr lang="en">
                <a:solidFill>
                  <a:schemeClr val="dk2"/>
                </a:solidFill>
              </a:rPr>
              <a:t> FamerSaleByProduct </a:t>
            </a:r>
            <a:r>
              <a:rPr b="1" lang="en">
                <a:solidFill>
                  <a:schemeClr val="dk2"/>
                </a:solidFill>
              </a:rPr>
              <a:t>as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</a:t>
            </a:r>
            <a:r>
              <a:rPr lang="en">
                <a:solidFill>
                  <a:schemeClr val="dk2"/>
                </a:solidFill>
              </a:rPr>
              <a:t>F.FName, sum(P.Price * Od.Quantity) </a:t>
            </a:r>
            <a:r>
              <a:rPr b="1" lang="en">
                <a:solidFill>
                  <a:schemeClr val="dk2"/>
                </a:solidFill>
              </a:rPr>
              <a:t>as </a:t>
            </a:r>
            <a:r>
              <a:rPr lang="en">
                <a:solidFill>
                  <a:schemeClr val="dk2"/>
                </a:solidFill>
              </a:rPr>
              <a:t>Amount,P.PName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  <a:r>
              <a:rPr b="1" lang="en">
                <a:solidFill>
                  <a:schemeClr val="dk2"/>
                </a:solidFill>
              </a:rPr>
              <a:t>from </a:t>
            </a:r>
            <a:r>
              <a:rPr lang="en">
                <a:solidFill>
                  <a:schemeClr val="dk2"/>
                </a:solidFill>
              </a:rPr>
              <a:t>OrderDetail Od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  <a:r>
              <a:rPr b="1" lang="en">
                <a:solidFill>
                  <a:schemeClr val="dk2"/>
                </a:solidFill>
              </a:rPr>
              <a:t>inner join</a:t>
            </a:r>
            <a:r>
              <a:rPr lang="en">
                <a:solidFill>
                  <a:schemeClr val="dk2"/>
                </a:solidFill>
              </a:rPr>
              <a:t> Product P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	</a:t>
            </a:r>
            <a:r>
              <a:rPr b="1" lang="en">
                <a:solidFill>
                  <a:schemeClr val="dk2"/>
                </a:solidFill>
              </a:rPr>
              <a:t>on </a:t>
            </a:r>
            <a:r>
              <a:rPr lang="en">
                <a:solidFill>
                  <a:schemeClr val="dk2"/>
                </a:solidFill>
              </a:rPr>
              <a:t>P.PID= Od.PID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</a:t>
            </a:r>
            <a:r>
              <a:rPr b="1" lang="en">
                <a:solidFill>
                  <a:schemeClr val="dk2"/>
                </a:solidFill>
              </a:rPr>
              <a:t> 	inner join</a:t>
            </a:r>
            <a:r>
              <a:rPr lang="en">
                <a:solidFill>
                  <a:schemeClr val="dk2"/>
                </a:solidFill>
              </a:rPr>
              <a:t> Farmer F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	</a:t>
            </a:r>
            <a:r>
              <a:rPr b="1" lang="en">
                <a:solidFill>
                  <a:schemeClr val="dk2"/>
                </a:solidFill>
              </a:rPr>
              <a:t>on </a:t>
            </a:r>
            <a:r>
              <a:rPr lang="en">
                <a:solidFill>
                  <a:schemeClr val="dk2"/>
                </a:solidFill>
              </a:rPr>
              <a:t>F.FID = P.FID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	</a:t>
            </a:r>
            <a:r>
              <a:rPr b="1" lang="en">
                <a:solidFill>
                  <a:schemeClr val="dk2"/>
                </a:solidFill>
              </a:rPr>
              <a:t>group by</a:t>
            </a:r>
            <a:r>
              <a:rPr lang="en">
                <a:solidFill>
                  <a:schemeClr val="dk2"/>
                </a:solidFill>
              </a:rPr>
              <a:t> F.FName,P.PName;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select </a:t>
            </a:r>
            <a:r>
              <a:rPr lang="en">
                <a:solidFill>
                  <a:schemeClr val="dk2"/>
                </a:solidFill>
              </a:rPr>
              <a:t>* </a:t>
            </a:r>
            <a:r>
              <a:rPr b="1" lang="en">
                <a:solidFill>
                  <a:schemeClr val="dk2"/>
                </a:solidFill>
              </a:rPr>
              <a:t>from </a:t>
            </a:r>
            <a:r>
              <a:rPr lang="en">
                <a:solidFill>
                  <a:schemeClr val="dk2"/>
                </a:solidFill>
              </a:rPr>
              <a:t>FamerSaleByProduct;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1671"/>
          <a:stretch/>
        </p:blipFill>
        <p:spPr>
          <a:xfrm>
            <a:off x="3656025" y="1637425"/>
            <a:ext cx="5052925" cy="306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