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BHATTARAI" userId="95495c38-1ed7-49d6-941d-139705ae6045" providerId="ADAL" clId="{646D31DF-53E8-4C62-AA96-EA92CE14DCC5}"/>
    <pc:docChg chg="modSld">
      <pc:chgData name="GAURAV BHATTARAI" userId="95495c38-1ed7-49d6-941d-139705ae6045" providerId="ADAL" clId="{646D31DF-53E8-4C62-AA96-EA92CE14DCC5}" dt="2024-05-11T23:48:56.789" v="18" actId="1076"/>
      <pc:docMkLst>
        <pc:docMk/>
      </pc:docMkLst>
      <pc:sldChg chg="addSp modSp mod">
        <pc:chgData name="GAURAV BHATTARAI" userId="95495c38-1ed7-49d6-941d-139705ae6045" providerId="ADAL" clId="{646D31DF-53E8-4C62-AA96-EA92CE14DCC5}" dt="2024-05-11T23:48:56.789" v="18" actId="1076"/>
        <pc:sldMkLst>
          <pc:docMk/>
          <pc:sldMk cId="28683520" sldId="256"/>
        </pc:sldMkLst>
        <pc:spChg chg="mod">
          <ac:chgData name="GAURAV BHATTARAI" userId="95495c38-1ed7-49d6-941d-139705ae6045" providerId="ADAL" clId="{646D31DF-53E8-4C62-AA96-EA92CE14DCC5}" dt="2024-05-11T23:48:53.326" v="17" actId="1076"/>
          <ac:spMkLst>
            <pc:docMk/>
            <pc:sldMk cId="28683520" sldId="256"/>
            <ac:spMk id="6" creationId="{9CC6D421-3AE7-5B9D-C5C7-2E5502CECE2B}"/>
          </ac:spMkLst>
        </pc:spChg>
        <pc:spChg chg="add mod">
          <ac:chgData name="GAURAV BHATTARAI" userId="95495c38-1ed7-49d6-941d-139705ae6045" providerId="ADAL" clId="{646D31DF-53E8-4C62-AA96-EA92CE14DCC5}" dt="2024-05-11T23:48:56.789" v="18" actId="1076"/>
          <ac:spMkLst>
            <pc:docMk/>
            <pc:sldMk cId="28683520" sldId="256"/>
            <ac:spMk id="7" creationId="{C605F380-9996-34F5-4A90-DA85FB7874D8}"/>
          </ac:spMkLst>
        </pc:spChg>
        <pc:picChg chg="mod">
          <ac:chgData name="GAURAV BHATTARAI" userId="95495c38-1ed7-49d6-941d-139705ae6045" providerId="ADAL" clId="{646D31DF-53E8-4C62-AA96-EA92CE14DCC5}" dt="2024-05-11T23:48:42.969" v="15" actId="1076"/>
          <ac:picMkLst>
            <pc:docMk/>
            <pc:sldMk cId="28683520" sldId="256"/>
            <ac:picMk id="5" creationId="{E0C40612-2C84-33B3-BC3E-DC5FD36AB7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A5D3367-7E85-4578-B982-12FF2A71574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59AE56F-F1BC-47C2-AE0E-FB6FE06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7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3367-7E85-4578-B982-12FF2A71574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E56F-F1BC-47C2-AE0E-FB6FE06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8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3367-7E85-4578-B982-12FF2A71574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E56F-F1BC-47C2-AE0E-FB6FE06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80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3367-7E85-4578-B982-12FF2A71574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E56F-F1BC-47C2-AE0E-FB6FE06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8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3367-7E85-4578-B982-12FF2A71574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E56F-F1BC-47C2-AE0E-FB6FE06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8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3367-7E85-4578-B982-12FF2A71574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E56F-F1BC-47C2-AE0E-FB6FE06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11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3367-7E85-4578-B982-12FF2A71574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E56F-F1BC-47C2-AE0E-FB6FE06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30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A5D3367-7E85-4578-B982-12FF2A71574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E56F-F1BC-47C2-AE0E-FB6FE06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4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A5D3367-7E85-4578-B982-12FF2A71574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E56F-F1BC-47C2-AE0E-FB6FE06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4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3367-7E85-4578-B982-12FF2A71574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E56F-F1BC-47C2-AE0E-FB6FE06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3367-7E85-4578-B982-12FF2A71574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E56F-F1BC-47C2-AE0E-FB6FE06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3367-7E85-4578-B982-12FF2A71574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E56F-F1BC-47C2-AE0E-FB6FE06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5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3367-7E85-4578-B982-12FF2A71574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E56F-F1BC-47C2-AE0E-FB6FE06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7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3367-7E85-4578-B982-12FF2A71574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E56F-F1BC-47C2-AE0E-FB6FE06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3367-7E85-4578-B982-12FF2A71574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E56F-F1BC-47C2-AE0E-FB6FE06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0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3367-7E85-4578-B982-12FF2A71574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E56F-F1BC-47C2-AE0E-FB6FE06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7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3367-7E85-4578-B982-12FF2A71574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E56F-F1BC-47C2-AE0E-FB6FE06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A5D3367-7E85-4578-B982-12FF2A71574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9AE56F-F1BC-47C2-AE0E-FB6FE06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7116-36CC-0716-3E55-76BEB54D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Applications of Linear Systems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765FB-CF28-6797-51AD-38EED00A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b="1" dirty="0"/>
              <a:t>Gaurav </a:t>
            </a:r>
            <a:r>
              <a:rPr lang="en-US" sz="2400" b="1" dirty="0" err="1"/>
              <a:t>bhattarai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Roll 10</a:t>
            </a:r>
          </a:p>
        </p:txBody>
      </p:sp>
    </p:spTree>
    <p:extLst>
      <p:ext uri="{BB962C8B-B14F-4D97-AF65-F5344CB8AC3E}">
        <p14:creationId xmlns:p14="http://schemas.microsoft.com/office/powerpoint/2010/main" val="156714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7931-4FBF-1BD6-285D-15AB38BE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206" y="656713"/>
            <a:ext cx="8825659" cy="5611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systems are fundamental to many engineering disciplines, allowing us to model and solve complex real-world problems. From electrical circuits to structural analysis, understanding the applications of linear systems is crucial for success in the field.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Here are some common applications: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/>
              <a:t>Regression Analysis: Linear systems are used in regression models to analyze relationships between variables and make predictions based on observed data.</a:t>
            </a:r>
            <a:endParaRPr lang="en-US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pPr marL="0" indent="0">
              <a:buNone/>
            </a:pPr>
            <a:r>
              <a:rPr lang="en-US" dirty="0"/>
              <a:t>Structural Analysis: Linear systems are used to analyze the forces and stresses acting on structures like bridges, buildings, and dams.</a:t>
            </a:r>
            <a:endParaRPr lang="en-US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pPr marL="0" indent="0">
              <a:buNone/>
            </a:pPr>
            <a:r>
              <a:rPr lang="en-US" dirty="0"/>
              <a:t>Network Analysis: Linear systems are used to model and analyze computer networks, including traffic flow and routing algorithms.</a:t>
            </a:r>
          </a:p>
          <a:p>
            <a:pPr marL="0" indent="0">
              <a:buNone/>
            </a:pPr>
            <a:r>
              <a:rPr lang="en-US" dirty="0"/>
              <a:t>Sales Forecasting: Linear systems can be used to forecast sales based on historical data and market trends.</a:t>
            </a:r>
          </a:p>
        </p:txBody>
      </p:sp>
    </p:spTree>
    <p:extLst>
      <p:ext uri="{BB962C8B-B14F-4D97-AF65-F5344CB8AC3E}">
        <p14:creationId xmlns:p14="http://schemas.microsoft.com/office/powerpoint/2010/main" val="370616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7528-D85D-AEDC-9916-988343DE5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1CB45-3A26-A472-1AD9-45CB4B6CB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40612-2C84-33B3-BC3E-DC5FD36AB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7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C6D421-3AE7-5B9D-C5C7-2E5502CECE2B}"/>
              </a:ext>
            </a:extLst>
          </p:cNvPr>
          <p:cNvSpPr txBox="1"/>
          <p:nvPr/>
        </p:nvSpPr>
        <p:spPr>
          <a:xfrm>
            <a:off x="523211" y="20237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5F380-9996-34F5-4A90-DA85FB7874D8}"/>
              </a:ext>
            </a:extLst>
          </p:cNvPr>
          <p:cNvSpPr txBox="1"/>
          <p:nvPr/>
        </p:nvSpPr>
        <p:spPr>
          <a:xfrm>
            <a:off x="383749" y="685313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868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D7E9-9457-3ABC-8895-8023BD1C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517C-0FB5-31FC-E66F-2CBD9C06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0CE75-685F-6EFA-8FCE-43E265BD6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1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C5A6-D0D5-4C98-85B3-7156EAFA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82F1-CCF9-C66C-D5D4-6AA9A3F72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E125A-E077-DB1D-6492-94810770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5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1887-586D-3A21-845C-408AD56C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8FD3-9600-6135-6E61-E9932017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3D334-A12A-1BDE-6AAF-BC77D90D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10" y="0"/>
            <a:ext cx="11255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5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5ECD-0E46-A618-3AD5-B836BBCC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7554C-1593-DFE9-DF12-158F9FAF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73539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61B4-8C02-E184-4012-F4A2E7B5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727808-1CA9-DDB6-373D-E9B2F2FBD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39367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0DFA-174D-EF7C-43D9-B61129F5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18C3-30A0-5555-EB27-726848106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07313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544</TotalTime>
  <Words>150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Söhne</vt:lpstr>
      <vt:lpstr>Wingdings 3</vt:lpstr>
      <vt:lpstr>Ion Boardroom</vt:lpstr>
      <vt:lpstr>Applications of Linear Systems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Linear Systems </dc:title>
  <dc:creator>GAURAV BHATTARAI</dc:creator>
  <cp:lastModifiedBy>GAURAV BHATTARAI</cp:lastModifiedBy>
  <cp:revision>1</cp:revision>
  <dcterms:created xsi:type="dcterms:W3CDTF">2024-05-11T14:45:01Z</dcterms:created>
  <dcterms:modified xsi:type="dcterms:W3CDTF">2024-05-11T23:49:03Z</dcterms:modified>
</cp:coreProperties>
</file>