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5b5a23f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5b5a23f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5b5a23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5b5a23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5b5a23f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5b5a23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5b5a23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5b5a23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23775" y="325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for IPL matches Data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25" y="553125"/>
            <a:ext cx="8520600" cy="22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1109400"/>
            <a:ext cx="8834725" cy="387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81000" y="190500"/>
            <a:ext cx="8079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Team Won the IPL seasons most number of times ?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won Player of the match most of the times 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4050"/>
            <a:ext cx="8520600" cy="426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78950" y="17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impact of toss on match outcome 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06825"/>
            <a:ext cx="8520600" cy="42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67725" y="24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wins in home cities vs others cities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0100"/>
            <a:ext cx="8451299" cy="407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