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2c8b70f3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02c8b70f39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2c8b70f3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02c8b70f39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2c8b70f3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02c8b70f39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2c8b70f3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02c8b70f39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fb0eeb75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fb0eeb7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2c8b70f3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02c8b70f39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2c8b70f3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2c8b70f39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2c8b70f3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02c8b70f39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2c8b70f3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02c8b70f39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2c8b70f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02c8b70f39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5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" name="Google Shape;75;p15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6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16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16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" name="Google Shape;84;p16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5" name="Google Shape;85;p16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8" name="Google Shape;88;p17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9" name="Google Shape;89;p17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17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9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00" name="Google Shape;10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09" name="Google Shape;10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19" name="Google Shape;19;p5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8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" name="Google Shape;36;p8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8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8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8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6" name="Google Shape;46;p9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" name="Google Shape;47;p9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10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11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/>
              <a:t>MY-CHAT</a:t>
            </a:r>
            <a:endParaRPr sz="3600"/>
          </a:p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3851959" y="2579005"/>
            <a:ext cx="52920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/>
              <a:t>(Live Messaging App)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>
            <a:hlinkClick r:id="rId3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5460398" y="1296560"/>
            <a:ext cx="648000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5964454" y="3010782"/>
            <a:ext cx="648000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5964454" y="2153671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5460398" y="3867894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6127163" y="2326690"/>
            <a:ext cx="324000" cy="303292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/>
          <p:nvPr/>
        </p:nvSpPr>
        <p:spPr>
          <a:xfrm rot="2700000">
            <a:off x="6166102" y="3115713"/>
            <a:ext cx="244658" cy="43862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/>
          <p:nvPr/>
        </p:nvSpPr>
        <p:spPr>
          <a:xfrm rot="-5400000">
            <a:off x="5606931" y="1431774"/>
            <a:ext cx="351698" cy="380700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/>
          <p:nvPr/>
        </p:nvSpPr>
        <p:spPr>
          <a:xfrm rot="2700000">
            <a:off x="5729037" y="3972442"/>
            <a:ext cx="109875" cy="440505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/>
          <p:nvPr/>
        </p:nvSpPr>
        <p:spPr>
          <a:xfrm flipH="1">
            <a:off x="2875411" y="1296560"/>
            <a:ext cx="648000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/>
          <p:nvPr/>
        </p:nvSpPr>
        <p:spPr>
          <a:xfrm flipH="1">
            <a:off x="2371355" y="3010782"/>
            <a:ext cx="648000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/>
          <p:nvPr/>
        </p:nvSpPr>
        <p:spPr>
          <a:xfrm flipH="1">
            <a:off x="2371355" y="2153671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/>
          <p:nvPr/>
        </p:nvSpPr>
        <p:spPr>
          <a:xfrm flipH="1">
            <a:off x="2875411" y="3867894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/>
          <p:nvPr/>
        </p:nvSpPr>
        <p:spPr>
          <a:xfrm flipH="1">
            <a:off x="2532646" y="2326690"/>
            <a:ext cx="324000" cy="303292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/>
          <p:nvPr/>
        </p:nvSpPr>
        <p:spPr>
          <a:xfrm flipH="1" rot="-2700000">
            <a:off x="2573049" y="3115713"/>
            <a:ext cx="244658" cy="43862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/>
          <p:nvPr/>
        </p:nvSpPr>
        <p:spPr>
          <a:xfrm flipH="1" rot="5400000">
            <a:off x="3025180" y="1431774"/>
            <a:ext cx="351698" cy="380700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2"/>
          <p:cNvSpPr/>
          <p:nvPr/>
        </p:nvSpPr>
        <p:spPr>
          <a:xfrm flipH="1" rot="-2700000">
            <a:off x="3144896" y="3972442"/>
            <a:ext cx="109875" cy="440505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32"/>
          <p:cNvGrpSpPr/>
          <p:nvPr/>
        </p:nvGrpSpPr>
        <p:grpSpPr>
          <a:xfrm>
            <a:off x="897783" y="1188917"/>
            <a:ext cx="1926943" cy="646500"/>
            <a:chOff x="803640" y="3362835"/>
            <a:chExt cx="2059800" cy="646500"/>
          </a:xfrm>
        </p:grpSpPr>
        <p:sp>
          <p:nvSpPr>
            <p:cNvPr id="283" name="Google Shape;283;p32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2"/>
            <p:cNvSpPr txBox="1"/>
            <p:nvPr/>
          </p:nvSpPr>
          <p:spPr>
            <a:xfrm>
              <a:off x="803640" y="3362835"/>
              <a:ext cx="2059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To promote collaboration between different peoples.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32"/>
          <p:cNvGrpSpPr/>
          <p:nvPr/>
        </p:nvGrpSpPr>
        <p:grpSpPr>
          <a:xfrm>
            <a:off x="217399" y="2153675"/>
            <a:ext cx="2310311" cy="1196400"/>
            <a:chOff x="598742" y="3470482"/>
            <a:chExt cx="2469600" cy="1196400"/>
          </a:xfrm>
        </p:grpSpPr>
        <p:sp>
          <p:nvSpPr>
            <p:cNvPr id="286" name="Google Shape;286;p32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2"/>
            <p:cNvSpPr txBox="1"/>
            <p:nvPr/>
          </p:nvSpPr>
          <p:spPr>
            <a:xfrm>
              <a:off x="598742" y="3470482"/>
              <a:ext cx="2469600" cy="11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220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44444"/>
                  </a:solidFill>
                  <a:highlight>
                    <a:srgbClr val="FFFFFF"/>
                  </a:highlight>
                </a:rPr>
                <a:t>The opportunity to get perspectives from around the world</a:t>
              </a:r>
              <a:endParaRPr b="1" sz="1200">
                <a:solidFill>
                  <a:srgbClr val="444444"/>
                </a:solidFill>
                <a:highlight>
                  <a:srgbClr val="FFFFFF"/>
                </a:highlight>
              </a:endParaRPr>
            </a:p>
            <a:p>
              <a:pPr indent="0" lvl="0" marL="0" marR="0" rtl="0" algn="r">
                <a:spcBef>
                  <a:spcPts val="220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.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2"/>
          <p:cNvGrpSpPr/>
          <p:nvPr/>
        </p:nvGrpSpPr>
        <p:grpSpPr>
          <a:xfrm>
            <a:off x="310712" y="3093450"/>
            <a:ext cx="2123679" cy="771600"/>
            <a:chOff x="698489" y="3553146"/>
            <a:chExt cx="2270100" cy="771600"/>
          </a:xfrm>
        </p:grpSpPr>
        <p:sp>
          <p:nvSpPr>
            <p:cNvPr id="289" name="Google Shape;289;p32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2"/>
            <p:cNvSpPr txBox="1"/>
            <p:nvPr/>
          </p:nvSpPr>
          <p:spPr>
            <a:xfrm>
              <a:off x="698489" y="3553146"/>
              <a:ext cx="2270100" cy="7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220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44444"/>
                  </a:solidFill>
                  <a:highlight>
                    <a:srgbClr val="FFFFFF"/>
                  </a:highlight>
                </a:rPr>
                <a:t>Offers unbiased opinions</a:t>
              </a:r>
              <a:endParaRPr b="1" sz="1200">
                <a:solidFill>
                  <a:srgbClr val="444444"/>
                </a:solidFill>
                <a:highlight>
                  <a:srgbClr val="FFFFFF"/>
                </a:highlight>
              </a:endParaRPr>
            </a:p>
            <a:p>
              <a:pPr indent="0" lvl="0" marL="0" marR="0" rtl="0" algn="ctr">
                <a:spcBef>
                  <a:spcPts val="22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3F3F3F"/>
                </a:solidFill>
              </a:endParaRPr>
            </a:p>
          </p:txBody>
        </p:sp>
      </p:grpSp>
      <p:grpSp>
        <p:nvGrpSpPr>
          <p:cNvPr id="291" name="Google Shape;291;p32"/>
          <p:cNvGrpSpPr/>
          <p:nvPr/>
        </p:nvGrpSpPr>
        <p:grpSpPr>
          <a:xfrm>
            <a:off x="810966" y="3967801"/>
            <a:ext cx="1978668" cy="646500"/>
            <a:chOff x="748349" y="3570385"/>
            <a:chExt cx="2115091" cy="646500"/>
          </a:xfrm>
        </p:grpSpPr>
        <p:sp>
          <p:nvSpPr>
            <p:cNvPr id="292" name="Google Shape;292;p32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2"/>
            <p:cNvSpPr txBox="1"/>
            <p:nvPr/>
          </p:nvSpPr>
          <p:spPr>
            <a:xfrm>
              <a:off x="748349" y="3570385"/>
              <a:ext cx="2059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To improve the writing and digital literacy of the students.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32"/>
          <p:cNvGrpSpPr/>
          <p:nvPr/>
        </p:nvGrpSpPr>
        <p:grpSpPr>
          <a:xfrm>
            <a:off x="6284867" y="1285321"/>
            <a:ext cx="1926943" cy="461700"/>
            <a:chOff x="803640" y="3460460"/>
            <a:chExt cx="2059800" cy="461700"/>
          </a:xfrm>
        </p:grpSpPr>
        <p:sp>
          <p:nvSpPr>
            <p:cNvPr id="295" name="Google Shape;295;p32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2"/>
            <p:cNvSpPr txBox="1"/>
            <p:nvPr/>
          </p:nvSpPr>
          <p:spPr>
            <a:xfrm>
              <a:off x="803640" y="3460460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To give a voice to people.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32"/>
          <p:cNvGrpSpPr/>
          <p:nvPr/>
        </p:nvGrpSpPr>
        <p:grpSpPr>
          <a:xfrm>
            <a:off x="6681425" y="2153675"/>
            <a:ext cx="2207593" cy="984000"/>
            <a:chOff x="653631" y="3471703"/>
            <a:chExt cx="2359800" cy="984000"/>
          </a:xfrm>
        </p:grpSpPr>
        <p:sp>
          <p:nvSpPr>
            <p:cNvPr id="298" name="Google Shape;298;p32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2"/>
            <p:cNvSpPr txBox="1"/>
            <p:nvPr/>
          </p:nvSpPr>
          <p:spPr>
            <a:xfrm>
              <a:off x="653631" y="3471703"/>
              <a:ext cx="2359800" cy="9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220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44444"/>
                  </a:solidFill>
                  <a:highlight>
                    <a:srgbClr val="FFFFFF"/>
                  </a:highlight>
                </a:rPr>
                <a:t>The chance to meet new people with different views</a:t>
              </a:r>
              <a:endParaRPr b="1" sz="1200">
                <a:solidFill>
                  <a:srgbClr val="444444"/>
                </a:solidFill>
                <a:highlight>
                  <a:srgbClr val="FFFFFF"/>
                </a:highlight>
              </a:endParaRPr>
            </a:p>
            <a:p>
              <a:pPr indent="0" lvl="0" marL="0" marR="0" rtl="0" algn="l">
                <a:spcBef>
                  <a:spcPts val="22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3F3F3F"/>
                </a:solidFill>
              </a:endParaRPr>
            </a:p>
          </p:txBody>
        </p:sp>
      </p:grpSp>
      <p:grpSp>
        <p:nvGrpSpPr>
          <p:cNvPr id="300" name="Google Shape;300;p32"/>
          <p:cNvGrpSpPr/>
          <p:nvPr/>
        </p:nvGrpSpPr>
        <p:grpSpPr>
          <a:xfrm>
            <a:off x="6821758" y="3011768"/>
            <a:ext cx="1992793" cy="646500"/>
            <a:chOff x="803640" y="3472685"/>
            <a:chExt cx="2130190" cy="646500"/>
          </a:xfrm>
        </p:grpSpPr>
        <p:sp>
          <p:nvSpPr>
            <p:cNvPr id="301" name="Google Shape;301;p32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2"/>
            <p:cNvSpPr txBox="1"/>
            <p:nvPr/>
          </p:nvSpPr>
          <p:spPr>
            <a:xfrm>
              <a:off x="874030" y="3472685"/>
              <a:ext cx="2059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To create a cross-curricular environment.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32"/>
          <p:cNvGrpSpPr/>
          <p:nvPr/>
        </p:nvGrpSpPr>
        <p:grpSpPr>
          <a:xfrm>
            <a:off x="6249775" y="3976057"/>
            <a:ext cx="1962030" cy="340423"/>
            <a:chOff x="803640" y="3579862"/>
            <a:chExt cx="2097307" cy="340423"/>
          </a:xfrm>
        </p:grpSpPr>
        <p:sp>
          <p:nvSpPr>
            <p:cNvPr id="304" name="Google Shape;304;p32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2"/>
            <p:cNvSpPr txBox="1"/>
            <p:nvPr/>
          </p:nvSpPr>
          <p:spPr>
            <a:xfrm>
              <a:off x="841147" y="364338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2200"/>
                </a:spcBef>
                <a:spcAft>
                  <a:spcPts val="2200"/>
                </a:spcAft>
                <a:buNone/>
              </a:pPr>
              <a:r>
                <a:rPr b="1" lang="en-US" sz="1200">
                  <a:solidFill>
                    <a:srgbClr val="444444"/>
                  </a:solidFill>
                  <a:highlight>
                    <a:srgbClr val="FFFFFF"/>
                  </a:highlight>
                </a:rPr>
                <a:t>Free and easy to use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32"/>
          <p:cNvSpPr/>
          <p:nvPr/>
        </p:nvSpPr>
        <p:spPr>
          <a:xfrm>
            <a:off x="4570917" y="1537088"/>
            <a:ext cx="765103" cy="2729663"/>
          </a:xfrm>
          <a:custGeom>
            <a:rect b="b" l="l" r="r" t="t"/>
            <a:pathLst>
              <a:path extrusionOk="0" h="2740" w="768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3660906" y="1487193"/>
            <a:ext cx="813538" cy="2829452"/>
          </a:xfrm>
          <a:custGeom>
            <a:rect b="b" l="l" r="r" t="t"/>
            <a:pathLst>
              <a:path extrusionOk="0" h="2998" w="862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2116108" y="304951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500"/>
              <a:t>Hardware Requirement</a:t>
            </a:r>
            <a:endParaRPr sz="3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Hardware Requirement</a:t>
            </a:r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319" name="Google Shape;319;p3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 rot="-5400000">
              <a:off x="3731757" y="2089433"/>
              <a:ext cx="648000" cy="64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34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322" name="Google Shape;322;p3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 rot="-5400000">
              <a:off x="3731757" y="2089433"/>
              <a:ext cx="648000" cy="64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34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325" name="Google Shape;325;p3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4"/>
            <p:cNvSpPr/>
            <p:nvPr/>
          </p:nvSpPr>
          <p:spPr>
            <a:xfrm rot="-5400000">
              <a:off x="3731757" y="2089433"/>
              <a:ext cx="648000" cy="64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34"/>
          <p:cNvGrpSpPr/>
          <p:nvPr/>
        </p:nvGrpSpPr>
        <p:grpSpPr>
          <a:xfrm rot="-5400000">
            <a:off x="3507790" y="2980187"/>
            <a:ext cx="1008000" cy="1008000"/>
            <a:chOff x="3563888" y="1923678"/>
            <a:chExt cx="900000" cy="900000"/>
          </a:xfrm>
        </p:grpSpPr>
        <p:sp>
          <p:nvSpPr>
            <p:cNvPr id="328" name="Google Shape;328;p3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 rot="-5400000">
              <a:off x="3731757" y="2089433"/>
              <a:ext cx="648000" cy="64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34"/>
          <p:cNvSpPr txBox="1"/>
          <p:nvPr/>
        </p:nvSpPr>
        <p:spPr>
          <a:xfrm>
            <a:off x="4025097" y="2386248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4733299" y="2346544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4025097" y="3074253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4638332" y="2995981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3730716" y="2078480"/>
            <a:ext cx="324000" cy="303292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/>
          <p:nvPr/>
        </p:nvSpPr>
        <p:spPr>
          <a:xfrm rot="2700000">
            <a:off x="3706641" y="3459408"/>
            <a:ext cx="244658" cy="43862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5233491" y="1896998"/>
            <a:ext cx="392384" cy="395661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4946912" y="3370670"/>
            <a:ext cx="294781" cy="226432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34"/>
          <p:cNvGrpSpPr/>
          <p:nvPr/>
        </p:nvGrpSpPr>
        <p:grpSpPr>
          <a:xfrm>
            <a:off x="542182" y="1778520"/>
            <a:ext cx="2539733" cy="493927"/>
            <a:chOff x="803640" y="3362835"/>
            <a:chExt cx="2059800" cy="493927"/>
          </a:xfrm>
        </p:grpSpPr>
        <p:sp>
          <p:nvSpPr>
            <p:cNvPr id="339" name="Google Shape;339;p34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intel i3 3300+ generations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4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Processor 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34"/>
          <p:cNvGrpSpPr/>
          <p:nvPr/>
        </p:nvGrpSpPr>
        <p:grpSpPr>
          <a:xfrm>
            <a:off x="542182" y="3578720"/>
            <a:ext cx="2539733" cy="493927"/>
            <a:chOff x="803640" y="3362835"/>
            <a:chExt cx="2059800" cy="493927"/>
          </a:xfrm>
        </p:grpSpPr>
        <p:sp>
          <p:nvSpPr>
            <p:cNvPr id="342" name="Google Shape;342;p34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4 Gb DDR3</a:t>
              </a: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4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RAM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34"/>
          <p:cNvGrpSpPr/>
          <p:nvPr/>
        </p:nvGrpSpPr>
        <p:grpSpPr>
          <a:xfrm>
            <a:off x="6116199" y="1778520"/>
            <a:ext cx="2539733" cy="493927"/>
            <a:chOff x="803640" y="3362835"/>
            <a:chExt cx="2059800" cy="493927"/>
          </a:xfrm>
        </p:grpSpPr>
        <p:sp>
          <p:nvSpPr>
            <p:cNvPr id="345" name="Google Shape;345;p34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Window 7+</a:t>
              </a: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Operating System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34"/>
          <p:cNvGrpSpPr/>
          <p:nvPr/>
        </p:nvGrpSpPr>
        <p:grpSpPr>
          <a:xfrm>
            <a:off x="6116199" y="3578720"/>
            <a:ext cx="2539733" cy="493927"/>
            <a:chOff x="803640" y="3362835"/>
            <a:chExt cx="2059800" cy="493927"/>
          </a:xfrm>
        </p:grpSpPr>
        <p:sp>
          <p:nvSpPr>
            <p:cNvPr id="348" name="Google Shape;348;p34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256 Gb+</a:t>
              </a: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Hard Disk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2116108" y="304951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Feature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 sz="4400"/>
              <a:t>FEATURES</a:t>
            </a:r>
            <a:endParaRPr b="1" sz="4400"/>
          </a:p>
        </p:txBody>
      </p:sp>
      <p:sp>
        <p:nvSpPr>
          <p:cNvPr id="360" name="Google Shape;360;p36"/>
          <p:cNvSpPr/>
          <p:nvPr/>
        </p:nvSpPr>
        <p:spPr>
          <a:xfrm>
            <a:off x="0" y="1275606"/>
            <a:ext cx="9144000" cy="345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6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6"/>
          <p:cNvSpPr/>
          <p:nvPr/>
        </p:nvSpPr>
        <p:spPr>
          <a:xfrm>
            <a:off x="616893" y="3723878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p36"/>
          <p:cNvGrpSpPr/>
          <p:nvPr/>
        </p:nvGrpSpPr>
        <p:grpSpPr>
          <a:xfrm>
            <a:off x="1300713" y="1530872"/>
            <a:ext cx="2664557" cy="929797"/>
            <a:chOff x="803640" y="3362835"/>
            <a:chExt cx="2059800" cy="929797"/>
          </a:xfrm>
        </p:grpSpPr>
        <p:sp>
          <p:nvSpPr>
            <p:cNvPr id="365" name="Google Shape;365;p36"/>
            <p:cNvSpPr txBox="1"/>
            <p:nvPr/>
          </p:nvSpPr>
          <p:spPr>
            <a:xfrm>
              <a:off x="803640" y="3646132"/>
              <a:ext cx="2059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This is the basic task in social media 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website to verify and give your users 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a better environment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366" name="Google Shape;366;p36"/>
            <p:cNvSpPr txBox="1"/>
            <p:nvPr/>
          </p:nvSpPr>
          <p:spPr>
            <a:xfrm>
              <a:off x="803640" y="3362835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 In &amp; Sign up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36"/>
          <p:cNvGrpSpPr/>
          <p:nvPr/>
        </p:nvGrpSpPr>
        <p:grpSpPr>
          <a:xfrm>
            <a:off x="1297463" y="2724159"/>
            <a:ext cx="2664557" cy="523972"/>
            <a:chOff x="801128" y="3548010"/>
            <a:chExt cx="2059800" cy="523972"/>
          </a:xfrm>
        </p:grpSpPr>
        <p:sp>
          <p:nvSpPr>
            <p:cNvPr id="368" name="Google Shape;368;p36"/>
            <p:cNvSpPr txBox="1"/>
            <p:nvPr/>
          </p:nvSpPr>
          <p:spPr>
            <a:xfrm>
              <a:off x="801128" y="379508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</a:t>
              </a:r>
              <a:r>
                <a:rPr lang="en-US" sz="1200">
                  <a:solidFill>
                    <a:schemeClr val="lt1"/>
                  </a:solidFill>
                </a:rPr>
                <a:t>Chat with anyone i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6"/>
            <p:cNvSpPr txBox="1"/>
            <p:nvPr/>
          </p:nvSpPr>
          <p:spPr>
            <a:xfrm>
              <a:off x="801128" y="3548010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Chat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36"/>
          <p:cNvGrpSpPr/>
          <p:nvPr/>
        </p:nvGrpSpPr>
        <p:grpSpPr>
          <a:xfrm>
            <a:off x="1297463" y="3758684"/>
            <a:ext cx="2667807" cy="523200"/>
            <a:chOff x="801128" y="3574423"/>
            <a:chExt cx="2062312" cy="523200"/>
          </a:xfrm>
        </p:grpSpPr>
        <p:sp>
          <p:nvSpPr>
            <p:cNvPr id="371" name="Google Shape;371;p36"/>
            <p:cNvSpPr txBox="1"/>
            <p:nvPr/>
          </p:nvSpPr>
          <p:spPr>
            <a:xfrm>
              <a:off x="803640" y="364613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6"/>
            <p:cNvSpPr txBox="1"/>
            <p:nvPr/>
          </p:nvSpPr>
          <p:spPr>
            <a:xfrm>
              <a:off x="801128" y="3574423"/>
              <a:ext cx="2059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Once signup user can login multiple time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36"/>
          <p:cNvSpPr/>
          <p:nvPr/>
        </p:nvSpPr>
        <p:spPr>
          <a:xfrm>
            <a:off x="5248647" y="1716037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6"/>
          <p:cNvSpPr/>
          <p:nvPr/>
        </p:nvSpPr>
        <p:spPr>
          <a:xfrm>
            <a:off x="5230788" y="272414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5212929" y="3732261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36"/>
          <p:cNvGrpSpPr/>
          <p:nvPr/>
        </p:nvGrpSpPr>
        <p:grpSpPr>
          <a:xfrm>
            <a:off x="5896749" y="1539255"/>
            <a:ext cx="2664557" cy="560197"/>
            <a:chOff x="803640" y="3362835"/>
            <a:chExt cx="2059800" cy="560197"/>
          </a:xfrm>
        </p:grpSpPr>
        <p:sp>
          <p:nvSpPr>
            <p:cNvPr id="377" name="Google Shape;377;p36"/>
            <p:cNvSpPr txBox="1"/>
            <p:nvPr/>
          </p:nvSpPr>
          <p:spPr>
            <a:xfrm>
              <a:off x="803640" y="364613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Features Like :- adding photo, video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6"/>
            <p:cNvSpPr txBox="1"/>
            <p:nvPr/>
          </p:nvSpPr>
          <p:spPr>
            <a:xfrm>
              <a:off x="803640" y="3362835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Interact socially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36"/>
          <p:cNvGrpSpPr/>
          <p:nvPr/>
        </p:nvGrpSpPr>
        <p:grpSpPr>
          <a:xfrm>
            <a:off x="5896749" y="2547367"/>
            <a:ext cx="2664557" cy="560197"/>
            <a:chOff x="803640" y="3362835"/>
            <a:chExt cx="2059800" cy="560197"/>
          </a:xfrm>
        </p:grpSpPr>
        <p:sp>
          <p:nvSpPr>
            <p:cNvPr id="380" name="Google Shape;380;p36"/>
            <p:cNvSpPr txBox="1"/>
            <p:nvPr/>
          </p:nvSpPr>
          <p:spPr>
            <a:xfrm>
              <a:off x="803640" y="364613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able to delete ,update their chat</a:t>
              </a: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6"/>
            <p:cNvSpPr txBox="1"/>
            <p:nvPr/>
          </p:nvSpPr>
          <p:spPr>
            <a:xfrm>
              <a:off x="803640" y="3362835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Ability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36"/>
          <p:cNvGrpSpPr/>
          <p:nvPr/>
        </p:nvGrpSpPr>
        <p:grpSpPr>
          <a:xfrm>
            <a:off x="5896749" y="3823342"/>
            <a:ext cx="2664645" cy="307800"/>
            <a:chOff x="803640" y="3630698"/>
            <a:chExt cx="2059868" cy="307800"/>
          </a:xfrm>
        </p:grpSpPr>
        <p:sp>
          <p:nvSpPr>
            <p:cNvPr id="383" name="Google Shape;383;p36"/>
            <p:cNvSpPr txBox="1"/>
            <p:nvPr/>
          </p:nvSpPr>
          <p:spPr>
            <a:xfrm>
              <a:off x="803640" y="364613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6"/>
            <p:cNvSpPr txBox="1"/>
            <p:nvPr/>
          </p:nvSpPr>
          <p:spPr>
            <a:xfrm>
              <a:off x="803708" y="3630698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Chat history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p36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6"/>
          <p:cNvSpPr txBox="1"/>
          <p:nvPr/>
        </p:nvSpPr>
        <p:spPr>
          <a:xfrm>
            <a:off x="619207" y="1773236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6"/>
          <p:cNvSpPr txBox="1"/>
          <p:nvPr/>
        </p:nvSpPr>
        <p:spPr>
          <a:xfrm>
            <a:off x="583489" y="2772965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583489" y="3781077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>
            <a:off x="5217690" y="1779662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6"/>
          <p:cNvSpPr txBox="1"/>
          <p:nvPr/>
        </p:nvSpPr>
        <p:spPr>
          <a:xfrm>
            <a:off x="5181972" y="2779391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6"/>
          <p:cNvSpPr txBox="1"/>
          <p:nvPr/>
        </p:nvSpPr>
        <p:spPr>
          <a:xfrm>
            <a:off x="5181972" y="3787503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/>
          <p:nvPr>
            <p:ph idx="1" type="body"/>
          </p:nvPr>
        </p:nvSpPr>
        <p:spPr>
          <a:xfrm>
            <a:off x="2116108" y="304951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Thank You!!</a:t>
            </a:r>
            <a:endParaRPr/>
          </a:p>
        </p:txBody>
      </p:sp>
      <p:sp>
        <p:nvSpPr>
          <p:cNvPr id="402" name="Google Shape;402;p38"/>
          <p:cNvSpPr txBox="1"/>
          <p:nvPr/>
        </p:nvSpPr>
        <p:spPr>
          <a:xfrm>
            <a:off x="1475656" y="1556087"/>
            <a:ext cx="619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We have completed our project within time limit with the coordination of our team members under the supervision of our mentor  Miss. Ruchi Talwar.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 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Our project repository is available at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https://github.com/kaushaltyagi/mychat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899592" y="1059582"/>
            <a:ext cx="7455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sz="9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8"/>
          <p:cNvSpPr txBox="1"/>
          <p:nvPr/>
        </p:nvSpPr>
        <p:spPr>
          <a:xfrm rot="10800000">
            <a:off x="7452219" y="1290182"/>
            <a:ext cx="7455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sz="9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3753433" y="4141068"/>
            <a:ext cx="165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3753433" y="4447356"/>
            <a:ext cx="165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851770" y="1726302"/>
            <a:ext cx="5292000" cy="10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Presented By:-</a:t>
            </a:r>
            <a:endParaRPr/>
          </a:p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3851772" y="2947030"/>
            <a:ext cx="5292000" cy="48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KAUSHAL TYAGI ( 191500389 )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Outline </a:t>
            </a:r>
            <a:endParaRPr/>
          </a:p>
        </p:txBody>
      </p:sp>
      <p:grpSp>
        <p:nvGrpSpPr>
          <p:cNvPr id="129" name="Google Shape;129;p2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130" name="Google Shape;130;p2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25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33" name="Google Shape;133;p2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25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136" name="Google Shape;136;p2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5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139" name="Google Shape;139;p2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25"/>
          <p:cNvGrpSpPr/>
          <p:nvPr/>
        </p:nvGrpSpPr>
        <p:grpSpPr>
          <a:xfrm>
            <a:off x="3851840" y="1356248"/>
            <a:ext cx="4392600" cy="515525"/>
            <a:chOff x="3851840" y="1356248"/>
            <a:chExt cx="4392600" cy="515525"/>
          </a:xfrm>
        </p:grpSpPr>
        <p:sp>
          <p:nvSpPr>
            <p:cNvPr id="146" name="Google Shape;146;p25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en-US">
                  <a:solidFill>
                    <a:srgbClr val="3F3F3F"/>
                  </a:solidFill>
                </a:rPr>
                <a:t>About The Project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5"/>
            <p:cNvSpPr txBox="1"/>
            <p:nvPr/>
          </p:nvSpPr>
          <p:spPr>
            <a:xfrm>
              <a:off x="3851840" y="1617973"/>
              <a:ext cx="43926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3F3F3F"/>
                  </a:solidFill>
                </a:rPr>
                <a:t>A chat is a </a:t>
              </a:r>
              <a:r>
                <a:rPr lang="en-US" sz="1050">
                  <a:solidFill>
                    <a:srgbClr val="BDC1C6"/>
                  </a:solidFill>
                  <a:highlight>
                    <a:schemeClr val="lt1"/>
                  </a:highlight>
                </a:rPr>
                <a:t> </a:t>
              </a:r>
              <a:r>
                <a:rPr lang="en-US" sz="1050">
                  <a:solidFill>
                    <a:srgbClr val="3F3F3F"/>
                  </a:solidFill>
                  <a:highlight>
                    <a:schemeClr val="lt1"/>
                  </a:highlight>
                </a:rPr>
                <a:t>friendly informal conversation</a:t>
              </a:r>
              <a:endParaRPr sz="1000">
                <a:solidFill>
                  <a:srgbClr val="3F3F3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5"/>
          <p:cNvGrpSpPr/>
          <p:nvPr/>
        </p:nvGrpSpPr>
        <p:grpSpPr>
          <a:xfrm>
            <a:off x="3851840" y="2250553"/>
            <a:ext cx="4392600" cy="515525"/>
            <a:chOff x="3851840" y="1356248"/>
            <a:chExt cx="4392600" cy="515525"/>
          </a:xfrm>
        </p:grpSpPr>
        <p:sp>
          <p:nvSpPr>
            <p:cNvPr id="149" name="Google Shape;149;p25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Objective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5"/>
            <p:cNvSpPr txBox="1"/>
            <p:nvPr/>
          </p:nvSpPr>
          <p:spPr>
            <a:xfrm>
              <a:off x="3851840" y="1625473"/>
              <a:ext cx="439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3F3F3F"/>
                  </a:solidFill>
                </a:rPr>
                <a:t>Our main objective of this project is to provide………….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25"/>
          <p:cNvGrpSpPr/>
          <p:nvPr/>
        </p:nvGrpSpPr>
        <p:grpSpPr>
          <a:xfrm>
            <a:off x="3851840" y="3144858"/>
            <a:ext cx="4392600" cy="515525"/>
            <a:chOff x="3851840" y="1356248"/>
            <a:chExt cx="4392600" cy="515525"/>
          </a:xfrm>
        </p:grpSpPr>
        <p:sp>
          <p:nvSpPr>
            <p:cNvPr id="152" name="Google Shape;152;p25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Team Members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5"/>
            <p:cNvSpPr txBox="1"/>
            <p:nvPr/>
          </p:nvSpPr>
          <p:spPr>
            <a:xfrm>
              <a:off x="3851840" y="1625473"/>
              <a:ext cx="439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000">
                  <a:solidFill>
                    <a:srgbClr val="3F3F3F"/>
                  </a:solidFill>
                </a:rPr>
                <a:t>“Alone we can do so little,together we can do so much”........</a:t>
              </a:r>
              <a:endParaRPr sz="1000">
                <a:solidFill>
                  <a:srgbClr val="3F3F3F"/>
                </a:solidFill>
              </a:endParaRPr>
            </a:p>
          </p:txBody>
        </p:sp>
      </p:grpSp>
      <p:grpSp>
        <p:nvGrpSpPr>
          <p:cNvPr id="154" name="Google Shape;154;p25"/>
          <p:cNvGrpSpPr/>
          <p:nvPr/>
        </p:nvGrpSpPr>
        <p:grpSpPr>
          <a:xfrm>
            <a:off x="3851840" y="4039163"/>
            <a:ext cx="4392600" cy="515525"/>
            <a:chOff x="3851840" y="1356248"/>
            <a:chExt cx="4392600" cy="515525"/>
          </a:xfrm>
        </p:grpSpPr>
        <p:sp>
          <p:nvSpPr>
            <p:cNvPr id="155" name="Google Shape;155;p25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Motivation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5"/>
            <p:cNvSpPr txBox="1"/>
            <p:nvPr/>
          </p:nvSpPr>
          <p:spPr>
            <a:xfrm>
              <a:off x="3851840" y="1625473"/>
              <a:ext cx="439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3F3F3F"/>
                  </a:solidFill>
                </a:rPr>
                <a:t>To promote collaboration between different peoples…………..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2555776" y="339502"/>
            <a:ext cx="6588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Outline </a:t>
            </a:r>
            <a:endParaRPr/>
          </a:p>
        </p:txBody>
      </p:sp>
      <p:grpSp>
        <p:nvGrpSpPr>
          <p:cNvPr id="162" name="Google Shape;162;p26"/>
          <p:cNvGrpSpPr/>
          <p:nvPr/>
        </p:nvGrpSpPr>
        <p:grpSpPr>
          <a:xfrm>
            <a:off x="3131840" y="1275664"/>
            <a:ext cx="5256600" cy="719942"/>
            <a:chOff x="3131840" y="1491630"/>
            <a:chExt cx="5256600" cy="576000"/>
          </a:xfrm>
        </p:grpSpPr>
        <p:sp>
          <p:nvSpPr>
            <p:cNvPr id="163" name="Google Shape;163;p26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6"/>
          <p:cNvGrpSpPr/>
          <p:nvPr/>
        </p:nvGrpSpPr>
        <p:grpSpPr>
          <a:xfrm>
            <a:off x="3126085" y="2163763"/>
            <a:ext cx="5256600" cy="719942"/>
            <a:chOff x="3131840" y="1491630"/>
            <a:chExt cx="5256600" cy="576000"/>
          </a:xfrm>
        </p:grpSpPr>
        <p:sp>
          <p:nvSpPr>
            <p:cNvPr id="166" name="Google Shape;166;p26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26"/>
          <p:cNvGrpSpPr/>
          <p:nvPr/>
        </p:nvGrpSpPr>
        <p:grpSpPr>
          <a:xfrm>
            <a:off x="3120330" y="3051862"/>
            <a:ext cx="5256600" cy="719942"/>
            <a:chOff x="3131840" y="1491630"/>
            <a:chExt cx="5256600" cy="576000"/>
          </a:xfrm>
        </p:grpSpPr>
        <p:sp>
          <p:nvSpPr>
            <p:cNvPr id="169" name="Google Shape;169;p26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6"/>
          <p:cNvGrpSpPr/>
          <p:nvPr/>
        </p:nvGrpSpPr>
        <p:grpSpPr>
          <a:xfrm>
            <a:off x="3114575" y="3939960"/>
            <a:ext cx="5256600" cy="719942"/>
            <a:chOff x="3131840" y="1491630"/>
            <a:chExt cx="5256600" cy="576000"/>
          </a:xfrm>
        </p:grpSpPr>
        <p:sp>
          <p:nvSpPr>
            <p:cNvPr id="172" name="Google Shape;172;p26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6"/>
          <p:cNvSpPr txBox="1"/>
          <p:nvPr/>
        </p:nvSpPr>
        <p:spPr>
          <a:xfrm>
            <a:off x="3131840" y="1275606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000">
                <a:solidFill>
                  <a:schemeClr val="lt1"/>
                </a:solidFill>
              </a:rPr>
              <a:t>5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120330" y="2163705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000">
                <a:solidFill>
                  <a:schemeClr val="lt1"/>
                </a:solidFill>
              </a:rPr>
              <a:t>6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3108820" y="3051804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000">
                <a:solidFill>
                  <a:schemeClr val="lt1"/>
                </a:solidFill>
              </a:rPr>
              <a:t>7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3097310" y="3939903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000">
                <a:solidFill>
                  <a:schemeClr val="lt1"/>
                </a:solidFill>
              </a:rPr>
              <a:t>8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26"/>
          <p:cNvGrpSpPr/>
          <p:nvPr/>
        </p:nvGrpSpPr>
        <p:grpSpPr>
          <a:xfrm>
            <a:off x="3851840" y="1356248"/>
            <a:ext cx="4392600" cy="515525"/>
            <a:chOff x="3851840" y="1356248"/>
            <a:chExt cx="4392600" cy="515525"/>
          </a:xfrm>
        </p:grpSpPr>
        <p:sp>
          <p:nvSpPr>
            <p:cNvPr id="179" name="Google Shape;179;p26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Hardware Requirement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3851840" y="1625473"/>
              <a:ext cx="439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3F3F3F"/>
                  </a:solidFill>
                </a:rPr>
                <a:t>Technology implemented ……….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3851840" y="2250553"/>
            <a:ext cx="4392600" cy="515525"/>
            <a:chOff x="3851840" y="1356248"/>
            <a:chExt cx="4392600" cy="515525"/>
          </a:xfrm>
        </p:grpSpPr>
        <p:sp>
          <p:nvSpPr>
            <p:cNvPr id="182" name="Google Shape;182;p26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Feature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3851840" y="1625473"/>
              <a:ext cx="439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3F3F3F"/>
                  </a:solidFill>
                </a:rPr>
                <a:t>Once signup user can login multiple time…………..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26"/>
          <p:cNvGrpSpPr/>
          <p:nvPr/>
        </p:nvGrpSpPr>
        <p:grpSpPr>
          <a:xfrm>
            <a:off x="3851840" y="3144858"/>
            <a:ext cx="4392600" cy="515525"/>
            <a:chOff x="3851840" y="1356248"/>
            <a:chExt cx="4392600" cy="515525"/>
          </a:xfrm>
        </p:grpSpPr>
        <p:sp>
          <p:nvSpPr>
            <p:cNvPr id="185" name="Google Shape;185;p26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Conclusion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3851840" y="1625473"/>
              <a:ext cx="439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000">
                  <a:solidFill>
                    <a:srgbClr val="3F3F3F"/>
                  </a:solidFill>
                </a:rPr>
                <a:t>We have completed our project within time limit with the……….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3851840" y="4039163"/>
            <a:ext cx="4392600" cy="546125"/>
            <a:chOff x="3851840" y="1356248"/>
            <a:chExt cx="4392600" cy="546125"/>
          </a:xfrm>
        </p:grpSpPr>
        <p:sp>
          <p:nvSpPr>
            <p:cNvPr id="188" name="Google Shape;188;p26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Thank You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3851840" y="1625473"/>
              <a:ext cx="4392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About The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About The Project</a:t>
            </a:r>
            <a:endParaRPr/>
          </a:p>
        </p:txBody>
      </p:sp>
      <p:grpSp>
        <p:nvGrpSpPr>
          <p:cNvPr id="200" name="Google Shape;200;p28"/>
          <p:cNvGrpSpPr/>
          <p:nvPr/>
        </p:nvGrpSpPr>
        <p:grpSpPr>
          <a:xfrm rot="-1682106">
            <a:off x="1469379" y="1353522"/>
            <a:ext cx="1665843" cy="3558821"/>
            <a:chOff x="1359154" y="345894"/>
            <a:chExt cx="1966265" cy="4200626"/>
          </a:xfrm>
        </p:grpSpPr>
        <p:grpSp>
          <p:nvGrpSpPr>
            <p:cNvPr id="201" name="Google Shape;201;p28"/>
            <p:cNvGrpSpPr/>
            <p:nvPr/>
          </p:nvGrpSpPr>
          <p:grpSpPr>
            <a:xfrm>
              <a:off x="2073952" y="2186699"/>
              <a:ext cx="502793" cy="2359822"/>
              <a:chOff x="2810055" y="1677194"/>
              <a:chExt cx="536827" cy="2519562"/>
            </a:xfrm>
          </p:grpSpPr>
          <p:sp>
            <p:nvSpPr>
              <p:cNvPr id="202" name="Google Shape;202;p28"/>
              <p:cNvSpPr/>
              <p:nvPr/>
            </p:nvSpPr>
            <p:spPr>
              <a:xfrm>
                <a:off x="2810675" y="3399597"/>
                <a:ext cx="536207" cy="778586"/>
              </a:xfrm>
              <a:custGeom>
                <a:rect b="b" l="l" r="r" t="t"/>
                <a:pathLst>
                  <a:path extrusionOk="0" h="1800199" w="1802378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rgbClr val="F5BE55"/>
                  </a:gs>
                  <a:gs pos="100000">
                    <a:srgbClr val="F5BE55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8"/>
              <p:cNvSpPr/>
              <p:nvPr/>
            </p:nvSpPr>
            <p:spPr>
              <a:xfrm>
                <a:off x="2984722" y="3392706"/>
                <a:ext cx="180073" cy="787435"/>
              </a:xfrm>
              <a:custGeom>
                <a:rect b="b" l="l" r="r" t="t"/>
                <a:pathLst>
                  <a:path extrusionOk="0" h="1820658" w="1359043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D185"/>
                  </a:gs>
                  <a:gs pos="100000">
                    <a:srgbClr val="F8D185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8"/>
              <p:cNvSpPr/>
              <p:nvPr/>
            </p:nvSpPr>
            <p:spPr>
              <a:xfrm>
                <a:off x="2810055" y="3399597"/>
                <a:ext cx="262877" cy="762598"/>
              </a:xfrm>
              <a:custGeom>
                <a:rect b="b" l="l" r="r" t="t"/>
                <a:pathLst>
                  <a:path extrusionOk="0" h="1763232" w="1331023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E3B4"/>
                  </a:gs>
                  <a:gs pos="100000">
                    <a:srgbClr val="FBE3B4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8"/>
              <p:cNvSpPr/>
              <p:nvPr/>
            </p:nvSpPr>
            <p:spPr>
              <a:xfrm>
                <a:off x="2811292" y="1677194"/>
                <a:ext cx="178457" cy="1811901"/>
              </a:xfrm>
              <a:custGeom>
                <a:rect b="b" l="l" r="r" t="t"/>
                <a:pathLst>
                  <a:path extrusionOk="0" h="4392488" w="571061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rgbClr val="BCEAED"/>
                  </a:gs>
                  <a:gs pos="100000">
                    <a:srgbClr val="BCEAED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8"/>
              <p:cNvSpPr/>
              <p:nvPr/>
            </p:nvSpPr>
            <p:spPr>
              <a:xfrm>
                <a:off x="2987824" y="1677195"/>
                <a:ext cx="178457" cy="1811901"/>
              </a:xfrm>
              <a:custGeom>
                <a:rect b="b" l="l" r="r" t="t"/>
                <a:pathLst>
                  <a:path extrusionOk="0" h="4392488" w="571061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rgbClr val="90DCE2"/>
                  </a:gs>
                  <a:gs pos="100000">
                    <a:srgbClr val="90DCE2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8"/>
              <p:cNvSpPr/>
              <p:nvPr/>
            </p:nvSpPr>
            <p:spPr>
              <a:xfrm>
                <a:off x="3165590" y="1677196"/>
                <a:ext cx="178457" cy="1811901"/>
              </a:xfrm>
              <a:custGeom>
                <a:rect b="b" l="l" r="r" t="t"/>
                <a:pathLst>
                  <a:path extrusionOk="0" h="4392488" w="571061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8"/>
              <p:cNvSpPr/>
              <p:nvPr/>
            </p:nvSpPr>
            <p:spPr>
              <a:xfrm rot="10800000">
                <a:off x="2987691" y="3961256"/>
                <a:ext cx="177900" cy="235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28"/>
            <p:cNvGrpSpPr/>
            <p:nvPr/>
          </p:nvGrpSpPr>
          <p:grpSpPr>
            <a:xfrm>
              <a:off x="1359154" y="345894"/>
              <a:ext cx="1966265" cy="1811294"/>
              <a:chOff x="1888981" y="1110787"/>
              <a:chExt cx="2254374" cy="2076696"/>
            </a:xfrm>
          </p:grpSpPr>
          <p:sp>
            <p:nvSpPr>
              <p:cNvPr id="210" name="Google Shape;210;p28"/>
              <p:cNvSpPr/>
              <p:nvPr/>
            </p:nvSpPr>
            <p:spPr>
              <a:xfrm rot="8100000">
                <a:off x="2322522" y="1563500"/>
                <a:ext cx="1333389" cy="1333389"/>
              </a:xfrm>
              <a:custGeom>
                <a:rect b="b" l="l" r="r" t="t"/>
                <a:pathLst>
                  <a:path extrusionOk="0" h="2192671" w="2192670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508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8"/>
              <p:cNvSpPr/>
              <p:nvPr/>
            </p:nvSpPr>
            <p:spPr>
              <a:xfrm rot="10800000">
                <a:off x="2751763" y="2230265"/>
                <a:ext cx="457200" cy="783600"/>
              </a:xfrm>
              <a:prstGeom prst="trapezoid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8"/>
              <p:cNvSpPr/>
              <p:nvPr/>
            </p:nvSpPr>
            <p:spPr>
              <a:xfrm rot="2700000">
                <a:off x="3710996" y="1407904"/>
                <a:ext cx="119642" cy="29953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8"/>
              <p:cNvSpPr/>
              <p:nvPr/>
            </p:nvSpPr>
            <p:spPr>
              <a:xfrm flipH="1" rot="-2700000">
                <a:off x="2156471" y="1407904"/>
                <a:ext cx="119642" cy="29953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8"/>
              <p:cNvSpPr/>
              <p:nvPr/>
            </p:nvSpPr>
            <p:spPr>
              <a:xfrm>
                <a:off x="2935970" y="1110787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8"/>
              <p:cNvSpPr/>
              <p:nvPr/>
            </p:nvSpPr>
            <p:spPr>
              <a:xfrm rot="5400000">
                <a:off x="3933655" y="1995975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8"/>
              <p:cNvSpPr/>
              <p:nvPr/>
            </p:nvSpPr>
            <p:spPr>
              <a:xfrm flipH="1" rot="-5400000">
                <a:off x="1978981" y="1919768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>
                <a:off x="2692290" y="3074683"/>
                <a:ext cx="612000" cy="1128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283328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295750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308172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1" name="Google Shape;221;p28"/>
          <p:cNvSpPr/>
          <p:nvPr/>
        </p:nvSpPr>
        <p:spPr>
          <a:xfrm>
            <a:off x="-15861" y="2530131"/>
            <a:ext cx="3091458" cy="1938362"/>
          </a:xfrm>
          <a:custGeom>
            <a:rect b="b" l="l" r="r" t="t"/>
            <a:pathLst>
              <a:path extrusionOk="0" h="1811553" w="288921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rgbClr val="F8D185"/>
              </a:gs>
              <a:gs pos="100000">
                <a:srgbClr val="F8D185"/>
              </a:gs>
            </a:gsLst>
            <a:lin ang="1980004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4164238" y="1403944"/>
            <a:ext cx="576000" cy="57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4164238" y="2262705"/>
            <a:ext cx="576000" cy="5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4164238" y="3104324"/>
            <a:ext cx="576000" cy="57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28"/>
          <p:cNvGrpSpPr/>
          <p:nvPr/>
        </p:nvGrpSpPr>
        <p:grpSpPr>
          <a:xfrm>
            <a:off x="4841174" y="1319495"/>
            <a:ext cx="3672623" cy="1006597"/>
            <a:chOff x="803640" y="3362835"/>
            <a:chExt cx="2059800" cy="1006597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803640" y="3646132"/>
              <a:ext cx="20598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3F3F3F"/>
                  </a:solidFill>
                </a:rPr>
                <a:t>The purpose of this project is to provide a platform where anyone can share idea, Knowledge, Experience in the form of blog.</a:t>
              </a:r>
              <a:endParaRPr sz="10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803640" y="3362835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Chatting Platform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28"/>
          <p:cNvGrpSpPr/>
          <p:nvPr/>
        </p:nvGrpSpPr>
        <p:grpSpPr>
          <a:xfrm>
            <a:off x="4841174" y="2178256"/>
            <a:ext cx="3672623" cy="898897"/>
            <a:chOff x="803640" y="3362835"/>
            <a:chExt cx="2059800" cy="898897"/>
          </a:xfrm>
        </p:grpSpPr>
        <p:sp>
          <p:nvSpPr>
            <p:cNvPr id="229" name="Google Shape;229;p28"/>
            <p:cNvSpPr txBox="1"/>
            <p:nvPr/>
          </p:nvSpPr>
          <p:spPr>
            <a:xfrm>
              <a:off x="803640" y="3646132"/>
              <a:ext cx="2059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3F3F3F"/>
                  </a:solidFill>
                </a:rPr>
                <a:t>This Website provides you the option of login and sign up </a:t>
              </a:r>
              <a:endParaRPr sz="10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    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230" name="Google Shape;230;p28"/>
            <p:cNvSpPr txBox="1"/>
            <p:nvPr/>
          </p:nvSpPr>
          <p:spPr>
            <a:xfrm>
              <a:off x="803640" y="3362835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Log-in &amp; Sign up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28"/>
          <p:cNvGrpSpPr/>
          <p:nvPr/>
        </p:nvGrpSpPr>
        <p:grpSpPr>
          <a:xfrm>
            <a:off x="4841174" y="3019875"/>
            <a:ext cx="3672623" cy="729697"/>
            <a:chOff x="803640" y="3362835"/>
            <a:chExt cx="2059800" cy="729697"/>
          </a:xfrm>
        </p:grpSpPr>
        <p:sp>
          <p:nvSpPr>
            <p:cNvPr id="232" name="Google Shape;232;p28"/>
            <p:cNvSpPr txBox="1"/>
            <p:nvPr/>
          </p:nvSpPr>
          <p:spPr>
            <a:xfrm>
              <a:off x="803640" y="3646132"/>
              <a:ext cx="205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</a:rPr>
                <a:t>In this Website we have different option User can interact with their need.</a:t>
              </a: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8"/>
            <p:cNvSpPr txBox="1"/>
            <p:nvPr/>
          </p:nvSpPr>
          <p:spPr>
            <a:xfrm>
              <a:off x="803640" y="3362835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Multiple Interactive Options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28"/>
          <p:cNvSpPr txBox="1"/>
          <p:nvPr/>
        </p:nvSpPr>
        <p:spPr>
          <a:xfrm>
            <a:off x="4130834" y="1461144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4130834" y="2319905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4130834" y="3161524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4841174" y="3870065"/>
            <a:ext cx="3672623" cy="683497"/>
            <a:chOff x="803640" y="3362835"/>
            <a:chExt cx="2059800" cy="683497"/>
          </a:xfrm>
        </p:grpSpPr>
        <p:sp>
          <p:nvSpPr>
            <p:cNvPr id="238" name="Google Shape;238;p28"/>
            <p:cNvSpPr txBox="1"/>
            <p:nvPr/>
          </p:nvSpPr>
          <p:spPr>
            <a:xfrm>
              <a:off x="803640" y="3646132"/>
              <a:ext cx="205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3F3F3F"/>
                  </a:solidFill>
                </a:rPr>
                <a:t>After login all the data get stored in the database confidentially.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8"/>
            <p:cNvSpPr txBox="1"/>
            <p:nvPr/>
          </p:nvSpPr>
          <p:spPr>
            <a:xfrm>
              <a:off x="803640" y="3362835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Security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28"/>
          <p:cNvSpPr/>
          <p:nvPr/>
        </p:nvSpPr>
        <p:spPr>
          <a:xfrm>
            <a:off x="4164238" y="3954514"/>
            <a:ext cx="576000" cy="5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4130834" y="4011714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2116108" y="304951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Objective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/>
          <p:nvPr/>
        </p:nvSpPr>
        <p:spPr>
          <a:xfrm>
            <a:off x="600844" y="2521687"/>
            <a:ext cx="3395100" cy="11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755576" y="2557120"/>
            <a:ext cx="31683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MY-CHAT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755576" y="2972674"/>
            <a:ext cx="309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“My-Chat” is  a Platform that simulates the user to make virtual friends and interact Socially.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5868144" y="3199036"/>
            <a:ext cx="28083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Objective</a:t>
            </a:r>
            <a:endParaRPr b="1" sz="32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Of This</a:t>
            </a:r>
            <a:endParaRPr b="1" sz="32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Project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611560" y="3917721"/>
            <a:ext cx="489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Our main objective of this project is to provide virtual environment  in which user share information, idea, projects, from anywhere and anytime.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2116108" y="304951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Motivation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