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0" r:id="rId5"/>
    <p:sldId id="267" r:id="rId6"/>
    <p:sldId id="268" r:id="rId7"/>
    <p:sldId id="265" r:id="rId8"/>
    <p:sldId id="266"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EB6491B-7EE2-FE54-F59F-BB31C759E22C}"/>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 xmlns:a16="http://schemas.microsoft.com/office/drawing/2014/main" id="{5BCAEFC2-6246-EBFA-EA12-AF97F11E2DB0}"/>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 xmlns:a16="http://schemas.microsoft.com/office/drawing/2014/main" id="{A4991809-FC86-7400-9590-B31835B87A72}"/>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 xmlns:a16="http://schemas.microsoft.com/office/drawing/2014/main" id="{8E74FE4E-6BDC-1250-8963-46E5640EA489}"/>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a:extLst>
              <a:ext uri="{FF2B5EF4-FFF2-40B4-BE49-F238E27FC236}">
                <a16:creationId xmlns="" xmlns:a16="http://schemas.microsoft.com/office/drawing/2014/main" id="{6476C2B6-B2E4-AC68-B857-7826FDAD978F}"/>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Straight Connector 10">
            <a:extLst>
              <a:ext uri="{FF2B5EF4-FFF2-40B4-BE49-F238E27FC236}">
                <a16:creationId xmlns="" xmlns:a16="http://schemas.microsoft.com/office/drawing/2014/main" id="{ADB9880E-76F3-A983-2B0B-2F3F6EF2EB02}"/>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Straight Connector 11">
            <a:extLst>
              <a:ext uri="{FF2B5EF4-FFF2-40B4-BE49-F238E27FC236}">
                <a16:creationId xmlns="" xmlns:a16="http://schemas.microsoft.com/office/drawing/2014/main" id="{92A8BF11-7F3D-C3D8-DE35-0067B3DE12DB}"/>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Straight Connector 12">
            <a:extLst>
              <a:ext uri="{FF2B5EF4-FFF2-40B4-BE49-F238E27FC236}">
                <a16:creationId xmlns="" xmlns:a16="http://schemas.microsoft.com/office/drawing/2014/main" id="{EC081D5D-9F3E-3FB3-4C23-4B36F60A5D08}"/>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Straight Connector 13">
            <a:extLst>
              <a:ext uri="{FF2B5EF4-FFF2-40B4-BE49-F238E27FC236}">
                <a16:creationId xmlns="" xmlns:a16="http://schemas.microsoft.com/office/drawing/2014/main" id="{9F70BD13-327A-4DCA-96C2-4023E35A385E}"/>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Straight Connector 14">
            <a:extLst>
              <a:ext uri="{FF2B5EF4-FFF2-40B4-BE49-F238E27FC236}">
                <a16:creationId xmlns="" xmlns:a16="http://schemas.microsoft.com/office/drawing/2014/main" id="{866A0A61-51E5-E86B-46F1-41069DF9D45D}"/>
              </a:ext>
            </a:extLst>
          </p:cNvPr>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Rectangle 15">
            <a:extLst>
              <a:ext uri="{FF2B5EF4-FFF2-40B4-BE49-F238E27FC236}">
                <a16:creationId xmlns="" xmlns:a16="http://schemas.microsoft.com/office/drawing/2014/main" id="{024C9C0B-D791-1883-EB1A-10A00C78A81E}"/>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a:extLst>
              <a:ext uri="{FF2B5EF4-FFF2-40B4-BE49-F238E27FC236}">
                <a16:creationId xmlns="" xmlns:a16="http://schemas.microsoft.com/office/drawing/2014/main" id="{F59DC26D-721E-5D2C-3A2A-C83C45724325}"/>
              </a:ext>
            </a:extLst>
          </p:cNvPr>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a:extLst>
              <a:ext uri="{FF2B5EF4-FFF2-40B4-BE49-F238E27FC236}">
                <a16:creationId xmlns="" xmlns:a16="http://schemas.microsoft.com/office/drawing/2014/main" id="{162ED67C-AA92-243C-C97E-0E36BD52C9C8}"/>
              </a:ext>
            </a:extLst>
          </p:cNvPr>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Oval 18">
            <a:extLst>
              <a:ext uri="{FF2B5EF4-FFF2-40B4-BE49-F238E27FC236}">
                <a16:creationId xmlns="" xmlns:a16="http://schemas.microsoft.com/office/drawing/2014/main" id="{2060CD68-9A11-D31C-A137-6A39074698ED}"/>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a:extLst>
              <a:ext uri="{FF2B5EF4-FFF2-40B4-BE49-F238E27FC236}">
                <a16:creationId xmlns="" xmlns:a16="http://schemas.microsoft.com/office/drawing/2014/main" id="{2AEBF8AA-C560-FF83-348F-D3653E156734}"/>
              </a:ext>
            </a:extLst>
          </p:cNvPr>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Oval 20">
            <a:extLst>
              <a:ext uri="{FF2B5EF4-FFF2-40B4-BE49-F238E27FC236}">
                <a16:creationId xmlns="" xmlns:a16="http://schemas.microsoft.com/office/drawing/2014/main" id="{624FD8B7-7AF6-B211-7341-9F590D9282B1}"/>
              </a:ext>
            </a:extLst>
          </p:cNvPr>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2" name="Date Placeholder 27">
            <a:extLst>
              <a:ext uri="{FF2B5EF4-FFF2-40B4-BE49-F238E27FC236}">
                <a16:creationId xmlns="" xmlns:a16="http://schemas.microsoft.com/office/drawing/2014/main" id="{D7351767-F1F6-049E-FF72-8701C0689206}"/>
              </a:ext>
            </a:extLst>
          </p:cNvPr>
          <p:cNvSpPr>
            <a:spLocks noGrp="1"/>
          </p:cNvSpPr>
          <p:nvPr>
            <p:ph type="dt" sz="half" idx="10"/>
          </p:nvPr>
        </p:nvSpPr>
        <p:spPr bwMode="auto">
          <a:xfrm rot="5400000">
            <a:off x="7764463" y="1174750"/>
            <a:ext cx="2286000" cy="381000"/>
          </a:xfrm>
        </p:spPr>
        <p:txBody>
          <a:bodyPr/>
          <a:lstStyle>
            <a:lvl1pPr>
              <a:defRPr/>
            </a:lvl1pPr>
          </a:lstStyle>
          <a:p>
            <a:pPr>
              <a:defRPr/>
            </a:pPr>
            <a:fld id="{745D6279-0A57-47D2-A53A-36A5F839227B}" type="datetimeFigureOut">
              <a:rPr lang="en-US"/>
              <a:pPr>
                <a:defRPr/>
              </a:pPr>
              <a:t>11/26/2022</a:t>
            </a:fld>
            <a:endParaRPr lang="en-US"/>
          </a:p>
        </p:txBody>
      </p:sp>
      <p:sp>
        <p:nvSpPr>
          <p:cNvPr id="23" name="Footer Placeholder 16">
            <a:extLst>
              <a:ext uri="{FF2B5EF4-FFF2-40B4-BE49-F238E27FC236}">
                <a16:creationId xmlns="" xmlns:a16="http://schemas.microsoft.com/office/drawing/2014/main" id="{6FC2C1E7-E345-80CD-5D05-9DE9643F52A1}"/>
              </a:ext>
            </a:extLst>
          </p:cNvPr>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a:extLst>
              <a:ext uri="{FF2B5EF4-FFF2-40B4-BE49-F238E27FC236}">
                <a16:creationId xmlns="" xmlns:a16="http://schemas.microsoft.com/office/drawing/2014/main" id="{55958F0D-ED66-8AA5-9489-D65163350289}"/>
              </a:ext>
            </a:extLst>
          </p:cNvPr>
          <p:cNvSpPr>
            <a:spLocks noGrp="1"/>
          </p:cNvSpPr>
          <p:nvPr>
            <p:ph type="sldNum" sz="quarter" idx="12"/>
          </p:nvPr>
        </p:nvSpPr>
        <p:spPr bwMode="auto">
          <a:xfrm>
            <a:off x="1325563" y="4929188"/>
            <a:ext cx="609600" cy="517525"/>
          </a:xfrm>
        </p:spPr>
        <p:txBody>
          <a:bodyPr/>
          <a:lstStyle>
            <a:lvl1pPr>
              <a:defRPr/>
            </a:lvl1pPr>
          </a:lstStyle>
          <a:p>
            <a:fld id="{C42B5982-1045-4B0C-99D8-7335AB6AB848}" type="slidenum">
              <a:rPr lang="en-US" altLang="en-US"/>
              <a:pPr/>
              <a:t>‹#›</a:t>
            </a:fld>
            <a:endParaRPr lang="en-US" altLang="en-US"/>
          </a:p>
        </p:txBody>
      </p:sp>
    </p:spTree>
    <p:extLst>
      <p:ext uri="{BB962C8B-B14F-4D97-AF65-F5344CB8AC3E}">
        <p14:creationId xmlns:p14="http://schemas.microsoft.com/office/powerpoint/2010/main" val="81278610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 xmlns:a16="http://schemas.microsoft.com/office/drawing/2014/main" id="{ED55DC1F-6E56-291C-4FEE-114913D27EFB}"/>
              </a:ext>
            </a:extLst>
          </p:cNvPr>
          <p:cNvSpPr>
            <a:spLocks noGrp="1"/>
          </p:cNvSpPr>
          <p:nvPr>
            <p:ph type="dt" sz="half" idx="10"/>
          </p:nvPr>
        </p:nvSpPr>
        <p:spPr/>
        <p:txBody>
          <a:bodyPr/>
          <a:lstStyle>
            <a:lvl1pPr>
              <a:defRPr/>
            </a:lvl1pPr>
          </a:lstStyle>
          <a:p>
            <a:pPr>
              <a:defRPr/>
            </a:pPr>
            <a:fld id="{9144DC01-C44B-4D40-BDBC-9E21395DBED0}" type="datetimeFigureOut">
              <a:rPr lang="en-US"/>
              <a:pPr>
                <a:defRPr/>
              </a:pPr>
              <a:t>11/26/2022</a:t>
            </a:fld>
            <a:endParaRPr lang="en-US"/>
          </a:p>
        </p:txBody>
      </p:sp>
      <p:sp>
        <p:nvSpPr>
          <p:cNvPr id="5" name="Footer Placeholder 2">
            <a:extLst>
              <a:ext uri="{FF2B5EF4-FFF2-40B4-BE49-F238E27FC236}">
                <a16:creationId xmlns="" xmlns:a16="http://schemas.microsoft.com/office/drawing/2014/main" id="{228FC251-1DE0-79F2-54E8-8AACD3B7BBD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 xmlns:a16="http://schemas.microsoft.com/office/drawing/2014/main" id="{CBD91DE2-AEA7-21D0-B1E9-EA413A91CBA9}"/>
              </a:ext>
            </a:extLst>
          </p:cNvPr>
          <p:cNvSpPr>
            <a:spLocks noGrp="1"/>
          </p:cNvSpPr>
          <p:nvPr>
            <p:ph type="sldNum" sz="quarter" idx="12"/>
          </p:nvPr>
        </p:nvSpPr>
        <p:spPr/>
        <p:txBody>
          <a:bodyPr/>
          <a:lstStyle>
            <a:lvl1pPr>
              <a:defRPr/>
            </a:lvl1pPr>
          </a:lstStyle>
          <a:p>
            <a:fld id="{11A020D1-EA56-413B-8A54-17C254BB3318}" type="slidenum">
              <a:rPr lang="en-US" altLang="en-US"/>
              <a:pPr/>
              <a:t>‹#›</a:t>
            </a:fld>
            <a:endParaRPr lang="en-US" altLang="en-US"/>
          </a:p>
        </p:txBody>
      </p:sp>
    </p:spTree>
    <p:extLst>
      <p:ext uri="{BB962C8B-B14F-4D97-AF65-F5344CB8AC3E}">
        <p14:creationId xmlns:p14="http://schemas.microsoft.com/office/powerpoint/2010/main" val="35851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 xmlns:a16="http://schemas.microsoft.com/office/drawing/2014/main" id="{ECFFAA7D-806E-7A8C-C8D5-2A9E69762E8F}"/>
              </a:ext>
            </a:extLst>
          </p:cNvPr>
          <p:cNvSpPr>
            <a:spLocks noGrp="1"/>
          </p:cNvSpPr>
          <p:nvPr>
            <p:ph type="dt" sz="half" idx="10"/>
          </p:nvPr>
        </p:nvSpPr>
        <p:spPr/>
        <p:txBody>
          <a:bodyPr/>
          <a:lstStyle>
            <a:lvl1pPr>
              <a:defRPr/>
            </a:lvl1pPr>
          </a:lstStyle>
          <a:p>
            <a:pPr>
              <a:defRPr/>
            </a:pPr>
            <a:fld id="{0FB829E1-7BAF-47E0-920E-285E1A125476}" type="datetimeFigureOut">
              <a:rPr lang="en-US"/>
              <a:pPr>
                <a:defRPr/>
              </a:pPr>
              <a:t>11/26/2022</a:t>
            </a:fld>
            <a:endParaRPr lang="en-US"/>
          </a:p>
        </p:txBody>
      </p:sp>
      <p:sp>
        <p:nvSpPr>
          <p:cNvPr id="5" name="Footer Placeholder 2">
            <a:extLst>
              <a:ext uri="{FF2B5EF4-FFF2-40B4-BE49-F238E27FC236}">
                <a16:creationId xmlns="" xmlns:a16="http://schemas.microsoft.com/office/drawing/2014/main" id="{DFA42169-140E-0668-4D94-31C385FB347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 xmlns:a16="http://schemas.microsoft.com/office/drawing/2014/main" id="{C0604E8E-17FF-963C-599F-88351C3B0F20}"/>
              </a:ext>
            </a:extLst>
          </p:cNvPr>
          <p:cNvSpPr>
            <a:spLocks noGrp="1"/>
          </p:cNvSpPr>
          <p:nvPr>
            <p:ph type="sldNum" sz="quarter" idx="12"/>
          </p:nvPr>
        </p:nvSpPr>
        <p:spPr/>
        <p:txBody>
          <a:bodyPr/>
          <a:lstStyle>
            <a:lvl1pPr>
              <a:defRPr/>
            </a:lvl1pPr>
          </a:lstStyle>
          <a:p>
            <a:fld id="{251F9113-9B8F-465D-8B4E-5803B5CF63A5}" type="slidenum">
              <a:rPr lang="en-US" altLang="en-US"/>
              <a:pPr/>
              <a:t>‹#›</a:t>
            </a:fld>
            <a:endParaRPr lang="en-US" altLang="en-US"/>
          </a:p>
        </p:txBody>
      </p:sp>
    </p:spTree>
    <p:extLst>
      <p:ext uri="{BB962C8B-B14F-4D97-AF65-F5344CB8AC3E}">
        <p14:creationId xmlns:p14="http://schemas.microsoft.com/office/powerpoint/2010/main" val="1095223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 xmlns:a16="http://schemas.microsoft.com/office/drawing/2014/main" id="{817485E9-722D-D154-1A42-81B4127DA5C4}"/>
              </a:ext>
            </a:extLst>
          </p:cNvPr>
          <p:cNvSpPr>
            <a:spLocks noGrp="1"/>
          </p:cNvSpPr>
          <p:nvPr>
            <p:ph type="dt" sz="half" idx="10"/>
          </p:nvPr>
        </p:nvSpPr>
        <p:spPr/>
        <p:txBody>
          <a:bodyPr rtlCol="0"/>
          <a:lstStyle>
            <a:lvl1pPr>
              <a:defRPr/>
            </a:lvl1pPr>
          </a:lstStyle>
          <a:p>
            <a:pPr>
              <a:defRPr/>
            </a:pPr>
            <a:fld id="{1C3D12B1-B38E-4368-A6D6-FBE3B3471839}" type="datetimeFigureOut">
              <a:rPr lang="en-US"/>
              <a:pPr>
                <a:defRPr/>
              </a:pPr>
              <a:t>11/26/2022</a:t>
            </a:fld>
            <a:endParaRPr lang="en-US"/>
          </a:p>
        </p:txBody>
      </p:sp>
      <p:sp>
        <p:nvSpPr>
          <p:cNvPr id="5" name="Slide Number Placeholder 8">
            <a:extLst>
              <a:ext uri="{FF2B5EF4-FFF2-40B4-BE49-F238E27FC236}">
                <a16:creationId xmlns="" xmlns:a16="http://schemas.microsoft.com/office/drawing/2014/main" id="{CCF0120A-0A63-EAE0-E213-FCF5BDFF688B}"/>
              </a:ext>
            </a:extLst>
          </p:cNvPr>
          <p:cNvSpPr>
            <a:spLocks noGrp="1"/>
          </p:cNvSpPr>
          <p:nvPr>
            <p:ph type="sldNum" sz="quarter" idx="11"/>
          </p:nvPr>
        </p:nvSpPr>
        <p:spPr/>
        <p:txBody>
          <a:bodyPr/>
          <a:lstStyle>
            <a:lvl1pPr>
              <a:defRPr/>
            </a:lvl1pPr>
          </a:lstStyle>
          <a:p>
            <a:fld id="{E3BCF2EF-A65F-46AB-9C84-A6F3B9767D60}" type="slidenum">
              <a:rPr lang="en-US" altLang="en-US"/>
              <a:pPr/>
              <a:t>‹#›</a:t>
            </a:fld>
            <a:endParaRPr lang="en-US" altLang="en-US"/>
          </a:p>
        </p:txBody>
      </p:sp>
      <p:sp>
        <p:nvSpPr>
          <p:cNvPr id="6" name="Footer Placeholder 9">
            <a:extLst>
              <a:ext uri="{FF2B5EF4-FFF2-40B4-BE49-F238E27FC236}">
                <a16:creationId xmlns="" xmlns:a16="http://schemas.microsoft.com/office/drawing/2014/main" id="{456A753A-DD85-DFF5-29FF-4B58E71A2216}"/>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97428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51EC54C1-A919-26E8-7DB3-084E449E82EC}"/>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 xmlns:a16="http://schemas.microsoft.com/office/drawing/2014/main" id="{6C4A9AD6-CECC-071D-0C90-C2677FDC71B0}"/>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 xmlns:a16="http://schemas.microsoft.com/office/drawing/2014/main" id="{01529954-9896-FCA1-359F-6A664DC7EA6D}"/>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 xmlns:a16="http://schemas.microsoft.com/office/drawing/2014/main" id="{0627AE6E-7274-A97B-568F-E85EAD7D943E}"/>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Straight Connector 7">
            <a:extLst>
              <a:ext uri="{FF2B5EF4-FFF2-40B4-BE49-F238E27FC236}">
                <a16:creationId xmlns="" xmlns:a16="http://schemas.microsoft.com/office/drawing/2014/main" id="{F028946C-922C-ECBF-F846-4717EB161040}"/>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Straight Connector 8">
            <a:extLst>
              <a:ext uri="{FF2B5EF4-FFF2-40B4-BE49-F238E27FC236}">
                <a16:creationId xmlns="" xmlns:a16="http://schemas.microsoft.com/office/drawing/2014/main" id="{38EB1F0F-94FE-A930-A6E7-B625EB82D622}"/>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Straight Connector 9">
            <a:extLst>
              <a:ext uri="{FF2B5EF4-FFF2-40B4-BE49-F238E27FC236}">
                <a16:creationId xmlns="" xmlns:a16="http://schemas.microsoft.com/office/drawing/2014/main" id="{88D803D0-CD78-F693-E155-44983D3AACF3}"/>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Straight Connector 10">
            <a:extLst>
              <a:ext uri="{FF2B5EF4-FFF2-40B4-BE49-F238E27FC236}">
                <a16:creationId xmlns="" xmlns:a16="http://schemas.microsoft.com/office/drawing/2014/main" id="{3284207E-B977-63FA-19D1-4A4F1B4B2DB3}"/>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Straight Connector 11">
            <a:extLst>
              <a:ext uri="{FF2B5EF4-FFF2-40B4-BE49-F238E27FC236}">
                <a16:creationId xmlns="" xmlns:a16="http://schemas.microsoft.com/office/drawing/2014/main" id="{613E66D8-ACF6-BA00-73D4-47ACF2A930A7}"/>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Rectangle 12">
            <a:extLst>
              <a:ext uri="{FF2B5EF4-FFF2-40B4-BE49-F238E27FC236}">
                <a16:creationId xmlns="" xmlns:a16="http://schemas.microsoft.com/office/drawing/2014/main" id="{7BF7D7A2-6008-7427-0AD2-68C9FE28ABA3}"/>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a:extLst>
              <a:ext uri="{FF2B5EF4-FFF2-40B4-BE49-F238E27FC236}">
                <a16:creationId xmlns="" xmlns:a16="http://schemas.microsoft.com/office/drawing/2014/main" id="{80CF3577-0769-C7C5-52C7-B36F4A844D77}"/>
              </a:ext>
            </a:extLst>
          </p:cNvPr>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a:extLst>
              <a:ext uri="{FF2B5EF4-FFF2-40B4-BE49-F238E27FC236}">
                <a16:creationId xmlns="" xmlns:a16="http://schemas.microsoft.com/office/drawing/2014/main" id="{C28451AF-D994-F3BD-2A46-539BB3D2FD63}"/>
              </a:ext>
            </a:extLst>
          </p:cNvPr>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a:extLst>
              <a:ext uri="{FF2B5EF4-FFF2-40B4-BE49-F238E27FC236}">
                <a16:creationId xmlns="" xmlns:a16="http://schemas.microsoft.com/office/drawing/2014/main" id="{B32F23E3-C080-7D6D-D79A-A07A95C2B26F}"/>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a:extLst>
              <a:ext uri="{FF2B5EF4-FFF2-40B4-BE49-F238E27FC236}">
                <a16:creationId xmlns="" xmlns:a16="http://schemas.microsoft.com/office/drawing/2014/main" id="{2FA9803F-40C9-7365-7204-FA6110F0A2B3}"/>
              </a:ext>
            </a:extLst>
          </p:cNvPr>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a:extLst>
              <a:ext uri="{FF2B5EF4-FFF2-40B4-BE49-F238E27FC236}">
                <a16:creationId xmlns="" xmlns:a16="http://schemas.microsoft.com/office/drawing/2014/main" id="{DB5CF03B-8392-5A76-04C3-684FE785557E}"/>
              </a:ext>
            </a:extLst>
          </p:cNvPr>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Straight Connector 18">
            <a:extLst>
              <a:ext uri="{FF2B5EF4-FFF2-40B4-BE49-F238E27FC236}">
                <a16:creationId xmlns="" xmlns:a16="http://schemas.microsoft.com/office/drawing/2014/main" id="{F5C50084-02E8-27E8-E7C9-D3FE89C59F48}"/>
              </a:ext>
            </a:extLst>
          </p:cNvPr>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a:t>Click to edit Master title style</a:t>
            </a:r>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0" name="Date Placeholder 3">
            <a:extLst>
              <a:ext uri="{FF2B5EF4-FFF2-40B4-BE49-F238E27FC236}">
                <a16:creationId xmlns="" xmlns:a16="http://schemas.microsoft.com/office/drawing/2014/main" id="{490C6A96-FE89-7E93-346F-18FDC15A3446}"/>
              </a:ext>
            </a:extLst>
          </p:cNvPr>
          <p:cNvSpPr>
            <a:spLocks noGrp="1"/>
          </p:cNvSpPr>
          <p:nvPr>
            <p:ph type="dt" sz="half" idx="10"/>
          </p:nvPr>
        </p:nvSpPr>
        <p:spPr bwMode="auto">
          <a:xfrm rot="5400000">
            <a:off x="7762875" y="1169988"/>
            <a:ext cx="2286000" cy="381000"/>
          </a:xfrm>
        </p:spPr>
        <p:txBody>
          <a:bodyPr/>
          <a:lstStyle>
            <a:lvl1pPr>
              <a:defRPr/>
            </a:lvl1pPr>
          </a:lstStyle>
          <a:p>
            <a:pPr>
              <a:defRPr/>
            </a:pPr>
            <a:fld id="{3EDE352A-D3E9-4EB9-AA08-EFAAEE86B618}" type="datetimeFigureOut">
              <a:rPr lang="en-US"/>
              <a:pPr>
                <a:defRPr/>
              </a:pPr>
              <a:t>11/26/2022</a:t>
            </a:fld>
            <a:endParaRPr lang="en-US"/>
          </a:p>
        </p:txBody>
      </p:sp>
      <p:sp>
        <p:nvSpPr>
          <p:cNvPr id="21" name="Footer Placeholder 4">
            <a:extLst>
              <a:ext uri="{FF2B5EF4-FFF2-40B4-BE49-F238E27FC236}">
                <a16:creationId xmlns="" xmlns:a16="http://schemas.microsoft.com/office/drawing/2014/main" id="{885FC7B0-8831-B04E-25E2-253ED7DD8AED}"/>
              </a:ext>
            </a:extLst>
          </p:cNvPr>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a:extLst>
              <a:ext uri="{FF2B5EF4-FFF2-40B4-BE49-F238E27FC236}">
                <a16:creationId xmlns="" xmlns:a16="http://schemas.microsoft.com/office/drawing/2014/main" id="{79336C49-F2E2-614F-C44E-EF4827103844}"/>
              </a:ext>
            </a:extLst>
          </p:cNvPr>
          <p:cNvSpPr>
            <a:spLocks noGrp="1"/>
          </p:cNvSpPr>
          <p:nvPr>
            <p:ph type="sldNum" sz="quarter" idx="12"/>
          </p:nvPr>
        </p:nvSpPr>
        <p:spPr bwMode="auto">
          <a:xfrm>
            <a:off x="1339850" y="4929188"/>
            <a:ext cx="609600" cy="517525"/>
          </a:xfrm>
        </p:spPr>
        <p:txBody>
          <a:bodyPr/>
          <a:lstStyle>
            <a:lvl1pPr>
              <a:defRPr/>
            </a:lvl1pPr>
          </a:lstStyle>
          <a:p>
            <a:fld id="{6DD4C04D-B2E2-4D04-885F-3A0372850FF5}" type="slidenum">
              <a:rPr lang="en-US" altLang="en-US"/>
              <a:pPr/>
              <a:t>‹#›</a:t>
            </a:fld>
            <a:endParaRPr lang="en-US" altLang="en-US"/>
          </a:p>
        </p:txBody>
      </p:sp>
    </p:spTree>
    <p:extLst>
      <p:ext uri="{BB962C8B-B14F-4D97-AF65-F5344CB8AC3E}">
        <p14:creationId xmlns:p14="http://schemas.microsoft.com/office/powerpoint/2010/main" val="14353630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270248"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 xmlns:a16="http://schemas.microsoft.com/office/drawing/2014/main" id="{3EA431D8-6CBE-8A16-27BE-6B431340E574}"/>
              </a:ext>
            </a:extLst>
          </p:cNvPr>
          <p:cNvSpPr>
            <a:spLocks noGrp="1"/>
          </p:cNvSpPr>
          <p:nvPr>
            <p:ph type="dt" sz="half" idx="10"/>
          </p:nvPr>
        </p:nvSpPr>
        <p:spPr/>
        <p:txBody>
          <a:bodyPr/>
          <a:lstStyle>
            <a:lvl1pPr>
              <a:defRPr/>
            </a:lvl1pPr>
          </a:lstStyle>
          <a:p>
            <a:pPr>
              <a:defRPr/>
            </a:pPr>
            <a:fld id="{C19218D6-AA6A-4B02-92C3-DC7EEA3C837F}" type="datetimeFigureOut">
              <a:rPr lang="en-US"/>
              <a:pPr>
                <a:defRPr/>
              </a:pPr>
              <a:t>11/26/2022</a:t>
            </a:fld>
            <a:endParaRPr lang="en-US"/>
          </a:p>
        </p:txBody>
      </p:sp>
      <p:sp>
        <p:nvSpPr>
          <p:cNvPr id="6" name="Footer Placeholder 2">
            <a:extLst>
              <a:ext uri="{FF2B5EF4-FFF2-40B4-BE49-F238E27FC236}">
                <a16:creationId xmlns="" xmlns:a16="http://schemas.microsoft.com/office/drawing/2014/main" id="{B40EF2AD-27AC-0C04-4896-6EF827028CE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 xmlns:a16="http://schemas.microsoft.com/office/drawing/2014/main" id="{D2D228B9-6498-A65C-ADDB-E9728A4A2921}"/>
              </a:ext>
            </a:extLst>
          </p:cNvPr>
          <p:cNvSpPr>
            <a:spLocks noGrp="1"/>
          </p:cNvSpPr>
          <p:nvPr>
            <p:ph type="sldNum" sz="quarter" idx="12"/>
          </p:nvPr>
        </p:nvSpPr>
        <p:spPr/>
        <p:txBody>
          <a:bodyPr/>
          <a:lstStyle>
            <a:lvl1pPr>
              <a:defRPr/>
            </a:lvl1pPr>
          </a:lstStyle>
          <a:p>
            <a:fld id="{407BD95E-FA9A-4066-B521-96922488EC96}" type="slidenum">
              <a:rPr lang="en-US" altLang="en-US"/>
              <a:pPr/>
              <a:t>‹#›</a:t>
            </a:fld>
            <a:endParaRPr lang="en-US" altLang="en-US"/>
          </a:p>
        </p:txBody>
      </p:sp>
    </p:spTree>
    <p:extLst>
      <p:ext uri="{BB962C8B-B14F-4D97-AF65-F5344CB8AC3E}">
        <p14:creationId xmlns:p14="http://schemas.microsoft.com/office/powerpoint/2010/main" val="257477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7" name="Date Placeholder 13">
            <a:extLst>
              <a:ext uri="{FF2B5EF4-FFF2-40B4-BE49-F238E27FC236}">
                <a16:creationId xmlns="" xmlns:a16="http://schemas.microsoft.com/office/drawing/2014/main" id="{BB228978-FCAA-3C19-3DEE-F3EC8F2C8990}"/>
              </a:ext>
            </a:extLst>
          </p:cNvPr>
          <p:cNvSpPr>
            <a:spLocks noGrp="1"/>
          </p:cNvSpPr>
          <p:nvPr>
            <p:ph type="dt" sz="half" idx="10"/>
          </p:nvPr>
        </p:nvSpPr>
        <p:spPr/>
        <p:txBody>
          <a:bodyPr/>
          <a:lstStyle>
            <a:lvl1pPr>
              <a:defRPr/>
            </a:lvl1pPr>
          </a:lstStyle>
          <a:p>
            <a:pPr>
              <a:defRPr/>
            </a:pPr>
            <a:fld id="{3E3A7C90-C5A8-4042-B097-51D024836088}" type="datetimeFigureOut">
              <a:rPr lang="en-US"/>
              <a:pPr>
                <a:defRPr/>
              </a:pPr>
              <a:t>11/26/2022</a:t>
            </a:fld>
            <a:endParaRPr lang="en-US"/>
          </a:p>
        </p:txBody>
      </p:sp>
      <p:sp>
        <p:nvSpPr>
          <p:cNvPr id="8" name="Footer Placeholder 2">
            <a:extLst>
              <a:ext uri="{FF2B5EF4-FFF2-40B4-BE49-F238E27FC236}">
                <a16:creationId xmlns="" xmlns:a16="http://schemas.microsoft.com/office/drawing/2014/main" id="{027EDA28-7A59-F530-2B7B-67BAA9A50B8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22">
            <a:extLst>
              <a:ext uri="{FF2B5EF4-FFF2-40B4-BE49-F238E27FC236}">
                <a16:creationId xmlns="" xmlns:a16="http://schemas.microsoft.com/office/drawing/2014/main" id="{A28F97D5-66F2-C5DB-2840-4CB613EB8051}"/>
              </a:ext>
            </a:extLst>
          </p:cNvPr>
          <p:cNvSpPr>
            <a:spLocks noGrp="1"/>
          </p:cNvSpPr>
          <p:nvPr>
            <p:ph type="sldNum" sz="quarter" idx="12"/>
          </p:nvPr>
        </p:nvSpPr>
        <p:spPr/>
        <p:txBody>
          <a:bodyPr/>
          <a:lstStyle>
            <a:lvl1pPr>
              <a:defRPr/>
            </a:lvl1pPr>
          </a:lstStyle>
          <a:p>
            <a:fld id="{9181A85F-E674-4D0E-8BB1-48F464346F6F}" type="slidenum">
              <a:rPr lang="en-US" altLang="en-US"/>
              <a:pPr/>
              <a:t>‹#›</a:t>
            </a:fld>
            <a:endParaRPr lang="en-US" altLang="en-US"/>
          </a:p>
        </p:txBody>
      </p:sp>
    </p:spTree>
    <p:extLst>
      <p:ext uri="{BB962C8B-B14F-4D97-AF65-F5344CB8AC3E}">
        <p14:creationId xmlns:p14="http://schemas.microsoft.com/office/powerpoint/2010/main" val="27687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5">
            <a:extLst>
              <a:ext uri="{FF2B5EF4-FFF2-40B4-BE49-F238E27FC236}">
                <a16:creationId xmlns="" xmlns:a16="http://schemas.microsoft.com/office/drawing/2014/main" id="{B3E60BC3-B721-3121-D5D2-F962F55E8F7D}"/>
              </a:ext>
            </a:extLst>
          </p:cNvPr>
          <p:cNvSpPr>
            <a:spLocks noGrp="1"/>
          </p:cNvSpPr>
          <p:nvPr>
            <p:ph type="dt" sz="half" idx="10"/>
          </p:nvPr>
        </p:nvSpPr>
        <p:spPr/>
        <p:txBody>
          <a:bodyPr rtlCol="0"/>
          <a:lstStyle>
            <a:lvl1pPr>
              <a:defRPr/>
            </a:lvl1pPr>
          </a:lstStyle>
          <a:p>
            <a:pPr>
              <a:defRPr/>
            </a:pPr>
            <a:fld id="{074BDFEC-2ADE-4195-B5A0-124FF74D3725}" type="datetimeFigureOut">
              <a:rPr lang="en-US"/>
              <a:pPr>
                <a:defRPr/>
              </a:pPr>
              <a:t>11/26/2022</a:t>
            </a:fld>
            <a:endParaRPr lang="en-US"/>
          </a:p>
        </p:txBody>
      </p:sp>
      <p:sp>
        <p:nvSpPr>
          <p:cNvPr id="4" name="Slide Number Placeholder 6">
            <a:extLst>
              <a:ext uri="{FF2B5EF4-FFF2-40B4-BE49-F238E27FC236}">
                <a16:creationId xmlns="" xmlns:a16="http://schemas.microsoft.com/office/drawing/2014/main" id="{2403CFF2-94ED-F216-0035-6E8FFCFD0929}"/>
              </a:ext>
            </a:extLst>
          </p:cNvPr>
          <p:cNvSpPr>
            <a:spLocks noGrp="1"/>
          </p:cNvSpPr>
          <p:nvPr>
            <p:ph type="sldNum" sz="quarter" idx="11"/>
          </p:nvPr>
        </p:nvSpPr>
        <p:spPr/>
        <p:txBody>
          <a:bodyPr/>
          <a:lstStyle>
            <a:lvl1pPr>
              <a:defRPr/>
            </a:lvl1pPr>
          </a:lstStyle>
          <a:p>
            <a:fld id="{174FED0A-8B81-49B7-AFB9-3B5BECFDA2E4}" type="slidenum">
              <a:rPr lang="en-US" altLang="en-US"/>
              <a:pPr/>
              <a:t>‹#›</a:t>
            </a:fld>
            <a:endParaRPr lang="en-US" altLang="en-US"/>
          </a:p>
        </p:txBody>
      </p:sp>
      <p:sp>
        <p:nvSpPr>
          <p:cNvPr id="5" name="Footer Placeholder 7">
            <a:extLst>
              <a:ext uri="{FF2B5EF4-FFF2-40B4-BE49-F238E27FC236}">
                <a16:creationId xmlns="" xmlns:a16="http://schemas.microsoft.com/office/drawing/2014/main" id="{8F03C327-DE01-3200-D9A9-004EDD205C09}"/>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474231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 xmlns:a16="http://schemas.microsoft.com/office/drawing/2014/main" id="{107C0786-4399-EBD8-C69D-3F1E341C2C03}"/>
              </a:ext>
            </a:extLst>
          </p:cNvPr>
          <p:cNvSpPr>
            <a:spLocks noGrp="1"/>
          </p:cNvSpPr>
          <p:nvPr>
            <p:ph type="dt" sz="half" idx="10"/>
          </p:nvPr>
        </p:nvSpPr>
        <p:spPr/>
        <p:txBody>
          <a:bodyPr/>
          <a:lstStyle>
            <a:lvl1pPr>
              <a:defRPr/>
            </a:lvl1pPr>
          </a:lstStyle>
          <a:p>
            <a:pPr>
              <a:defRPr/>
            </a:pPr>
            <a:fld id="{728F649C-5F13-4AFD-A69F-AC76CC2B5C66}" type="datetimeFigureOut">
              <a:rPr lang="en-US"/>
              <a:pPr>
                <a:defRPr/>
              </a:pPr>
              <a:t>11/26/2022</a:t>
            </a:fld>
            <a:endParaRPr lang="en-US"/>
          </a:p>
        </p:txBody>
      </p:sp>
      <p:sp>
        <p:nvSpPr>
          <p:cNvPr id="3" name="Footer Placeholder 2">
            <a:extLst>
              <a:ext uri="{FF2B5EF4-FFF2-40B4-BE49-F238E27FC236}">
                <a16:creationId xmlns="" xmlns:a16="http://schemas.microsoft.com/office/drawing/2014/main" id="{D103D154-D969-A4C8-3706-7500425216A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 xmlns:a16="http://schemas.microsoft.com/office/drawing/2014/main" id="{5B202B8E-25D0-58C9-66C6-BE0305BE75B6}"/>
              </a:ext>
            </a:extLst>
          </p:cNvPr>
          <p:cNvSpPr>
            <a:spLocks noGrp="1"/>
          </p:cNvSpPr>
          <p:nvPr>
            <p:ph type="sldNum" sz="quarter" idx="12"/>
          </p:nvPr>
        </p:nvSpPr>
        <p:spPr/>
        <p:txBody>
          <a:bodyPr/>
          <a:lstStyle>
            <a:lvl1pPr>
              <a:defRPr/>
            </a:lvl1pPr>
          </a:lstStyle>
          <a:p>
            <a:fld id="{466B9F08-6F82-4D07-8DE2-EB540665FC27}" type="slidenum">
              <a:rPr lang="en-US" altLang="en-US"/>
              <a:pPr/>
              <a:t>‹#›</a:t>
            </a:fld>
            <a:endParaRPr lang="en-US" altLang="en-US"/>
          </a:p>
        </p:txBody>
      </p:sp>
    </p:spTree>
    <p:extLst>
      <p:ext uri="{BB962C8B-B14F-4D97-AF65-F5344CB8AC3E}">
        <p14:creationId xmlns:p14="http://schemas.microsoft.com/office/powerpoint/2010/main" val="254649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a:extLst>
              <a:ext uri="{FF2B5EF4-FFF2-40B4-BE49-F238E27FC236}">
                <a16:creationId xmlns="" xmlns:a16="http://schemas.microsoft.com/office/drawing/2014/main" id="{F73EEEB0-AF3F-A263-661A-D8E4D6D834CA}"/>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6" name="Straight Connector 5">
            <a:extLst>
              <a:ext uri="{FF2B5EF4-FFF2-40B4-BE49-F238E27FC236}">
                <a16:creationId xmlns="" xmlns:a16="http://schemas.microsoft.com/office/drawing/2014/main" id="{44F18F24-540A-8ADE-A3EA-9A15BD803919}"/>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7" name="Straight Connector 6">
            <a:extLst>
              <a:ext uri="{FF2B5EF4-FFF2-40B4-BE49-F238E27FC236}">
                <a16:creationId xmlns="" xmlns:a16="http://schemas.microsoft.com/office/drawing/2014/main" id="{81114245-9A9B-D92D-9BDC-831E59E104DC}"/>
              </a:ext>
            </a:extLst>
          </p:cNvPr>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Straight Connector 7">
            <a:extLst>
              <a:ext uri="{FF2B5EF4-FFF2-40B4-BE49-F238E27FC236}">
                <a16:creationId xmlns="" xmlns:a16="http://schemas.microsoft.com/office/drawing/2014/main" id="{DC9CD840-6011-2471-A394-0B62E18D7D9D}"/>
              </a:ext>
            </a:extLst>
          </p:cNvPr>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Rectangle 8">
            <a:extLst>
              <a:ext uri="{FF2B5EF4-FFF2-40B4-BE49-F238E27FC236}">
                <a16:creationId xmlns="" xmlns:a16="http://schemas.microsoft.com/office/drawing/2014/main" id="{80059CB6-346C-AB0C-0FE2-854D028D4202}"/>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a:extLst>
              <a:ext uri="{FF2B5EF4-FFF2-40B4-BE49-F238E27FC236}">
                <a16:creationId xmlns="" xmlns:a16="http://schemas.microsoft.com/office/drawing/2014/main" id="{AAAB59A4-8339-BE2D-4FFF-3C8EF6F981C8}"/>
              </a:ext>
            </a:extLst>
          </p:cNvPr>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Oval 10">
            <a:extLst>
              <a:ext uri="{FF2B5EF4-FFF2-40B4-BE49-F238E27FC236}">
                <a16:creationId xmlns="" xmlns:a16="http://schemas.microsoft.com/office/drawing/2014/main" id="{C1EE6EC6-4EFC-D10D-0B17-5BDD1D35E50D}"/>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20">
            <a:extLst>
              <a:ext uri="{FF2B5EF4-FFF2-40B4-BE49-F238E27FC236}">
                <a16:creationId xmlns="" xmlns:a16="http://schemas.microsoft.com/office/drawing/2014/main" id="{8B169B62-A848-B21A-CE24-21D10BE4EFD4}"/>
              </a:ext>
            </a:extLst>
          </p:cNvPr>
          <p:cNvSpPr>
            <a:spLocks noGrp="1"/>
          </p:cNvSpPr>
          <p:nvPr>
            <p:ph type="dt" sz="half" idx="10"/>
          </p:nvPr>
        </p:nvSpPr>
        <p:spPr/>
        <p:txBody>
          <a:bodyPr rtlCol="0"/>
          <a:lstStyle>
            <a:lvl1pPr>
              <a:defRPr/>
            </a:lvl1pPr>
          </a:lstStyle>
          <a:p>
            <a:pPr>
              <a:defRPr/>
            </a:pPr>
            <a:fld id="{8C096E30-3AE0-4E0E-873B-CCF31ED0FD53}" type="datetimeFigureOut">
              <a:rPr lang="en-US"/>
              <a:pPr>
                <a:defRPr/>
              </a:pPr>
              <a:t>11/26/2022</a:t>
            </a:fld>
            <a:endParaRPr lang="en-US"/>
          </a:p>
        </p:txBody>
      </p:sp>
      <p:sp>
        <p:nvSpPr>
          <p:cNvPr id="13" name="Slide Number Placeholder 21">
            <a:extLst>
              <a:ext uri="{FF2B5EF4-FFF2-40B4-BE49-F238E27FC236}">
                <a16:creationId xmlns="" xmlns:a16="http://schemas.microsoft.com/office/drawing/2014/main" id="{1E2BF3D7-3A3E-118B-E7EB-4D2D00E0A658}"/>
              </a:ext>
            </a:extLst>
          </p:cNvPr>
          <p:cNvSpPr>
            <a:spLocks noGrp="1"/>
          </p:cNvSpPr>
          <p:nvPr>
            <p:ph type="sldNum" sz="quarter" idx="11"/>
          </p:nvPr>
        </p:nvSpPr>
        <p:spPr/>
        <p:txBody>
          <a:bodyPr/>
          <a:lstStyle>
            <a:lvl1pPr>
              <a:defRPr/>
            </a:lvl1pPr>
          </a:lstStyle>
          <a:p>
            <a:fld id="{62D1A4FF-D063-4B81-90C6-3DCBC6742F69}" type="slidenum">
              <a:rPr lang="en-US" altLang="en-US"/>
              <a:pPr/>
              <a:t>‹#›</a:t>
            </a:fld>
            <a:endParaRPr lang="en-US" altLang="en-US"/>
          </a:p>
        </p:txBody>
      </p:sp>
      <p:sp>
        <p:nvSpPr>
          <p:cNvPr id="14" name="Footer Placeholder 22">
            <a:extLst>
              <a:ext uri="{FF2B5EF4-FFF2-40B4-BE49-F238E27FC236}">
                <a16:creationId xmlns="" xmlns:a16="http://schemas.microsoft.com/office/drawing/2014/main" id="{1944672E-7BEF-E184-D130-C71400DB4742}"/>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77384673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 xmlns:a16="http://schemas.microsoft.com/office/drawing/2014/main" id="{9E2ECBD3-F71B-2D7E-A13C-8E935FF3F9E8}"/>
              </a:ext>
            </a:extLst>
          </p:cNvPr>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Oval 5">
            <a:extLst>
              <a:ext uri="{FF2B5EF4-FFF2-40B4-BE49-F238E27FC236}">
                <a16:creationId xmlns="" xmlns:a16="http://schemas.microsoft.com/office/drawing/2014/main" id="{D1118BDF-4F43-C1D5-5CCB-F9B7D5B57147}"/>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Straight Connector 6">
            <a:extLst>
              <a:ext uri="{FF2B5EF4-FFF2-40B4-BE49-F238E27FC236}">
                <a16:creationId xmlns="" xmlns:a16="http://schemas.microsoft.com/office/drawing/2014/main" id="{2604A418-FCB4-D1E2-81A4-ABDD13B7263F}"/>
              </a:ext>
            </a:extLst>
          </p:cNvPr>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Rectangle 7">
            <a:extLst>
              <a:ext uri="{FF2B5EF4-FFF2-40B4-BE49-F238E27FC236}">
                <a16:creationId xmlns="" xmlns:a16="http://schemas.microsoft.com/office/drawing/2014/main" id="{0A472429-FFB2-FE60-94E4-6A9B5DFA2AA0}"/>
              </a:ext>
            </a:extLst>
          </p:cNvPr>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traight Connector 8">
            <a:extLst>
              <a:ext uri="{FF2B5EF4-FFF2-40B4-BE49-F238E27FC236}">
                <a16:creationId xmlns="" xmlns:a16="http://schemas.microsoft.com/office/drawing/2014/main" id="{E830B785-B854-7490-22CE-CF7862AA060E}"/>
              </a:ext>
            </a:extLst>
          </p:cNvPr>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Straight Connector 9">
            <a:extLst>
              <a:ext uri="{FF2B5EF4-FFF2-40B4-BE49-F238E27FC236}">
                <a16:creationId xmlns="" xmlns:a16="http://schemas.microsoft.com/office/drawing/2014/main" id="{2B6EE8AD-5CF7-4332-57E0-8A1704DA518D}"/>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1" name="Straight Connector 10">
            <a:extLst>
              <a:ext uri="{FF2B5EF4-FFF2-40B4-BE49-F238E27FC236}">
                <a16:creationId xmlns="" xmlns:a16="http://schemas.microsoft.com/office/drawing/2014/main" id="{04F384CF-651C-B823-229E-4D42C30E302F}"/>
              </a:ext>
            </a:extLst>
          </p:cNvPr>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a:t>Click to edit Master text styles</a:t>
            </a:r>
          </a:p>
        </p:txBody>
      </p:sp>
      <p:sp>
        <p:nvSpPr>
          <p:cNvPr id="12" name="Date Placeholder 16">
            <a:extLst>
              <a:ext uri="{FF2B5EF4-FFF2-40B4-BE49-F238E27FC236}">
                <a16:creationId xmlns="" xmlns:a16="http://schemas.microsoft.com/office/drawing/2014/main" id="{4B2131DB-4F0D-8B74-8428-8847D15818E2}"/>
              </a:ext>
            </a:extLst>
          </p:cNvPr>
          <p:cNvSpPr>
            <a:spLocks noGrp="1"/>
          </p:cNvSpPr>
          <p:nvPr>
            <p:ph type="dt" sz="half" idx="10"/>
          </p:nvPr>
        </p:nvSpPr>
        <p:spPr/>
        <p:txBody>
          <a:bodyPr rtlCol="0"/>
          <a:lstStyle>
            <a:lvl1pPr>
              <a:defRPr/>
            </a:lvl1pPr>
          </a:lstStyle>
          <a:p>
            <a:pPr>
              <a:defRPr/>
            </a:pPr>
            <a:fld id="{AA4AE074-C82D-49AF-8A61-540F346A4A8F}" type="datetimeFigureOut">
              <a:rPr lang="en-US"/>
              <a:pPr>
                <a:defRPr/>
              </a:pPr>
              <a:t>11/26/2022</a:t>
            </a:fld>
            <a:endParaRPr lang="en-US"/>
          </a:p>
        </p:txBody>
      </p:sp>
      <p:sp>
        <p:nvSpPr>
          <p:cNvPr id="13" name="Slide Number Placeholder 17">
            <a:extLst>
              <a:ext uri="{FF2B5EF4-FFF2-40B4-BE49-F238E27FC236}">
                <a16:creationId xmlns="" xmlns:a16="http://schemas.microsoft.com/office/drawing/2014/main" id="{3AB9AE6D-8E93-60AA-A084-AA4B65311ED6}"/>
              </a:ext>
            </a:extLst>
          </p:cNvPr>
          <p:cNvSpPr>
            <a:spLocks noGrp="1"/>
          </p:cNvSpPr>
          <p:nvPr>
            <p:ph type="sldNum" sz="quarter" idx="11"/>
          </p:nvPr>
        </p:nvSpPr>
        <p:spPr/>
        <p:txBody>
          <a:bodyPr/>
          <a:lstStyle>
            <a:lvl1pPr>
              <a:defRPr/>
            </a:lvl1pPr>
          </a:lstStyle>
          <a:p>
            <a:fld id="{DB1B494A-2CDF-482D-A4C4-2995E85493AC}" type="slidenum">
              <a:rPr lang="en-US" altLang="en-US"/>
              <a:pPr/>
              <a:t>‹#›</a:t>
            </a:fld>
            <a:endParaRPr lang="en-US" altLang="en-US"/>
          </a:p>
        </p:txBody>
      </p:sp>
      <p:sp>
        <p:nvSpPr>
          <p:cNvPr id="14" name="Footer Placeholder 20">
            <a:extLst>
              <a:ext uri="{FF2B5EF4-FFF2-40B4-BE49-F238E27FC236}">
                <a16:creationId xmlns="" xmlns:a16="http://schemas.microsoft.com/office/drawing/2014/main" id="{BAC2912F-181D-C243-DD53-E20D56D8717F}"/>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420094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a:extLst>
              <a:ext uri="{FF2B5EF4-FFF2-40B4-BE49-F238E27FC236}">
                <a16:creationId xmlns="" xmlns:a16="http://schemas.microsoft.com/office/drawing/2014/main" id="{A0D7EA27-85B3-656A-AF62-19E68D8E750D}"/>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2" name="Title Placeholder 21">
            <a:extLst>
              <a:ext uri="{FF2B5EF4-FFF2-40B4-BE49-F238E27FC236}">
                <a16:creationId xmlns="" xmlns:a16="http://schemas.microsoft.com/office/drawing/2014/main" id="{C0BFF91D-3BAB-175F-1584-9FC1E86CA1D5}"/>
              </a:ext>
            </a:extLst>
          </p:cNvPr>
          <p:cNvSpPr>
            <a:spLocks noGrp="1"/>
          </p:cNvSpPr>
          <p:nvPr>
            <p:ph type="title"/>
          </p:nvPr>
        </p:nvSpPr>
        <p:spPr>
          <a:xfrm>
            <a:off x="457200" y="274638"/>
            <a:ext cx="7467600" cy="1143000"/>
          </a:xfrm>
          <a:prstGeom prst="rect">
            <a:avLst/>
          </a:prstGeom>
        </p:spPr>
        <p:txBody>
          <a:bodyPr vert="horz" anchor="b">
            <a:normAutofit/>
          </a:bodyPr>
          <a:lstStyle/>
          <a:p>
            <a:r>
              <a:rPr lang="en-US"/>
              <a:t>Click to edit Master title style</a:t>
            </a:r>
          </a:p>
        </p:txBody>
      </p:sp>
      <p:sp>
        <p:nvSpPr>
          <p:cNvPr id="1028" name="Text Placeholder 12">
            <a:extLst>
              <a:ext uri="{FF2B5EF4-FFF2-40B4-BE49-F238E27FC236}">
                <a16:creationId xmlns="" xmlns:a16="http://schemas.microsoft.com/office/drawing/2014/main" id="{014056E6-EC61-8AA1-76E8-FBF4B7A284A0}"/>
              </a:ext>
            </a:extLst>
          </p:cNvPr>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 xmlns:a16="http://schemas.microsoft.com/office/drawing/2014/main" id="{D4718503-4A37-4595-F4BB-551F4017D95C}"/>
              </a:ext>
            </a:extLst>
          </p:cNvPr>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smtClean="0">
                <a:solidFill>
                  <a:schemeClr val="tx2"/>
                </a:solidFill>
                <a:latin typeface="+mn-lt"/>
              </a:defRPr>
            </a:lvl1pPr>
          </a:lstStyle>
          <a:p>
            <a:pPr>
              <a:defRPr/>
            </a:pPr>
            <a:fld id="{8B44E8B9-0BC9-4A15-811B-F19C94C0E051}" type="datetimeFigureOut">
              <a:rPr lang="en-US"/>
              <a:pPr>
                <a:defRPr/>
              </a:pPr>
              <a:t>11/26/2022</a:t>
            </a:fld>
            <a:endParaRPr lang="en-US"/>
          </a:p>
        </p:txBody>
      </p:sp>
      <p:sp>
        <p:nvSpPr>
          <p:cNvPr id="3" name="Footer Placeholder 2">
            <a:extLst>
              <a:ext uri="{FF2B5EF4-FFF2-40B4-BE49-F238E27FC236}">
                <a16:creationId xmlns="" xmlns:a16="http://schemas.microsoft.com/office/drawing/2014/main" id="{9C91E01A-7B3B-BEF2-C2BF-16F2ACDB62D0}"/>
              </a:ext>
            </a:extLst>
          </p:cNvPr>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defRPr>
            </a:lvl1pPr>
          </a:lstStyle>
          <a:p>
            <a:pPr>
              <a:defRPr/>
            </a:pPr>
            <a:endParaRPr lang="en-US"/>
          </a:p>
        </p:txBody>
      </p:sp>
      <p:sp>
        <p:nvSpPr>
          <p:cNvPr id="7" name="Straight Connector 6">
            <a:extLst>
              <a:ext uri="{FF2B5EF4-FFF2-40B4-BE49-F238E27FC236}">
                <a16:creationId xmlns="" xmlns:a16="http://schemas.microsoft.com/office/drawing/2014/main" id="{5BAA365D-1695-79DD-0D92-900F74F8DF23}"/>
              </a:ext>
            </a:extLst>
          </p:cNvPr>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Straight Connector 8">
            <a:extLst>
              <a:ext uri="{FF2B5EF4-FFF2-40B4-BE49-F238E27FC236}">
                <a16:creationId xmlns="" xmlns:a16="http://schemas.microsoft.com/office/drawing/2014/main" id="{12E0C71E-F7B1-46A2-3FA2-93BC5A959F6A}"/>
              </a:ext>
            </a:extLst>
          </p:cNvPr>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Rectangle 9">
            <a:extLst>
              <a:ext uri="{FF2B5EF4-FFF2-40B4-BE49-F238E27FC236}">
                <a16:creationId xmlns="" xmlns:a16="http://schemas.microsoft.com/office/drawing/2014/main" id="{80A37BC0-7E75-8C89-1E63-7F1D1F415A3E}"/>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Straight Connector 10">
            <a:extLst>
              <a:ext uri="{FF2B5EF4-FFF2-40B4-BE49-F238E27FC236}">
                <a16:creationId xmlns="" xmlns:a16="http://schemas.microsoft.com/office/drawing/2014/main" id="{509D0CCE-FC58-3D70-36B0-DC5561DA5669}"/>
              </a:ext>
            </a:extLst>
          </p:cNvPr>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Oval 11">
            <a:extLst>
              <a:ext uri="{FF2B5EF4-FFF2-40B4-BE49-F238E27FC236}">
                <a16:creationId xmlns="" xmlns:a16="http://schemas.microsoft.com/office/drawing/2014/main" id="{96BAC925-2A09-B4EE-DF6A-0D9FC7D87C20}"/>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a:extLst>
              <a:ext uri="{FF2B5EF4-FFF2-40B4-BE49-F238E27FC236}">
                <a16:creationId xmlns="" xmlns:a16="http://schemas.microsoft.com/office/drawing/2014/main" id="{7531BD7D-5004-2E8B-8E6F-60A79BC2A057}"/>
              </a:ext>
            </a:extLst>
          </p:cNvPr>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a:defRPr sz="1400" b="1">
                <a:solidFill>
                  <a:srgbClr val="FFFFFF"/>
                </a:solidFill>
                <a:latin typeface="Century Schoolbook" panose="02040604050505020304" pitchFamily="18" charset="0"/>
              </a:defRPr>
            </a:lvl1pPr>
          </a:lstStyle>
          <a:p>
            <a:fld id="{7DA0EF3F-FBAF-49A7-9846-37062297CEB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2" r:id="rId4"/>
    <p:sldLayoutId id="2147483681" r:id="rId5"/>
    <p:sldLayoutId id="2147483686" r:id="rId6"/>
    <p:sldLayoutId id="2147483680" r:id="rId7"/>
    <p:sldLayoutId id="2147483687" r:id="rId8"/>
    <p:sldLayoutId id="2147483688" r:id="rId9"/>
    <p:sldLayoutId id="2147483679" r:id="rId10"/>
    <p:sldLayoutId id="2147483678" r:id="rId11"/>
  </p:sldLayoutIdLst>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anose="02040604050505020304" pitchFamily="18" charset="0"/>
        </a:defRPr>
      </a:lvl2pPr>
      <a:lvl3pPr algn="l" rtl="0" fontAlgn="base">
        <a:spcBef>
          <a:spcPct val="0"/>
        </a:spcBef>
        <a:spcAft>
          <a:spcPct val="0"/>
        </a:spcAft>
        <a:defRPr sz="3000">
          <a:solidFill>
            <a:schemeClr val="tx2"/>
          </a:solidFill>
          <a:latin typeface="Century Schoolbook" panose="02040604050505020304" pitchFamily="18" charset="0"/>
        </a:defRPr>
      </a:lvl3pPr>
      <a:lvl4pPr algn="l" rtl="0" fontAlgn="base">
        <a:spcBef>
          <a:spcPct val="0"/>
        </a:spcBef>
        <a:spcAft>
          <a:spcPct val="0"/>
        </a:spcAft>
        <a:defRPr sz="3000">
          <a:solidFill>
            <a:schemeClr val="tx2"/>
          </a:solidFill>
          <a:latin typeface="Century Schoolbook" panose="02040604050505020304" pitchFamily="18" charset="0"/>
        </a:defRPr>
      </a:lvl4pPr>
      <a:lvl5pPr algn="l" rtl="0" fontAlgn="base">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p:titleStyle>
    <p:bodyStyle>
      <a:lvl1pPr marL="273050" indent="-273050" algn="l" rtl="0" fontAlgn="base">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A2DCDF-2736-0908-07FA-814BEF44B529}"/>
              </a:ext>
            </a:extLst>
          </p:cNvPr>
          <p:cNvSpPr>
            <a:spLocks noGrp="1"/>
          </p:cNvSpPr>
          <p:nvPr>
            <p:ph type="ctrTitle"/>
          </p:nvPr>
        </p:nvSpPr>
        <p:spPr>
          <a:xfrm>
            <a:off x="2286000" y="3124200"/>
            <a:ext cx="6172200" cy="1893888"/>
          </a:xfrm>
        </p:spPr>
        <p:txBody>
          <a:bodyPr>
            <a:normAutofit fontScale="90000"/>
          </a:bodyPr>
          <a:lstStyle/>
          <a:p>
            <a:pPr fontAlgn="auto">
              <a:spcAft>
                <a:spcPts val="0"/>
              </a:spcAft>
              <a:defRPr/>
            </a:pPr>
            <a:r>
              <a:rPr lang="en-US" sz="4800" dirty="0" err="1"/>
              <a:t>SoundBox</a:t>
            </a:r>
            <a:r>
              <a:rPr lang="en-US" sz="4800" dirty="0"/>
              <a:t/>
            </a:r>
            <a:br>
              <a:rPr lang="en-US" sz="4800" dirty="0"/>
            </a:br>
            <a:r>
              <a:rPr lang="en-US" sz="4800" dirty="0"/>
              <a:t>A Web </a:t>
            </a:r>
            <a:r>
              <a:rPr lang="en-US" sz="4800" smtClean="0"/>
              <a:t>Music Player</a:t>
            </a:r>
            <a:endParaRPr lang="en-US" dirty="0"/>
          </a:p>
        </p:txBody>
      </p:sp>
      <p:sp>
        <p:nvSpPr>
          <p:cNvPr id="3" name="Subtitle 2">
            <a:extLst>
              <a:ext uri="{FF2B5EF4-FFF2-40B4-BE49-F238E27FC236}">
                <a16:creationId xmlns="" xmlns:a16="http://schemas.microsoft.com/office/drawing/2014/main" id="{5ABB1540-C9C9-4D1A-CABC-9AB3433A8AEE}"/>
              </a:ext>
            </a:extLst>
          </p:cNvPr>
          <p:cNvSpPr>
            <a:spLocks noGrp="1"/>
          </p:cNvSpPr>
          <p:nvPr>
            <p:ph type="subTitle" idx="1"/>
          </p:nvPr>
        </p:nvSpPr>
        <p:spPr>
          <a:xfrm>
            <a:off x="2286000" y="5003800"/>
            <a:ext cx="6172200" cy="1371600"/>
          </a:xfrm>
        </p:spPr>
        <p:txBody>
          <a:bodyPr>
            <a:normAutofit/>
          </a:bodyPr>
          <a:lstStyle/>
          <a:p>
            <a:pPr fontAlgn="auto">
              <a:spcAft>
                <a:spcPts val="0"/>
              </a:spcAft>
              <a:buFont typeface="Wingdings"/>
              <a:buNone/>
              <a:defRPr/>
            </a:pPr>
            <a:r>
              <a:rPr lang="en-US" dirty="0"/>
              <a:t>By</a:t>
            </a:r>
          </a:p>
          <a:p>
            <a:pPr fontAlgn="auto">
              <a:spcAft>
                <a:spcPts val="0"/>
              </a:spcAft>
              <a:buFont typeface="Wingdings"/>
              <a:buNone/>
              <a:defRPr/>
            </a:pPr>
            <a:r>
              <a:rPr lang="en-US" dirty="0"/>
              <a:t>Akshat Sharma	        19012011077		</a:t>
            </a:r>
          </a:p>
          <a:p>
            <a:pPr fontAlgn="auto">
              <a:spcAft>
                <a:spcPts val="0"/>
              </a:spcAft>
              <a:buFont typeface="Wingdings"/>
              <a:buNone/>
              <a:defRPr/>
            </a:pPr>
            <a:r>
              <a:rPr lang="en-US" dirty="0"/>
              <a:t>Kaushal </a:t>
            </a:r>
            <a:r>
              <a:rPr lang="en-US" dirty="0" err="1"/>
              <a:t>Vibhakar</a:t>
            </a:r>
            <a:r>
              <a:rPr lang="en-US" dirty="0"/>
              <a:t>   19012011091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684C21-BCAD-8123-35BA-49C93050C0DF}"/>
              </a:ext>
            </a:extLst>
          </p:cNvPr>
          <p:cNvSpPr>
            <a:spLocks noGrp="1"/>
          </p:cNvSpPr>
          <p:nvPr>
            <p:ph type="title"/>
          </p:nvPr>
        </p:nvSpPr>
        <p:spPr/>
        <p:txBody>
          <a:bodyPr/>
          <a:lstStyle/>
          <a:p>
            <a:pPr fontAlgn="auto">
              <a:spcAft>
                <a:spcPts val="0"/>
              </a:spcAft>
              <a:defRPr/>
            </a:pPr>
            <a:r>
              <a:rPr lang="en-US" dirty="0"/>
              <a:t>Project Idea</a:t>
            </a:r>
          </a:p>
        </p:txBody>
      </p:sp>
      <p:sp>
        <p:nvSpPr>
          <p:cNvPr id="9219" name="Content Placeholder 2">
            <a:extLst>
              <a:ext uri="{FF2B5EF4-FFF2-40B4-BE49-F238E27FC236}">
                <a16:creationId xmlns="" xmlns:a16="http://schemas.microsoft.com/office/drawing/2014/main" id="{28C59CBB-ECFB-5A3D-7289-634ED80441D1}"/>
              </a:ext>
            </a:extLst>
          </p:cNvPr>
          <p:cNvSpPr>
            <a:spLocks noGrp="1"/>
          </p:cNvSpPr>
          <p:nvPr>
            <p:ph sz="quarter" idx="1"/>
          </p:nvPr>
        </p:nvSpPr>
        <p:spPr>
          <a:xfrm>
            <a:off x="457200" y="1600200"/>
            <a:ext cx="7467600" cy="4873625"/>
          </a:xfrm>
        </p:spPr>
        <p:txBody>
          <a:bodyPr/>
          <a:lstStyle/>
          <a:p>
            <a:pPr>
              <a:buFont typeface="Wingdings" panose="05000000000000000000" pitchFamily="2" charset="2"/>
              <a:buNone/>
            </a:pPr>
            <a:r>
              <a:rPr lang="en-US" altLang="en-US" b="1" dirty="0"/>
              <a:t>Project Goal</a:t>
            </a:r>
            <a:r>
              <a:rPr lang="en-US" altLang="en-US" dirty="0"/>
              <a:t>    </a:t>
            </a:r>
          </a:p>
          <a:p>
            <a:pPr>
              <a:buFont typeface="Wingdings" panose="05000000000000000000" pitchFamily="2" charset="2"/>
              <a:buNone/>
            </a:pPr>
            <a:r>
              <a:rPr lang="en-US" altLang="en-US" dirty="0"/>
              <a:t>	</a:t>
            </a:r>
          </a:p>
          <a:p>
            <a:pPr>
              <a:buFont typeface="Wingdings" panose="05000000000000000000" pitchFamily="2" charset="2"/>
              <a:buNone/>
            </a:pPr>
            <a:r>
              <a:rPr lang="en-US" altLang="en-US" dirty="0"/>
              <a:t>	Our product is a web based music application that allows users to listen to their music libraries using a server program on their home computer and a web based client to connect to that server and stream the music.</a:t>
            </a:r>
          </a:p>
          <a:p>
            <a:pPr>
              <a:buFont typeface="Wingdings" panose="05000000000000000000" pitchFamily="2" charset="2"/>
              <a:buNone/>
            </a:pPr>
            <a:endParaRPr lang="en-US" altLang="en-US" dirty="0"/>
          </a:p>
          <a:p>
            <a:pPr>
              <a:buFont typeface="Wingdings" panose="05000000000000000000" pitchFamily="2" charset="2"/>
              <a:buNone/>
            </a:pPr>
            <a:r>
              <a:rPr lang="en-US" alt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D429F5-F295-F8BD-502B-01E1305B6C77}"/>
              </a:ext>
            </a:extLst>
          </p:cNvPr>
          <p:cNvSpPr>
            <a:spLocks noGrp="1"/>
          </p:cNvSpPr>
          <p:nvPr>
            <p:ph type="title"/>
          </p:nvPr>
        </p:nvSpPr>
        <p:spPr/>
        <p:txBody>
          <a:bodyPr/>
          <a:lstStyle/>
          <a:p>
            <a:pPr fontAlgn="auto">
              <a:spcAft>
                <a:spcPts val="0"/>
              </a:spcAft>
              <a:defRPr/>
            </a:pPr>
            <a:r>
              <a:rPr lang="en-US" dirty="0"/>
              <a:t>Project Idea</a:t>
            </a:r>
          </a:p>
        </p:txBody>
      </p:sp>
      <p:sp>
        <p:nvSpPr>
          <p:cNvPr id="10243" name="Content Placeholder 2">
            <a:extLst>
              <a:ext uri="{FF2B5EF4-FFF2-40B4-BE49-F238E27FC236}">
                <a16:creationId xmlns="" xmlns:a16="http://schemas.microsoft.com/office/drawing/2014/main" id="{AD15CD02-4A4E-6133-19BE-05EA8A021EC4}"/>
              </a:ext>
            </a:extLst>
          </p:cNvPr>
          <p:cNvSpPr>
            <a:spLocks noGrp="1"/>
          </p:cNvSpPr>
          <p:nvPr>
            <p:ph sz="quarter" idx="1"/>
          </p:nvPr>
        </p:nvSpPr>
        <p:spPr>
          <a:xfrm>
            <a:off x="457200" y="1600200"/>
            <a:ext cx="7467600" cy="4873625"/>
          </a:xfrm>
        </p:spPr>
        <p:txBody>
          <a:bodyPr/>
          <a:lstStyle/>
          <a:p>
            <a:pPr>
              <a:buFont typeface="Wingdings" panose="05000000000000000000" pitchFamily="2" charset="2"/>
              <a:buNone/>
            </a:pPr>
            <a:r>
              <a:rPr lang="en-US" altLang="en-US" b="1" dirty="0"/>
              <a:t>Target Audience</a:t>
            </a:r>
          </a:p>
          <a:p>
            <a:pPr>
              <a:buFont typeface="Wingdings" panose="05000000000000000000" pitchFamily="2" charset="2"/>
              <a:buNone/>
            </a:pPr>
            <a:r>
              <a:rPr lang="en-US" altLang="en-US" dirty="0"/>
              <a:t>	</a:t>
            </a:r>
          </a:p>
          <a:p>
            <a:pPr>
              <a:buFont typeface="Wingdings" panose="05000000000000000000" pitchFamily="2" charset="2"/>
              <a:buNone/>
            </a:pPr>
            <a:r>
              <a:rPr lang="en-US" altLang="en-US" dirty="0"/>
              <a:t>	Our target audience is a computer user who wants to listen to their music remotely without having to carry around a digital music player. Also, the target user has a decently high speed internet connection on both ends of the transaction. The target audience is also skilled enough on computers to install the program and use the web to sign in to our web site and use the web client.</a:t>
            </a:r>
            <a:endParaRPr lang="en-US"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3178B2-06FC-E806-5648-D91D5AB2E6C5}"/>
              </a:ext>
            </a:extLst>
          </p:cNvPr>
          <p:cNvSpPr>
            <a:spLocks noGrp="1"/>
          </p:cNvSpPr>
          <p:nvPr>
            <p:ph type="title"/>
          </p:nvPr>
        </p:nvSpPr>
        <p:spPr/>
        <p:txBody>
          <a:bodyPr/>
          <a:lstStyle/>
          <a:p>
            <a:pPr fontAlgn="auto">
              <a:spcAft>
                <a:spcPts val="0"/>
              </a:spcAft>
              <a:defRPr/>
            </a:pPr>
            <a:r>
              <a:rPr lang="en-US" dirty="0"/>
              <a:t>Implementation</a:t>
            </a:r>
          </a:p>
        </p:txBody>
      </p:sp>
      <p:sp>
        <p:nvSpPr>
          <p:cNvPr id="3" name="Content Placeholder 2">
            <a:extLst>
              <a:ext uri="{FF2B5EF4-FFF2-40B4-BE49-F238E27FC236}">
                <a16:creationId xmlns="" xmlns:a16="http://schemas.microsoft.com/office/drawing/2014/main" id="{75F5B004-D9D5-E814-F0F6-477E6AFEE8C3}"/>
              </a:ext>
            </a:extLst>
          </p:cNvPr>
          <p:cNvSpPr>
            <a:spLocks noGrp="1"/>
          </p:cNvSpPr>
          <p:nvPr>
            <p:ph sz="quarter" idx="1"/>
          </p:nvPr>
        </p:nvSpPr>
        <p:spPr>
          <a:xfrm>
            <a:off x="457200" y="1600200"/>
            <a:ext cx="7467600" cy="4873625"/>
          </a:xfrm>
        </p:spPr>
        <p:txBody>
          <a:bodyPr>
            <a:normAutofit/>
          </a:bodyPr>
          <a:lstStyle/>
          <a:p>
            <a:pPr marL="274320" indent="-274320" fontAlgn="auto">
              <a:spcAft>
                <a:spcPts val="0"/>
              </a:spcAft>
              <a:buFont typeface="Wingdings"/>
              <a:buChar char=""/>
              <a:defRPr/>
            </a:pPr>
            <a:r>
              <a:rPr lang="en-US" dirty="0"/>
              <a:t>Programming Languages</a:t>
            </a:r>
          </a:p>
          <a:p>
            <a:pPr marL="640080" lvl="1" indent="-274320" fontAlgn="auto">
              <a:spcAft>
                <a:spcPts val="0"/>
              </a:spcAft>
              <a:buFont typeface="Wingdings 2"/>
              <a:buChar char=""/>
              <a:defRPr/>
            </a:pPr>
            <a:r>
              <a:rPr lang="en-US" dirty="0"/>
              <a:t>Frontend Technology – </a:t>
            </a:r>
            <a:r>
              <a:rPr lang="en-US" dirty="0" err="1"/>
              <a:t>Javascript</a:t>
            </a:r>
            <a:r>
              <a:rPr lang="en-US" dirty="0"/>
              <a:t>, </a:t>
            </a:r>
            <a:r>
              <a:rPr lang="en-US" dirty="0" err="1" smtClean="0"/>
              <a:t>ReactJs</a:t>
            </a:r>
            <a:r>
              <a:rPr lang="en-US" dirty="0" smtClean="0"/>
              <a:t>, </a:t>
            </a:r>
          </a:p>
          <a:p>
            <a:pPr marL="365760" lvl="1" indent="0" fontAlgn="auto">
              <a:spcAft>
                <a:spcPts val="0"/>
              </a:spcAft>
              <a:buNone/>
              <a:defRPr/>
            </a:pPr>
            <a:r>
              <a:rPr lang="en-US" dirty="0"/>
              <a:t> </a:t>
            </a:r>
            <a:r>
              <a:rPr lang="en-US" dirty="0" smtClean="0"/>
              <a:t>       		           </a:t>
            </a:r>
            <a:r>
              <a:rPr lang="en-US" dirty="0" smtClean="0"/>
              <a:t>Tailwind CSS .</a:t>
            </a:r>
            <a:endParaRPr lang="en-US" dirty="0"/>
          </a:p>
          <a:p>
            <a:pPr marL="274320" indent="-274320" fontAlgn="auto">
              <a:spcAft>
                <a:spcPts val="0"/>
              </a:spcAft>
              <a:buFont typeface="Wingdings"/>
              <a:buNone/>
              <a:defRPr/>
            </a:pPr>
            <a:endParaRPr lang="en-US" dirty="0"/>
          </a:p>
          <a:p>
            <a:pPr marL="274320" indent="-274320" fontAlgn="auto">
              <a:spcAft>
                <a:spcPts val="0"/>
              </a:spcAft>
              <a:buFont typeface="Wingdings"/>
              <a:buChar char=""/>
              <a:defRPr/>
            </a:pPr>
            <a:r>
              <a:rPr lang="en-US" dirty="0"/>
              <a:t>Data Sources</a:t>
            </a:r>
          </a:p>
          <a:p>
            <a:pPr marL="640080" lvl="1" indent="-274320" fontAlgn="auto">
              <a:spcAft>
                <a:spcPts val="0"/>
              </a:spcAft>
              <a:buFont typeface="Wingdings 2"/>
              <a:buChar char=""/>
              <a:defRPr/>
            </a:pPr>
            <a:r>
              <a:rPr lang="en-US" dirty="0"/>
              <a:t>Using Music Database API</a:t>
            </a:r>
          </a:p>
          <a:p>
            <a:pPr marL="640080" lvl="1" indent="-274320" fontAlgn="auto">
              <a:spcAft>
                <a:spcPts val="0"/>
              </a:spcAft>
              <a:buFont typeface="Wingdings 2"/>
              <a:buChar char=""/>
              <a:defRPr/>
            </a:pPr>
            <a:r>
              <a:rPr lang="en-US" dirty="0"/>
              <a:t>Firebase</a:t>
            </a:r>
          </a:p>
          <a:p>
            <a:pPr marL="640080" lvl="1" indent="-274320" fontAlgn="auto">
              <a:spcAft>
                <a:spcPts val="0"/>
              </a:spcAft>
              <a:buFont typeface="Wingdings 2"/>
              <a:buChar char=""/>
              <a:defRPr/>
            </a:pPr>
            <a:endParaRPr lang="en-US" dirty="0"/>
          </a:p>
          <a:p>
            <a:pPr marL="274320" indent="-274320" fontAlgn="auto">
              <a:spcAft>
                <a:spcPts val="0"/>
              </a:spcAft>
              <a:buFont typeface="Wingdings"/>
              <a:buChar char=""/>
              <a:defRPr/>
            </a:pPr>
            <a:r>
              <a:rPr lang="en-US" dirty="0"/>
              <a:t>Tools</a:t>
            </a:r>
          </a:p>
          <a:p>
            <a:pPr marL="640080" lvl="1" indent="-274320" fontAlgn="auto">
              <a:spcAft>
                <a:spcPts val="0"/>
              </a:spcAft>
              <a:buFont typeface="Wingdings 2"/>
              <a:buChar char=""/>
              <a:defRPr/>
            </a:pPr>
            <a:r>
              <a:rPr lang="en-US" dirty="0"/>
              <a:t>Visual Studio Code</a:t>
            </a:r>
          </a:p>
          <a:p>
            <a:pPr marL="274320" indent="-274320" fontAlgn="auto">
              <a:spcAft>
                <a:spcPts val="0"/>
              </a:spcAft>
              <a:buFont typeface="Wingdings"/>
              <a:buNone/>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3178B2-06FC-E806-5648-D91D5AB2E6C5}"/>
              </a:ext>
            </a:extLst>
          </p:cNvPr>
          <p:cNvSpPr>
            <a:spLocks noGrp="1"/>
          </p:cNvSpPr>
          <p:nvPr>
            <p:ph type="title"/>
          </p:nvPr>
        </p:nvSpPr>
        <p:spPr/>
        <p:txBody>
          <a:bodyPr/>
          <a:lstStyle/>
          <a:p>
            <a:pPr fontAlgn="auto">
              <a:spcAft>
                <a:spcPts val="0"/>
              </a:spcAft>
              <a:defRPr/>
            </a:pPr>
            <a:r>
              <a:rPr lang="en-US" dirty="0"/>
              <a:t>Implementation</a:t>
            </a:r>
          </a:p>
        </p:txBody>
      </p:sp>
      <p:sp>
        <p:nvSpPr>
          <p:cNvPr id="3" name="Content Placeholder 2">
            <a:extLst>
              <a:ext uri="{FF2B5EF4-FFF2-40B4-BE49-F238E27FC236}">
                <a16:creationId xmlns="" xmlns:a16="http://schemas.microsoft.com/office/drawing/2014/main" id="{75F5B004-D9D5-E814-F0F6-477E6AFEE8C3}"/>
              </a:ext>
            </a:extLst>
          </p:cNvPr>
          <p:cNvSpPr>
            <a:spLocks noGrp="1"/>
          </p:cNvSpPr>
          <p:nvPr>
            <p:ph sz="quarter" idx="1"/>
          </p:nvPr>
        </p:nvSpPr>
        <p:spPr>
          <a:xfrm>
            <a:off x="457200" y="1600200"/>
            <a:ext cx="7467600" cy="4873625"/>
          </a:xfrm>
        </p:spPr>
        <p:txBody>
          <a:bodyPr>
            <a:normAutofit fontScale="92500" lnSpcReduction="10000"/>
          </a:bodyPr>
          <a:lstStyle/>
          <a:p>
            <a:pPr marL="274320" indent="-274320" fontAlgn="auto">
              <a:spcAft>
                <a:spcPts val="0"/>
              </a:spcAft>
              <a:buNone/>
              <a:defRPr/>
            </a:pPr>
            <a:r>
              <a:rPr lang="en-US" altLang="en-US" b="1" dirty="0"/>
              <a:t>Modules in our Web Application</a:t>
            </a:r>
          </a:p>
          <a:p>
            <a:pPr marL="274320" indent="-274320" fontAlgn="auto">
              <a:spcAft>
                <a:spcPts val="0"/>
              </a:spcAft>
              <a:buNone/>
              <a:defRPr/>
            </a:pPr>
            <a:endParaRPr lang="en-US" altLang="en-US" b="1" dirty="0"/>
          </a:p>
          <a:p>
            <a:pPr fontAlgn="auto">
              <a:spcAft>
                <a:spcPts val="0"/>
              </a:spcAft>
              <a:defRPr/>
            </a:pPr>
            <a:r>
              <a:rPr lang="en-US" altLang="en-US" dirty="0"/>
              <a:t>Login Module</a:t>
            </a:r>
          </a:p>
          <a:p>
            <a:pPr fontAlgn="auto">
              <a:spcAft>
                <a:spcPts val="0"/>
              </a:spcAft>
              <a:defRPr/>
            </a:pPr>
            <a:r>
              <a:rPr lang="en-US" altLang="en-US" dirty="0"/>
              <a:t>Signup Module</a:t>
            </a:r>
          </a:p>
          <a:p>
            <a:pPr fontAlgn="auto">
              <a:spcAft>
                <a:spcPts val="0"/>
              </a:spcAft>
              <a:defRPr/>
            </a:pPr>
            <a:r>
              <a:rPr lang="en-US" altLang="en-US" dirty="0"/>
              <a:t>Profile Page</a:t>
            </a:r>
          </a:p>
          <a:p>
            <a:pPr fontAlgn="auto">
              <a:spcAft>
                <a:spcPts val="0"/>
              </a:spcAft>
              <a:defRPr/>
            </a:pPr>
            <a:r>
              <a:rPr lang="en-US" altLang="en-US" dirty="0" smtClean="0"/>
              <a:t>Discover </a:t>
            </a:r>
            <a:r>
              <a:rPr lang="en-US" altLang="en-US" dirty="0"/>
              <a:t>Page</a:t>
            </a:r>
          </a:p>
          <a:p>
            <a:pPr fontAlgn="auto">
              <a:spcAft>
                <a:spcPts val="0"/>
              </a:spcAft>
              <a:defRPr/>
            </a:pPr>
            <a:r>
              <a:rPr lang="en-US" dirty="0" smtClean="0"/>
              <a:t>Around Us </a:t>
            </a:r>
            <a:r>
              <a:rPr lang="en-US" dirty="0"/>
              <a:t>Page</a:t>
            </a:r>
          </a:p>
          <a:p>
            <a:pPr fontAlgn="auto">
              <a:spcAft>
                <a:spcPts val="0"/>
              </a:spcAft>
              <a:defRPr/>
            </a:pPr>
            <a:r>
              <a:rPr lang="en-US" dirty="0" smtClean="0"/>
              <a:t>Top Artist and Top Charts </a:t>
            </a:r>
            <a:r>
              <a:rPr lang="en-US" dirty="0" smtClean="0"/>
              <a:t>Page</a:t>
            </a:r>
            <a:endParaRPr lang="en-US" dirty="0"/>
          </a:p>
          <a:p>
            <a:pPr fontAlgn="auto">
              <a:spcAft>
                <a:spcPts val="0"/>
              </a:spcAft>
              <a:defRPr/>
            </a:pPr>
            <a:r>
              <a:rPr lang="en-US" dirty="0"/>
              <a:t>Common Header </a:t>
            </a:r>
            <a:r>
              <a:rPr lang="en-US" dirty="0" smtClean="0"/>
              <a:t>– Login/Signup (Not Logged In)</a:t>
            </a:r>
          </a:p>
          <a:p>
            <a:pPr marL="0" indent="0" fontAlgn="auto">
              <a:spcAft>
                <a:spcPts val="0"/>
              </a:spcAft>
              <a:buNone/>
              <a:defRPr/>
            </a:pPr>
            <a:r>
              <a:rPr lang="en-US" dirty="0" smtClean="0"/>
              <a:t> 		         – </a:t>
            </a:r>
            <a:r>
              <a:rPr lang="en-US" dirty="0" err="1" smtClean="0"/>
              <a:t>Siderbar</a:t>
            </a:r>
            <a:r>
              <a:rPr lang="en-US" dirty="0" smtClean="0"/>
              <a:t> (Logged In) </a:t>
            </a:r>
          </a:p>
          <a:p>
            <a:pPr marL="0" indent="0" fontAlgn="auto">
              <a:spcAft>
                <a:spcPts val="0"/>
              </a:spcAft>
              <a:buNone/>
              <a:defRPr/>
            </a:pPr>
            <a:r>
              <a:rPr lang="en-US" dirty="0" smtClean="0"/>
              <a:t>                                 – </a:t>
            </a:r>
            <a:r>
              <a:rPr lang="en-US" dirty="0" err="1" smtClean="0"/>
              <a:t>Searchbar</a:t>
            </a:r>
            <a:r>
              <a:rPr lang="en-US" dirty="0" smtClean="0"/>
              <a:t> (Logged In)</a:t>
            </a:r>
            <a:endParaRPr lang="en-US" dirty="0"/>
          </a:p>
          <a:p>
            <a:pPr marL="0" indent="0" fontAlgn="auto">
              <a:spcAft>
                <a:spcPts val="0"/>
              </a:spcAft>
              <a:buNone/>
              <a:defRPr/>
            </a:pPr>
            <a:r>
              <a:rPr lang="en-US" dirty="0"/>
              <a:t>	</a:t>
            </a:r>
          </a:p>
        </p:txBody>
      </p:sp>
    </p:spTree>
    <p:extLst>
      <p:ext uri="{BB962C8B-B14F-4D97-AF65-F5344CB8AC3E}">
        <p14:creationId xmlns:p14="http://schemas.microsoft.com/office/powerpoint/2010/main" val="3770846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Flowchart</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416235" y="1600200"/>
            <a:ext cx="3549530" cy="4873625"/>
          </a:xfrm>
        </p:spPr>
      </p:pic>
    </p:spTree>
    <p:extLst>
      <p:ext uri="{BB962C8B-B14F-4D97-AF65-F5344CB8AC3E}">
        <p14:creationId xmlns:p14="http://schemas.microsoft.com/office/powerpoint/2010/main" val="2802586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3B4EC6-3203-E84F-4738-326BFFEF424E}"/>
              </a:ext>
            </a:extLst>
          </p:cNvPr>
          <p:cNvSpPr>
            <a:spLocks noGrp="1"/>
          </p:cNvSpPr>
          <p:nvPr>
            <p:ph type="title"/>
          </p:nvPr>
        </p:nvSpPr>
        <p:spPr/>
        <p:txBody>
          <a:bodyPr/>
          <a:lstStyle/>
          <a:p>
            <a:r>
              <a:rPr lang="en-US" dirty="0"/>
              <a:t>Some similar music </a:t>
            </a:r>
            <a:r>
              <a:rPr lang="en-US"/>
              <a:t>web applications</a:t>
            </a:r>
            <a:endParaRPr lang="en-IN" dirty="0"/>
          </a:p>
        </p:txBody>
      </p:sp>
      <p:sp>
        <p:nvSpPr>
          <p:cNvPr id="3" name="Content Placeholder 2">
            <a:extLst>
              <a:ext uri="{FF2B5EF4-FFF2-40B4-BE49-F238E27FC236}">
                <a16:creationId xmlns="" xmlns:a16="http://schemas.microsoft.com/office/drawing/2014/main" id="{92E8E52D-8641-76DF-A995-EE769868F0C9}"/>
              </a:ext>
            </a:extLst>
          </p:cNvPr>
          <p:cNvSpPr>
            <a:spLocks noGrp="1"/>
          </p:cNvSpPr>
          <p:nvPr>
            <p:ph sz="quarter" idx="1"/>
          </p:nvPr>
        </p:nvSpPr>
        <p:spPr/>
        <p:txBody>
          <a:bodyPr/>
          <a:lstStyle/>
          <a:p>
            <a:r>
              <a:rPr lang="en-US" dirty="0" err="1" smtClean="0"/>
              <a:t>Spotify</a:t>
            </a:r>
            <a:r>
              <a:rPr lang="en-US" dirty="0" smtClean="0"/>
              <a:t> Web Player</a:t>
            </a:r>
            <a:endParaRPr lang="en-US" dirty="0"/>
          </a:p>
          <a:p>
            <a:r>
              <a:rPr lang="en-US" dirty="0" err="1" smtClean="0"/>
              <a:t>Resso</a:t>
            </a:r>
            <a:r>
              <a:rPr lang="en-US" dirty="0" smtClean="0"/>
              <a:t> Web Player</a:t>
            </a:r>
            <a:endParaRPr lang="en-US" dirty="0"/>
          </a:p>
          <a:p>
            <a:r>
              <a:rPr lang="en-US" dirty="0" err="1" smtClean="0"/>
              <a:t>Hungama</a:t>
            </a:r>
            <a:r>
              <a:rPr lang="en-US" dirty="0" smtClean="0"/>
              <a:t> Web Player</a:t>
            </a:r>
            <a:endParaRPr lang="en-US" dirty="0"/>
          </a:p>
          <a:p>
            <a:r>
              <a:rPr lang="en-US" dirty="0" err="1"/>
              <a:t>Youtube</a:t>
            </a:r>
            <a:r>
              <a:rPr lang="en-US" dirty="0"/>
              <a:t> </a:t>
            </a:r>
            <a:r>
              <a:rPr lang="en-US" dirty="0" smtClean="0"/>
              <a:t>Music Web Player</a:t>
            </a:r>
            <a:endParaRPr lang="en-IN" dirty="0"/>
          </a:p>
        </p:txBody>
      </p:sp>
    </p:spTree>
    <p:extLst>
      <p:ext uri="{BB962C8B-B14F-4D97-AF65-F5344CB8AC3E}">
        <p14:creationId xmlns:p14="http://schemas.microsoft.com/office/powerpoint/2010/main" val="4171702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161D85-5542-B564-090A-3AC56E279303}"/>
              </a:ext>
            </a:extLst>
          </p:cNvPr>
          <p:cNvSpPr>
            <a:spLocks noGrp="1"/>
          </p:cNvSpPr>
          <p:nvPr>
            <p:ph type="title"/>
          </p:nvPr>
        </p:nvSpPr>
        <p:spPr>
          <a:xfrm>
            <a:off x="457200" y="2295144"/>
            <a:ext cx="7467600" cy="1143000"/>
          </a:xfrm>
        </p:spPr>
        <p:txBody>
          <a:bodyPr>
            <a:noAutofit/>
          </a:bodyPr>
          <a:lstStyle/>
          <a:p>
            <a:pPr algn="ctr"/>
            <a:r>
              <a:rPr lang="en-US" sz="8000" dirty="0"/>
              <a:t>Thank you</a:t>
            </a:r>
            <a:endParaRPr lang="en-IN" sz="8000" dirty="0"/>
          </a:p>
        </p:txBody>
      </p:sp>
    </p:spTree>
    <p:extLst>
      <p:ext uri="{BB962C8B-B14F-4D97-AF65-F5344CB8AC3E}">
        <p14:creationId xmlns:p14="http://schemas.microsoft.com/office/powerpoint/2010/main" val="710335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296</TotalTime>
  <Words>77</Words>
  <Application>Microsoft Office PowerPoint</Application>
  <PresentationFormat>On-screen Show (4:3)</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Schoolbook</vt:lpstr>
      <vt:lpstr>Wingdings</vt:lpstr>
      <vt:lpstr>Wingdings 2</vt:lpstr>
      <vt:lpstr>Oriel</vt:lpstr>
      <vt:lpstr>SoundBox A Web Music Player</vt:lpstr>
      <vt:lpstr>Project Idea</vt:lpstr>
      <vt:lpstr>Project Idea</vt:lpstr>
      <vt:lpstr>Implementation</vt:lpstr>
      <vt:lpstr>Implementation</vt:lpstr>
      <vt:lpstr>Flowchart</vt:lpstr>
      <vt:lpstr>Some similar music web applications</vt:lpstr>
      <vt:lpstr>Thank you</vt:lpstr>
    </vt:vector>
  </TitlesOfParts>
  <Company>uw</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Music Player</dc:title>
  <dc:creator>Akshat Sharma</dc:creator>
  <cp:lastModifiedBy>Kaushal Vibhakar</cp:lastModifiedBy>
  <cp:revision>30</cp:revision>
  <dcterms:created xsi:type="dcterms:W3CDTF">2008-02-02T21:20:30Z</dcterms:created>
  <dcterms:modified xsi:type="dcterms:W3CDTF">2022-11-26T06:39:56Z</dcterms:modified>
</cp:coreProperties>
</file>