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AB5E53C-138D-7642-8B4C-C0451C714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344" y="1154906"/>
            <a:ext cx="11049000" cy="5191124"/>
          </a:xfrm>
        </p:spPr>
        <p:txBody>
          <a:bodyPr anchor="t">
            <a:normAutofit lnSpcReduction="10000"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INTERNATIONAL INSTITUTE OF PROFESSIONAL STUDIES</a:t>
            </a:r>
          </a:p>
          <a:p>
            <a:pPr algn="ctr"/>
            <a:r>
              <a:rPr lang="en-US" sz="3200" b="1">
                <a:solidFill>
                  <a:schemeClr val="bg1"/>
                </a:solidFill>
              </a:rPr>
              <a:t>DAVV ,INDORE(M.P)</a:t>
            </a:r>
          </a:p>
          <a:p>
            <a:pPr algn="ctr"/>
            <a:r>
              <a:rPr lang="en-US" sz="3200" b="1">
                <a:solidFill>
                  <a:schemeClr val="bg1"/>
                </a:solidFill>
              </a:rPr>
              <a:t> </a:t>
            </a:r>
            <a:r>
              <a:rPr lang="en-US" sz="3200" b="1">
                <a:solidFill>
                  <a:schemeClr val="bg2"/>
                </a:solidFill>
              </a:rPr>
              <a:t>pRoject: security of information system</a:t>
            </a:r>
            <a:endParaRPr lang="en-US" sz="3200" b="1" i="1">
              <a:solidFill>
                <a:srgbClr val="FFFF00"/>
              </a:solidFill>
            </a:endParaRPr>
          </a:p>
          <a:p>
            <a:pPr algn="r"/>
            <a:r>
              <a:rPr lang="en-US" sz="3200" b="1" i="1">
                <a:solidFill>
                  <a:srgbClr val="FFFF00"/>
                </a:solidFill>
              </a:rPr>
              <a:t>             Guided by:</a:t>
            </a:r>
          </a:p>
          <a:p>
            <a:pPr algn="r"/>
            <a:r>
              <a:rPr lang="en-US" sz="3200" b="1" i="1">
                <a:solidFill>
                  <a:srgbClr val="FFFF00"/>
                </a:solidFill>
              </a:rPr>
              <a:t>                               Dr.shaligram Prajapat sir</a:t>
            </a:r>
          </a:p>
          <a:p>
            <a:pPr algn="r"/>
            <a:r>
              <a:rPr lang="en-US" sz="3200" b="1">
                <a:solidFill>
                  <a:schemeClr val="bg1"/>
                </a:solidFill>
              </a:rPr>
              <a:t>                     </a:t>
            </a:r>
            <a:r>
              <a:rPr lang="en-US" sz="3200" b="1">
                <a:solidFill>
                  <a:srgbClr val="FFC000"/>
                </a:solidFill>
              </a:rPr>
              <a:t>Submitted by:</a:t>
            </a:r>
          </a:p>
          <a:p>
            <a:pPr algn="r"/>
            <a:r>
              <a:rPr lang="en-US" sz="3200" b="1">
                <a:solidFill>
                  <a:srgbClr val="FFC000"/>
                </a:solidFill>
              </a:rPr>
              <a:t>Vikas kaushal</a:t>
            </a:r>
          </a:p>
          <a:p>
            <a:pPr algn="r"/>
            <a:r>
              <a:rPr lang="en-US" sz="3200" b="1">
                <a:solidFill>
                  <a:srgbClr val="FFC000"/>
                </a:solidFill>
              </a:rPr>
              <a:t>Roll_no.: IT-2K19-71</a:t>
            </a:r>
          </a:p>
          <a:p>
            <a:pPr algn="r"/>
            <a:r>
              <a:rPr lang="en-US" sz="3200" b="1">
                <a:solidFill>
                  <a:srgbClr val="FFC000"/>
                </a:solidFill>
              </a:rPr>
              <a:t>MTECH-IT (5</a:t>
            </a:r>
            <a:r>
              <a:rPr lang="en-US" sz="3200" b="1" baseline="30000">
                <a:solidFill>
                  <a:srgbClr val="FFC000"/>
                </a:solidFill>
              </a:rPr>
              <a:t>th</a:t>
            </a:r>
            <a:r>
              <a:rPr lang="en-US" sz="3200" b="1">
                <a:solidFill>
                  <a:srgbClr val="FFC000"/>
                </a:solidFill>
              </a:rPr>
              <a:t> semester)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A8A33042-2002-0743-A18A-62A6442DF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4" y="369094"/>
            <a:ext cx="11263312" cy="597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5593-9A93-2540-BE49-B243B958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E8ACE30-2365-7240-9082-938B4A4B9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25" y="391584"/>
            <a:ext cx="11334749" cy="5884332"/>
          </a:xfrm>
        </p:spPr>
      </p:pic>
    </p:spTree>
    <p:extLst>
      <p:ext uri="{BB962C8B-B14F-4D97-AF65-F5344CB8AC3E}">
        <p14:creationId xmlns:p14="http://schemas.microsoft.com/office/powerpoint/2010/main" val="2659854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D0E0-734C-884D-B13A-2EBF4D74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88ECD5D-EC74-204C-BF9C-142C3B9B6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156" y="486834"/>
            <a:ext cx="11215688" cy="5884332"/>
          </a:xfrm>
        </p:spPr>
      </p:pic>
    </p:spTree>
    <p:extLst>
      <p:ext uri="{BB962C8B-B14F-4D97-AF65-F5344CB8AC3E}">
        <p14:creationId xmlns:p14="http://schemas.microsoft.com/office/powerpoint/2010/main" val="202922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0E478363-1059-3A4A-9010-D89EE4C9D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90" y="285750"/>
            <a:ext cx="11656219" cy="6286500"/>
          </a:xfrm>
        </p:spPr>
      </p:pic>
    </p:spTree>
    <p:extLst>
      <p:ext uri="{BB962C8B-B14F-4D97-AF65-F5344CB8AC3E}">
        <p14:creationId xmlns:p14="http://schemas.microsoft.com/office/powerpoint/2010/main" val="400251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F76B-10FD-814C-B1F8-79404EFB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BAF2AAA-CAD4-9843-BDA4-9AED80F5C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69" y="323715"/>
            <a:ext cx="11549062" cy="6210569"/>
          </a:xfrm>
        </p:spPr>
      </p:pic>
    </p:spTree>
    <p:extLst>
      <p:ext uri="{BB962C8B-B14F-4D97-AF65-F5344CB8AC3E}">
        <p14:creationId xmlns:p14="http://schemas.microsoft.com/office/powerpoint/2010/main" val="261058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0DBA-BFF9-1842-9468-46E67341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7AF7306-D4A7-3542-9958-97612E838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719" y="378354"/>
            <a:ext cx="11358561" cy="6039115"/>
          </a:xfrm>
        </p:spPr>
      </p:pic>
    </p:spTree>
    <p:extLst>
      <p:ext uri="{BB962C8B-B14F-4D97-AF65-F5344CB8AC3E}">
        <p14:creationId xmlns:p14="http://schemas.microsoft.com/office/powerpoint/2010/main" val="316238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BF62-C593-7C40-BD3A-D9389A78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EB4FDA6-C266-154E-82FA-63FE202E8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484" y="390262"/>
            <a:ext cx="11299031" cy="6086738"/>
          </a:xfrm>
        </p:spPr>
      </p:pic>
    </p:spTree>
    <p:extLst>
      <p:ext uri="{BB962C8B-B14F-4D97-AF65-F5344CB8AC3E}">
        <p14:creationId xmlns:p14="http://schemas.microsoft.com/office/powerpoint/2010/main" val="148807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9FA6-1883-5F45-8B33-1F82A9AC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A547317-400F-F44F-8910-7E21B3039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390" y="402168"/>
            <a:ext cx="11275219" cy="6074832"/>
          </a:xfrm>
        </p:spPr>
      </p:pic>
    </p:spTree>
    <p:extLst>
      <p:ext uri="{BB962C8B-B14F-4D97-AF65-F5344CB8AC3E}">
        <p14:creationId xmlns:p14="http://schemas.microsoft.com/office/powerpoint/2010/main" val="348803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183A-C8F6-C84F-B249-650DF6ED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0ED4D76-AFFE-0346-859A-582B11B96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437" y="486834"/>
            <a:ext cx="11287125" cy="5884332"/>
          </a:xfrm>
        </p:spPr>
      </p:pic>
    </p:spTree>
    <p:extLst>
      <p:ext uri="{BB962C8B-B14F-4D97-AF65-F5344CB8AC3E}">
        <p14:creationId xmlns:p14="http://schemas.microsoft.com/office/powerpoint/2010/main" val="216690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BC83-352A-8A46-A526-124DB064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C2260C2-65DC-4640-AFEB-588A6F6E9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12" y="379677"/>
            <a:ext cx="11382375" cy="6037791"/>
          </a:xfrm>
        </p:spPr>
      </p:pic>
    </p:spTree>
    <p:extLst>
      <p:ext uri="{BB962C8B-B14F-4D97-AF65-F5344CB8AC3E}">
        <p14:creationId xmlns:p14="http://schemas.microsoft.com/office/powerpoint/2010/main" val="20883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939D5-1481-4B45-B581-8D5E152A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6499756B-F05F-0545-B34D-E7A5AA93C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50" y="486834"/>
            <a:ext cx="11239500" cy="5884332"/>
          </a:xfrm>
        </p:spPr>
      </p:pic>
    </p:spTree>
    <p:extLst>
      <p:ext uri="{BB962C8B-B14F-4D97-AF65-F5344CB8AC3E}">
        <p14:creationId xmlns:p14="http://schemas.microsoft.com/office/powerpoint/2010/main" val="1169600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Vilas Kaushal</dc:creator>
  <cp:lastModifiedBy>Vilas Kaushal</cp:lastModifiedBy>
  <cp:revision>3</cp:revision>
  <dcterms:created xsi:type="dcterms:W3CDTF">2021-11-06T04:43:39Z</dcterms:created>
  <dcterms:modified xsi:type="dcterms:W3CDTF">2021-11-07T08:17:27Z</dcterms:modified>
</cp:coreProperties>
</file>